
<file path=[Content_Types].xml><?xml version="1.0" encoding="utf-8"?>
<Types xmlns="http://schemas.openxmlformats.org/package/2006/content-types">
  <Override PartName="/ppt/slides/slide94.xml" ContentType="application/vnd.openxmlformats-officedocument.presentationml.slide+xml"/>
  <Override PartName="/ppt/tags/tag569.xml" ContentType="application/vnd.openxmlformats-officedocument.presentationml.tags+xml"/>
  <Override PartName="/ppt/tags/tag755.xml" ContentType="application/vnd.openxmlformats-officedocument.presentationml.tags+xml"/>
  <Override PartName="/ppt/tags/tag941.xml" ContentType="application/vnd.openxmlformats-officedocument.presentationml.tags+xml"/>
  <Override PartName="/ppt/tags/tag1087.xml" ContentType="application/vnd.openxmlformats-officedocument.presentationml.tags+xml"/>
  <Override PartName="/ppt/tags/tag1103.xml" ContentType="application/vnd.openxmlformats-officedocument.presentationml.tags+xml"/>
  <Override PartName="/ppt/tags/tag1579.xml" ContentType="application/vnd.openxmlformats-officedocument.presentationml.tags+xml"/>
  <Override PartName="/ppt/tags/tag1765.xml" ContentType="application/vnd.openxmlformats-officedocument.presentationml.tags+xml"/>
  <Override PartName="/ppt/slides/slide25.xml" ContentType="application/vnd.openxmlformats-officedocument.presentationml.slide+xml"/>
  <Override PartName="/ppt/tags/tag263.xml" ContentType="application/vnd.openxmlformats-officedocument.presentationml.tags+xml"/>
  <Override PartName="/ppt/tags/tag1273.xml" ContentType="application/vnd.openxmlformats-officedocument.presentationml.tags+xml"/>
  <Default Extension="xml" ContentType="application/xml"/>
  <Override PartName="/ppt/tags/tag1018.xml" ContentType="application/vnd.openxmlformats-officedocument.presentationml.tags+xml"/>
  <Override PartName="/ppt/tags/tag1204.xml" ContentType="application/vnd.openxmlformats-officedocument.presentationml.tags+xml"/>
  <Override PartName="/ppt/tags/tag63.xml" ContentType="application/vnd.openxmlformats-officedocument.presentationml.tags+xml"/>
  <Override PartName="/ppt/tags/tag178.xml" ContentType="application/vnd.openxmlformats-officedocument.presentationml.tags+xml"/>
  <Override PartName="/ppt/tags/tag364.xml" ContentType="application/vnd.openxmlformats-officedocument.presentationml.tags+xml"/>
  <Override PartName="/ppt/tags/tag856.xml" ContentType="application/vnd.openxmlformats-officedocument.presentationml.tags+xml"/>
  <Override PartName="/ppt/tags/tag1188.xml" ContentType="application/vnd.openxmlformats-officedocument.presentationml.tags+xml"/>
  <Override PartName="/ppt/tags/tag1866.xml" ContentType="application/vnd.openxmlformats-officedocument.presentationml.tags+xml"/>
  <Override PartName="/ppt/tags/tag109.xml" ContentType="application/vnd.openxmlformats-officedocument.presentationml.tags+xml"/>
  <Override PartName="/ppt/tags/tag550.xml" ContentType="application/vnd.openxmlformats-officedocument.presentationml.tags+xml"/>
  <Override PartName="/ppt/tags/tag1374.xml" ContentType="application/vnd.openxmlformats-officedocument.presentationml.tags+xml"/>
  <Override PartName="/ppt/tags/tag1560.xml" ContentType="application/vnd.openxmlformats-officedocument.presentationml.tags+xml"/>
  <Override PartName="/ppt/tags/tag279.xml" ContentType="application/vnd.openxmlformats-officedocument.presentationml.tags+xml"/>
  <Override PartName="/ppt/tags/tag957.xml" ContentType="application/vnd.openxmlformats-officedocument.presentationml.tags+xml"/>
  <Override PartName="/ppt/tags/tag1119.xml" ContentType="application/vnd.openxmlformats-officedocument.presentationml.tags+xml"/>
  <Override PartName="/ppt/tags/tag1305.xml" ContentType="application/vnd.openxmlformats-officedocument.presentationml.tags+xml"/>
  <Override PartName="/ppt/tags/tag465.xml" ContentType="application/vnd.openxmlformats-officedocument.presentationml.tags+xml"/>
  <Override PartName="/ppt/tags/tag1289.xml" ContentType="application/vnd.openxmlformats-officedocument.presentationml.tags+xml"/>
  <Override PartName="/ppt/tags/tag1475.xml" ContentType="application/vnd.openxmlformats-officedocument.presentationml.tags+xml"/>
  <Default Extension="png" ContentType="image/png"/>
  <Override PartName="/ppt/tags/tag651.xml" ContentType="application/vnd.openxmlformats-officedocument.presentationml.tags+xml"/>
  <Override PartName="/ppt/tags/tag1661.xml" ContentType="application/vnd.openxmlformats-officedocument.presentationml.tags+xml"/>
  <Override PartName="/ppt/tags/tag79.xml" ContentType="application/vnd.openxmlformats-officedocument.presentationml.tags+xml"/>
  <Override PartName="/ppt/tags/tag1406.xml" ContentType="application/vnd.openxmlformats-officedocument.presentationml.tags+xml"/>
  <Override PartName="/ppt/slides/slide91.xml" ContentType="application/vnd.openxmlformats-officedocument.presentationml.slide+xml"/>
  <Override PartName="/ppt/tags/tag566.xml" ContentType="application/vnd.openxmlformats-officedocument.presentationml.tags+xml"/>
  <Override PartName="/ppt/tags/tag752.xml" ContentType="application/vnd.openxmlformats-officedocument.presentationml.tags+xml"/>
  <Override PartName="/ppt/tags/tag1100.xml" ContentType="application/vnd.openxmlformats-officedocument.presentationml.tags+xml"/>
  <Override PartName="/ppt/tags/tag1576.xml" ContentType="application/vnd.openxmlformats-officedocument.presentationml.tags+xml"/>
  <Override PartName="/ppt/slides/slide22.xml" ContentType="application/vnd.openxmlformats-officedocument.presentationml.slide+xml"/>
  <Override PartName="/ppt/tags/tag260.xml" ContentType="application/vnd.openxmlformats-officedocument.presentationml.tags+xml"/>
  <Override PartName="/ppt/tags/tag1084.xml" ContentType="application/vnd.openxmlformats-officedocument.presentationml.tags+xml"/>
  <Override PartName="/ppt/tags/tag1270.xml" ContentType="application/vnd.openxmlformats-officedocument.presentationml.tags+xml"/>
  <Override PartName="/ppt/tags/tag1762.xml" ContentType="application/vnd.openxmlformats-officedocument.presentationml.tags+xml"/>
  <Override PartName="/ppt/tags/tag667.xml" ContentType="application/vnd.openxmlformats-officedocument.presentationml.tags+xml"/>
  <Override PartName="/ppt/tags/tag1015.xml" ContentType="application/vnd.openxmlformats-officedocument.presentationml.tags+xml"/>
  <Override PartName="/ppt/tags/tag1507.xml" ContentType="application/vnd.openxmlformats-officedocument.presentationml.tags+xml"/>
  <Override PartName="/ppt/tags/tag175.xml" ContentType="application/vnd.openxmlformats-officedocument.presentationml.tags+xml"/>
  <Override PartName="/ppt/tags/tag853.xml" ContentType="application/vnd.openxmlformats-officedocument.presentationml.tags+xml"/>
  <Override PartName="/ppt/tags/tag1185.xml" ContentType="application/vnd.openxmlformats-officedocument.presentationml.tags+xml"/>
  <Override PartName="/ppt/tags/tag1201.xml" ContentType="application/vnd.openxmlformats-officedocument.presentationml.tags+xml"/>
  <Override PartName="/ppt/tags/tag1677.xml" ContentType="application/vnd.openxmlformats-officedocument.presentationml.tags+xml"/>
  <Override PartName="/ppt/tags/tag1863.xml" ContentType="application/vnd.openxmlformats-officedocument.presentationml.tags+xml"/>
  <Override PartName="/ppt/tags/tag60.xml" ContentType="application/vnd.openxmlformats-officedocument.presentationml.tags+xml"/>
  <Override PartName="/ppt/tags/tag361.xml" ContentType="application/vnd.openxmlformats-officedocument.presentationml.tags+xml"/>
  <Override PartName="/ppt/tags/tag1371.xml" ContentType="application/vnd.openxmlformats-officedocument.presentationml.tags+xml"/>
  <Override PartName="/ppt/tags/tag1608.xml" ContentType="application/vnd.openxmlformats-officedocument.presentationml.tags+xml"/>
  <Override PartName="/ppt/tags/tag106.xml" ContentType="application/vnd.openxmlformats-officedocument.presentationml.tags+xml"/>
  <Override PartName="/ppt/tags/tag768.xml" ContentType="application/vnd.openxmlformats-officedocument.presentationml.tags+xml"/>
  <Override PartName="/ppt/tags/tag1116.xml" ContentType="application/vnd.openxmlformats-officedocument.presentationml.tags+xml"/>
  <Override PartName="/ppt/tags/tag1778.xml" ContentType="application/vnd.openxmlformats-officedocument.presentationml.tags+xml"/>
  <Override PartName="/ppt/slides/slide38.xml" ContentType="application/vnd.openxmlformats-officedocument.presentationml.slide+xml"/>
  <Override PartName="/ppt/tags/tag276.xml" ContentType="application/vnd.openxmlformats-officedocument.presentationml.tags+xml"/>
  <Override PartName="/ppt/tags/tag462.xml" ContentType="application/vnd.openxmlformats-officedocument.presentationml.tags+xml"/>
  <Override PartName="/ppt/tags/tag954.xml" ContentType="application/vnd.openxmlformats-officedocument.presentationml.tags+xml"/>
  <Override PartName="/ppt/tags/tag1286.xml" ContentType="application/vnd.openxmlformats-officedocument.presentationml.tags+xml"/>
  <Override PartName="/ppt/tags/tag1302.xml" ContentType="application/vnd.openxmlformats-officedocument.presentationml.tags+xml"/>
  <Override PartName="/ppt/tags/tag207.xml" ContentType="application/vnd.openxmlformats-officedocument.presentationml.tags+xml"/>
  <Override PartName="/ppt/tags/tag1472.xml" ContentType="application/vnd.openxmlformats-officedocument.presentationml.tags+xml"/>
  <Override PartName="/ppt/tags/tag1709.xml" ContentType="application/vnd.openxmlformats-officedocument.presentationml.tags+xml"/>
  <Override PartName="/ppt/tags/tag869.xml" ContentType="application/vnd.openxmlformats-officedocument.presentationml.tags+xml"/>
  <Override PartName="/ppt/tags/tag1217.xml" ContentType="application/vnd.openxmlformats-officedocument.presentationml.tags+xml"/>
  <Override PartName="/ppt/tags/tag1403.xml" ContentType="application/vnd.openxmlformats-officedocument.presentationml.tags+xml"/>
  <Override PartName="/ppt/tags/tag1879.xml" ContentType="application/vnd.openxmlformats-officedocument.presentationml.tags+xml"/>
  <Override PartName="/ppt/tags/tag76.xml" ContentType="application/vnd.openxmlformats-officedocument.presentationml.tags+xml"/>
  <Override PartName="/ppt/tags/tag377.xml" ContentType="application/vnd.openxmlformats-officedocument.presentationml.tags+xml"/>
  <Override PartName="/ppt/tags/tag563.xml" ContentType="application/vnd.openxmlformats-officedocument.presentationml.tags+xml"/>
  <Override PartName="/ppt/tags/tag1387.xml" ContentType="application/vnd.openxmlformats-officedocument.presentationml.tags+xml"/>
  <Override PartName="/ppt/tags/tag1573.xml" ContentType="application/vnd.openxmlformats-officedocument.presentationml.tags+xml"/>
  <Override PartName="/ppt/tags/tag308.xml" ContentType="application/vnd.openxmlformats-officedocument.presentationml.tags+xml"/>
  <Override PartName="/ppt/tags/tag1081.xml" ContentType="application/vnd.openxmlformats-officedocument.presentationml.tags+xml"/>
  <Override PartName="/ppt/tags/tag1318.xml" ContentType="application/vnd.openxmlformats-officedocument.presentationml.tags+xml"/>
  <Override PartName="/ppt/tags/tag478.xml" ContentType="application/vnd.openxmlformats-officedocument.presentationml.tags+xml"/>
  <Override PartName="/ppt/tags/tag1504.xml" ContentType="application/vnd.openxmlformats-officedocument.presentationml.tags+xml"/>
  <Override PartName="/ppt/tags/tag664.xml" ContentType="application/vnd.openxmlformats-officedocument.presentationml.tags+xml"/>
  <Override PartName="/ppt/tags/tag850.xml" ContentType="application/vnd.openxmlformats-officedocument.presentationml.tags+xml"/>
  <Override PartName="/ppt/tags/tag1012.xml" ContentType="application/vnd.openxmlformats-officedocument.presentationml.tags+xml"/>
  <Override PartName="/ppt/tags/tag1488.xml" ContentType="application/vnd.openxmlformats-officedocument.presentationml.tags+xml"/>
  <Override PartName="/ppt/tags/tag1674.xml" ContentType="application/vnd.openxmlformats-officedocument.presentationml.tags+xml"/>
  <Override PartName="/ppt/tags/tag172.xml" ContentType="application/vnd.openxmlformats-officedocument.presentationml.tags+xml"/>
  <Override PartName="/ppt/tags/tag409.xml" ContentType="application/vnd.openxmlformats-officedocument.presentationml.tags+xml"/>
  <Override PartName="/ppt/tags/tag1182.xml" ContentType="application/vnd.openxmlformats-officedocument.presentationml.tags+xml"/>
  <Override PartName="/ppt/tags/tag1419.xml" ContentType="application/vnd.openxmlformats-officedocument.presentationml.tags+xml"/>
  <Override PartName="/ppt/tags/tag1860.xml" ContentType="application/vnd.openxmlformats-officedocument.presentationml.tags+xml"/>
  <Override PartName="/ppt/tags/tag103.xml" ContentType="application/vnd.openxmlformats-officedocument.presentationml.tags+xml"/>
  <Override PartName="/ppt/tags/tag579.xml" ContentType="application/vnd.openxmlformats-officedocument.presentationml.tags+xml"/>
  <Override PartName="/ppt/tags/tag1113.xml" ContentType="application/vnd.openxmlformats-officedocument.presentationml.tags+xml"/>
  <Override PartName="/ppt/tags/tag1589.xml" ContentType="application/vnd.openxmlformats-officedocument.presentationml.tags+xml"/>
  <Override PartName="/ppt/tags/tag1605.xml" ContentType="application/vnd.openxmlformats-officedocument.presentationml.tags+xml"/>
  <Override PartName="/ppt/tags/tag273.xml" ContentType="application/vnd.openxmlformats-officedocument.presentationml.tags+xml"/>
  <Override PartName="/ppt/tags/tag765.xml" ContentType="application/vnd.openxmlformats-officedocument.presentationml.tags+xml"/>
  <Override PartName="/ppt/tags/tag951.xml" ContentType="application/vnd.openxmlformats-officedocument.presentationml.tags+xml"/>
  <Override PartName="/ppt/tags/tag1097.xml" ContentType="application/vnd.openxmlformats-officedocument.presentationml.tags+xml"/>
  <Override PartName="/ppt/tags/tag1775.xml" ContentType="application/vnd.openxmlformats-officedocument.presentationml.tags+xml"/>
  <Override PartName="/ppt/slides/slide35.xml" ContentType="application/vnd.openxmlformats-officedocument.presentationml.slide+xml"/>
  <Override PartName="/ppt/tags/tag1283.xml" ContentType="application/vnd.openxmlformats-officedocument.presentationml.tags+xml"/>
  <Override PartName="/ppt/tags/tag1706.xml" ContentType="application/vnd.openxmlformats-officedocument.presentationml.tags+xml"/>
  <Override PartName="/ppt/tags/tag188.xml" ContentType="application/vnd.openxmlformats-officedocument.presentationml.tags+xml"/>
  <Override PartName="/ppt/tags/tag204.xml" ContentType="application/vnd.openxmlformats-officedocument.presentationml.tags+xml"/>
  <Override PartName="/ppt/tags/tag866.xml" ContentType="application/vnd.openxmlformats-officedocument.presentationml.tags+xml"/>
  <Override PartName="/ppt/tags/tag1028.xml" ContentType="application/vnd.openxmlformats-officedocument.presentationml.tags+xml"/>
  <Override PartName="/ppt/tags/tag1214.xml" ContentType="application/vnd.openxmlformats-officedocument.presentationml.tags+xml"/>
  <Override PartName="/ppt/tags/tag73.xml" ContentType="application/vnd.openxmlformats-officedocument.presentationml.tags+xml"/>
  <Override PartName="/ppt/tags/tag374.xml" ContentType="application/vnd.openxmlformats-officedocument.presentationml.tags+xml"/>
  <Override PartName="/ppt/tags/tag1198.xml" ContentType="application/vnd.openxmlformats-officedocument.presentationml.tags+xml"/>
  <Override PartName="/ppt/tags/tag1384.xml" ContentType="application/vnd.openxmlformats-officedocument.presentationml.tags+xml"/>
  <Override PartName="/ppt/tags/tag1400.xml" ContentType="application/vnd.openxmlformats-officedocument.presentationml.tags+xml"/>
  <Override PartName="/ppt/tags/tag1876.xml" ContentType="application/vnd.openxmlformats-officedocument.presentationml.tags+xml"/>
  <Override PartName="/ppt/tags/tag119.xml" ContentType="application/vnd.openxmlformats-officedocument.presentationml.tags+xml"/>
  <Override PartName="/ppt/tags/tag560.xml" ContentType="application/vnd.openxmlformats-officedocument.presentationml.tags+xml"/>
  <Override PartName="/ppt/tags/tag1129.xml" ContentType="application/vnd.openxmlformats-officedocument.presentationml.tags+xml"/>
  <Override PartName="/ppt/tags/tag1570.xml" ContentType="application/vnd.openxmlformats-officedocument.presentationml.tags+xml"/>
  <Override PartName="/ppt/tags/tag1807.xml" ContentType="application/vnd.openxmlformats-officedocument.presentationml.tags+xml"/>
  <Override PartName="/ppt/tags/tag289.xml" ContentType="application/vnd.openxmlformats-officedocument.presentationml.tags+xml"/>
  <Override PartName="/ppt/tags/tag305.xml" ContentType="application/vnd.openxmlformats-officedocument.presentationml.tags+xml"/>
  <Override PartName="/ppt/tags/tag967.xml" ContentType="application/vnd.openxmlformats-officedocument.presentationml.tags+xml"/>
  <Override PartName="/ppt/tags/tag1299.xml" ContentType="application/vnd.openxmlformats-officedocument.presentationml.tags+xml"/>
  <Override PartName="/ppt/tags/tag1315.xml" ContentType="application/vnd.openxmlformats-officedocument.presentationml.tags+xml"/>
  <Override PartName="/ppt/tags/tag1501.xml" ContentType="application/vnd.openxmlformats-officedocument.presentationml.tags+xml"/>
  <Override PartName="/ppt/tags/tag475.xml" ContentType="application/vnd.openxmlformats-officedocument.presentationml.tags+xml"/>
  <Override PartName="/ppt/tags/tag661.xml" ContentType="application/vnd.openxmlformats-officedocument.presentationml.tags+xml"/>
  <Override PartName="/ppt/tags/tag1485.xml" ContentType="application/vnd.openxmlformats-officedocument.presentationml.tags+xml"/>
  <Override PartName="/ppt/tags/tag406.xml" ContentType="application/vnd.openxmlformats-officedocument.presentationml.tags+xml"/>
  <Override PartName="/ppt/tags/tag1671.xml" ContentType="application/vnd.openxmlformats-officedocument.presentationml.tags+xml"/>
  <Override PartName="/ppt/tags/tag1908.xml" ContentType="application/vnd.openxmlformats-officedocument.presentationml.tags+xml"/>
  <Override PartName="/ppt/tags/tag89.xml" ContentType="application/vnd.openxmlformats-officedocument.presentationml.tags+xml"/>
  <Override PartName="/ppt/tags/tag576.xml" ContentType="application/vnd.openxmlformats-officedocument.presentationml.tags+xml"/>
  <Override PartName="/ppt/tags/tag1416.xml" ContentType="application/vnd.openxmlformats-officedocument.presentationml.tags+xml"/>
  <Override PartName="/ppt/tags/tag1602.xml" ContentType="application/vnd.openxmlformats-officedocument.presentationml.tags+xml"/>
  <Override PartName="/ppt/tags/tag100.xml" ContentType="application/vnd.openxmlformats-officedocument.presentationml.tags+xml"/>
  <Override PartName="/ppt/tags/tag762.xml" ContentType="application/vnd.openxmlformats-officedocument.presentationml.tags+xml"/>
  <Override PartName="/ppt/tags/tag1094.xml" ContentType="application/vnd.openxmlformats-officedocument.presentationml.tags+xml"/>
  <Override PartName="/ppt/tags/tag1110.xml" ContentType="application/vnd.openxmlformats-officedocument.presentationml.tags+xml"/>
  <Override PartName="/ppt/tags/tag1586.xml" ContentType="application/vnd.openxmlformats-officedocument.presentationml.tags+xml"/>
  <Override PartName="/ppt/tags/tag1772.xml" ContentType="application/vnd.openxmlformats-officedocument.presentationml.tags+xml"/>
  <Override PartName="/ppt/slides/slide32.xml" ContentType="application/vnd.openxmlformats-officedocument.presentationml.slide+xml"/>
  <Override PartName="/ppt/tags/tag270.xml" ContentType="application/vnd.openxmlformats-officedocument.presentationml.tags+xml"/>
  <Override PartName="/ppt/tags/tag507.xml" ContentType="application/vnd.openxmlformats-officedocument.presentationml.tags+xml"/>
  <Override PartName="/ppt/tags/tag1280.xml" ContentType="application/vnd.openxmlformats-officedocument.presentationml.tags+xml"/>
  <Override PartName="/ppt/tags/tag1517.xml" ContentType="application/vnd.openxmlformats-officedocument.presentationml.tags+xml"/>
  <Override PartName="/ppt/tags/tag201.xml" ContentType="application/vnd.openxmlformats-officedocument.presentationml.tags+xml"/>
  <Override PartName="/ppt/tags/tag677.xml" ContentType="application/vnd.openxmlformats-officedocument.presentationml.tags+xml"/>
  <Override PartName="/ppt/tags/tag1025.xml" ContentType="application/vnd.openxmlformats-officedocument.presentationml.tags+xml"/>
  <Override PartName="/ppt/tags/tag1687.xml" ContentType="application/vnd.openxmlformats-officedocument.presentationml.tags+xml"/>
  <Override PartName="/ppt/tags/tag1703.xml" ContentType="application/vnd.openxmlformats-officedocument.presentationml.tags+xml"/>
  <Override PartName="/ppt/tags/tag185.xml" ContentType="application/vnd.openxmlformats-officedocument.presentationml.tags+xml"/>
  <Override PartName="/ppt/tags/tag371.xml" ContentType="application/vnd.openxmlformats-officedocument.presentationml.tags+xml"/>
  <Override PartName="/ppt/tags/tag863.xml" ContentType="application/vnd.openxmlformats-officedocument.presentationml.tags+xml"/>
  <Override PartName="/ppt/tags/tag1195.xml" ContentType="application/vnd.openxmlformats-officedocument.presentationml.tags+xml"/>
  <Override PartName="/ppt/tags/tag1211.xml" ContentType="application/vnd.openxmlformats-officedocument.presentationml.tags+xml"/>
  <Override PartName="/ppt/tags/tag187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608.xml" ContentType="application/vnd.openxmlformats-officedocument.presentationml.tags+xml"/>
  <Override PartName="/ppt/tags/tag1381.xml" ContentType="application/vnd.openxmlformats-officedocument.presentationml.tags+xml"/>
  <Override PartName="/ppt/tags/tag1618.xml" ContentType="application/vnd.openxmlformats-officedocument.presentationml.tags+xml"/>
  <Override PartName="/ppt/tags/tag1804.xml" ContentType="application/vnd.openxmlformats-officedocument.presentationml.tags+xml"/>
  <Override PartName="/ppt/tags/tag302.xml" ContentType="application/vnd.openxmlformats-officedocument.presentationml.tags+xml"/>
  <Override PartName="/ppt/tags/tag778.xml" ContentType="application/vnd.openxmlformats-officedocument.presentationml.tags+xml"/>
  <Override PartName="/ppt/tags/tag964.xml" ContentType="application/vnd.openxmlformats-officedocument.presentationml.tags+xml"/>
  <Override PartName="/ppt/tags/tag1126.xml" ContentType="application/vnd.openxmlformats-officedocument.presentationml.tags+xml"/>
  <Override PartName="/ppt/tags/tag1312.xml" ContentType="application/vnd.openxmlformats-officedocument.presentationml.tags+xml"/>
  <Override PartName="/ppt/tags/tag1788.xml" ContentType="application/vnd.openxmlformats-officedocument.presentationml.tags+xml"/>
  <Override PartName="/ppt/slides/slide48.xml" ContentType="application/vnd.openxmlformats-officedocument.presentationml.slide+xml"/>
  <Override PartName="/ppt/tags/tag286.xml" ContentType="application/vnd.openxmlformats-officedocument.presentationml.tags+xml"/>
  <Override PartName="/ppt/tags/tag472.xml" ContentType="application/vnd.openxmlformats-officedocument.presentationml.tags+xml"/>
  <Override PartName="/ppt/tags/tag709.xml" ContentType="application/vnd.openxmlformats-officedocument.presentationml.tags+xml"/>
  <Override PartName="/ppt/tags/tag1296.xml" ContentType="application/vnd.openxmlformats-officedocument.presentationml.tags+xml"/>
  <Override PartName="/ppt/tags/tag1482.xml" ContentType="application/vnd.openxmlformats-officedocument.presentationml.tags+xml"/>
  <Override PartName="/ppt/tags/tag217.xml" ContentType="application/vnd.openxmlformats-officedocument.presentationml.tags+xml"/>
  <Override PartName="/ppt/tags/tag1227.xml" ContentType="application/vnd.openxmlformats-officedocument.presentationml.tags+xml"/>
  <Override PartName="/ppt/tags/tag1719.xml" ContentType="application/vnd.openxmlformats-officedocument.presentationml.tags+xml"/>
  <Override PartName="/ppt/tags/tag1905.xml" ContentType="application/vnd.openxmlformats-officedocument.presentationml.tags+xml"/>
  <Override PartName="/ppt/tags/tag86.xml" ContentType="application/vnd.openxmlformats-officedocument.presentationml.tags+xml"/>
  <Override PartName="/ppt/tags/tag387.xml" ContentType="application/vnd.openxmlformats-officedocument.presentationml.tags+xml"/>
  <Override PartName="/ppt/tags/tag403.xml" ContentType="application/vnd.openxmlformats-officedocument.presentationml.tags+xml"/>
  <Override PartName="/ppt/tags/tag879.xml" ContentType="application/vnd.openxmlformats-officedocument.presentationml.tags+xml"/>
  <Override PartName="/ppt/tags/tag1413.xml" ContentType="application/vnd.openxmlformats-officedocument.presentationml.tags+xml"/>
  <Override PartName="/ppt/tags/tag1889.xml" ContentType="application/vnd.openxmlformats-officedocument.presentationml.tags+xml"/>
  <Override PartName="/ppt/tags/tag573.xml" ContentType="application/vnd.openxmlformats-officedocument.presentationml.tags+xml"/>
  <Override PartName="/ppt/tags/tag1397.xml" ContentType="application/vnd.openxmlformats-officedocument.presentationml.tags+xml"/>
  <Override PartName="/ppt/tags/tag1583.xml" ContentType="application/vnd.openxmlformats-officedocument.presentationml.tags+xml"/>
  <Override PartName="/ppt/tags/tag17.xml" ContentType="application/vnd.openxmlformats-officedocument.presentationml.tags+xml"/>
  <Override PartName="/ppt/tags/tag318.xml" ContentType="application/vnd.openxmlformats-officedocument.presentationml.tags+xml"/>
  <Override PartName="/ppt/tags/tag504.xml" ContentType="application/vnd.openxmlformats-officedocument.presentationml.tags+xml"/>
  <Override PartName="/ppt/tags/tag1091.xml" ContentType="application/vnd.openxmlformats-officedocument.presentationml.tags+xml"/>
  <Override PartName="/ppt/tags/tag1328.xml" ContentType="application/vnd.openxmlformats-officedocument.presentationml.tags+xml"/>
  <Override PartName="/ppt/tags/tag488.xml" ContentType="application/vnd.openxmlformats-officedocument.presentationml.tags+xml"/>
  <Override PartName="/ppt/tags/tag1022.xml" ContentType="application/vnd.openxmlformats-officedocument.presentationml.tags+xml"/>
  <Override PartName="/ppt/tags/tag1498.xml" ContentType="application/vnd.openxmlformats-officedocument.presentationml.tags+xml"/>
  <Override PartName="/ppt/tags/tag1514.xml" ContentType="application/vnd.openxmlformats-officedocument.presentationml.tags+xml"/>
  <Override PartName="/ppt/tags/tag1700.xml" ContentType="application/vnd.openxmlformats-officedocument.presentationml.tags+xml"/>
  <Override PartName="/ppt/tags/tag182.xml" ContentType="application/vnd.openxmlformats-officedocument.presentationml.tags+xml"/>
  <Override PartName="/ppt/tags/tag674.xml" ContentType="application/vnd.openxmlformats-officedocument.presentationml.tags+xml"/>
  <Override PartName="/ppt/tags/tag860.xml" ContentType="application/vnd.openxmlformats-officedocument.presentationml.tags+xml"/>
  <Override PartName="/ppt/tags/tag1684.xml" ContentType="application/vnd.openxmlformats-officedocument.presentationml.tags+xml"/>
  <Override PartName="/ppt/tags/tag1870.xml" ContentType="application/vnd.openxmlformats-officedocument.presentationml.tags+xml"/>
  <Override PartName="/ppt/tags/tag419.xml" ContentType="application/vnd.openxmlformats-officedocument.presentationml.tags+xml"/>
  <Override PartName="/ppt/tags/tag605.xml" ContentType="application/vnd.openxmlformats-officedocument.presentationml.tags+xml"/>
  <Override PartName="/ppt/tags/tag1192.xml" ContentType="application/vnd.openxmlformats-officedocument.presentationml.tags+xml"/>
  <Override PartName="/ppt/tags/tag1429.xml" ContentType="application/vnd.openxmlformats-officedocument.presentationml.tags+xml"/>
  <Override PartName="/ppt/tags/tag1615.xml" ContentType="application/vnd.openxmlformats-officedocument.presentationml.tags+xml"/>
  <Override PartName="/ppt/tags/tag113.xml" ContentType="application/vnd.openxmlformats-officedocument.presentationml.tags+xml"/>
  <Override PartName="/ppt/tags/tag589.xml" ContentType="application/vnd.openxmlformats-officedocument.presentationml.tags+xml"/>
  <Override PartName="/ppt/tags/tag775.xml" ContentType="application/vnd.openxmlformats-officedocument.presentationml.tags+xml"/>
  <Override PartName="/ppt/tags/tag1123.xml" ContentType="application/vnd.openxmlformats-officedocument.presentationml.tags+xml"/>
  <Override PartName="/ppt/tags/tag1599.xml" ContentType="application/vnd.openxmlformats-officedocument.presentationml.tags+xml"/>
  <Override PartName="/ppt/tags/tag1801.xml" ContentType="application/vnd.openxmlformats-officedocument.presentationml.tags+xml"/>
  <Override PartName="/ppt/slides/slide45.xml" ContentType="application/vnd.openxmlformats-officedocument.presentationml.slide+xml"/>
  <Override PartName="/ppt/tags/tag283.xml" ContentType="application/vnd.openxmlformats-officedocument.presentationml.tags+xml"/>
  <Override PartName="/ppt/tags/tag961.xml" ContentType="application/vnd.openxmlformats-officedocument.presentationml.tags+xml"/>
  <Override PartName="/ppt/tags/tag1293.xml" ContentType="application/vnd.openxmlformats-officedocument.presentationml.tags+xml"/>
  <Override PartName="/ppt/tags/tag1785.xml" ContentType="application/vnd.openxmlformats-officedocument.presentationml.tags+xml"/>
  <Override PartName="/ppt/tags/tag706.xml" ContentType="application/vnd.openxmlformats-officedocument.presentationml.tags+xml"/>
  <Override PartName="/ppt/tags/tag1038.xml" ContentType="application/vnd.openxmlformats-officedocument.presentationml.tags+xml"/>
  <Override PartName="/ppt/tags/tag1716.xml" ContentType="application/vnd.openxmlformats-officedocument.presentationml.tags+xml"/>
  <Override PartName="/ppt/tags/tag198.xml" ContentType="application/vnd.openxmlformats-officedocument.presentationml.tags+xml"/>
  <Override PartName="/ppt/tags/tag214.xml" ContentType="application/vnd.openxmlformats-officedocument.presentationml.tags+xml"/>
  <Override PartName="/ppt/tags/tag400.xml" ContentType="application/vnd.openxmlformats-officedocument.presentationml.tags+xml"/>
  <Override PartName="/ppt/tags/tag876.xml" ContentType="application/vnd.openxmlformats-officedocument.presentationml.tags+xml"/>
  <Override PartName="/ppt/tags/tag1224.xml" ContentType="application/vnd.openxmlformats-officedocument.presentationml.tags+xml"/>
  <Override PartName="/ppt/tags/tag1410.xml" ContentType="application/vnd.openxmlformats-officedocument.presentationml.tags+xml"/>
  <Override PartName="/ppt/tags/tag1886.xml" ContentType="application/vnd.openxmlformats-officedocument.presentationml.tags+xml"/>
  <Override PartName="/ppt/tags/tag1902.xml" ContentType="application/vnd.openxmlformats-officedocument.presentationml.tags+xml"/>
  <Override PartName="/ppt/tags/tag83.xml" ContentType="application/vnd.openxmlformats-officedocument.presentationml.tags+xml"/>
  <Override PartName="/ppt/tags/tag384.xml" ContentType="application/vnd.openxmlformats-officedocument.presentationml.tags+xml"/>
  <Override PartName="/ppt/tags/tag570.xml" ContentType="application/vnd.openxmlformats-officedocument.presentationml.tags+xml"/>
  <Override PartName="/ppt/tags/tag807.xml" ContentType="application/vnd.openxmlformats-officedocument.presentationml.tags+xml"/>
  <Override PartName="/ppt/tags/tag1394.xml" ContentType="application/vnd.openxmlformats-officedocument.presentationml.tags+xml"/>
  <Override PartName="/ppt/tags/tag14.xml" ContentType="application/vnd.openxmlformats-officedocument.presentationml.tags+xml"/>
  <Override PartName="/ppt/tags/tag129.xml" ContentType="application/vnd.openxmlformats-officedocument.presentationml.tags+xml"/>
  <Override PartName="/ppt/tags/tag315.xml" ContentType="application/vnd.openxmlformats-officedocument.presentationml.tags+xml"/>
  <Override PartName="/ppt/tags/tag1139.xml" ContentType="application/vnd.openxmlformats-officedocument.presentationml.tags+xml"/>
  <Override PartName="/ppt/tags/tag1580.xml" ContentType="application/vnd.openxmlformats-officedocument.presentationml.tags+xml"/>
  <Override PartName="/ppt/tags/tag1817.xml" ContentType="application/vnd.openxmlformats-officedocument.presentationml.tags+xml"/>
  <Override PartName="/ppt/tags/tag299.xml" ContentType="application/vnd.openxmlformats-officedocument.presentationml.tags+xml"/>
  <Override PartName="/ppt/tags/tag485.xml" ContentType="application/vnd.openxmlformats-officedocument.presentationml.tags+xml"/>
  <Override PartName="/ppt/tags/tag501.xml" ContentType="application/vnd.openxmlformats-officedocument.presentationml.tags+xml"/>
  <Override PartName="/ppt/tags/tag977.xml" ContentType="application/vnd.openxmlformats-officedocument.presentationml.tags+xml"/>
  <Override PartName="/ppt/tags/tag1325.xml" ContentType="application/vnd.openxmlformats-officedocument.presentationml.tags+xml"/>
  <Override PartName="/ppt/tags/tag1511.xml" ContentType="application/vnd.openxmlformats-officedocument.presentationml.tags+xml"/>
  <Override PartName="/ppt/tags/tag671.xml" ContentType="application/vnd.openxmlformats-officedocument.presentationml.tags+xml"/>
  <Override PartName="/ppt/tags/tag908.xml" ContentType="application/vnd.openxmlformats-officedocument.presentationml.tags+xml"/>
  <Override PartName="/ppt/tags/tag1495.xml" ContentType="application/vnd.openxmlformats-officedocument.presentationml.tags+xml"/>
  <Override PartName="/ppt/tags/tag1681.xml" ContentType="application/vnd.openxmlformats-officedocument.presentationml.tags+xml"/>
  <Override PartName="/ppt/tags/tag1918.xml" ContentType="application/vnd.openxmlformats-officedocument.presentationml.tags+xml"/>
  <Override PartName="/ppt/tags/tag416.xml" ContentType="application/vnd.openxmlformats-officedocument.presentationml.tags+xml"/>
  <Override PartName="/ppt/tags/tag1426.xml" ContentType="application/vnd.openxmlformats-officedocument.presentationml.tags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586.xml" ContentType="application/vnd.openxmlformats-officedocument.presentationml.tags+xml"/>
  <Override PartName="/ppt/tags/tag602.xml" ContentType="application/vnd.openxmlformats-officedocument.presentationml.tags+xml"/>
  <Override PartName="/ppt/tags/tag1596.xml" ContentType="application/vnd.openxmlformats-officedocument.presentationml.tags+xml"/>
  <Override PartName="/ppt/tags/tag1612.xml" ContentType="application/vnd.openxmlformats-officedocument.presentationml.tags+xml"/>
  <Override PartName="/ppt/tags/tag280.xml" ContentType="application/vnd.openxmlformats-officedocument.presentationml.tags+xml"/>
  <Override PartName="/ppt/tags/tag772.xml" ContentType="application/vnd.openxmlformats-officedocument.presentationml.tags+xml"/>
  <Override PartName="/ppt/tags/tag1120.xml" ContentType="application/vnd.openxmlformats-officedocument.presentationml.tags+xml"/>
  <Override PartName="/ppt/tags/tag1782.xml" ContentType="application/vnd.openxmlformats-officedocument.presentationml.tags+xml"/>
  <Override PartName="/ppt/slides/slide42.xml" ContentType="application/vnd.openxmlformats-officedocument.presentationml.slide+xml"/>
  <Override PartName="/ppt/tags/tag517.xml" ContentType="application/vnd.openxmlformats-officedocument.presentationml.tags+xml"/>
  <Override PartName="/ppt/tags/tag703.xml" ContentType="application/vnd.openxmlformats-officedocument.presentationml.tags+xml"/>
  <Override PartName="/ppt/tags/tag1290.xml" ContentType="application/vnd.openxmlformats-officedocument.presentationml.tags+xml"/>
  <Override PartName="/ppt/tags/tag1527.xml" ContentType="application/vnd.openxmlformats-officedocument.presentationml.tags+xml"/>
  <Override PartName="/ppt/tags/tag1713.xml" ContentType="application/vnd.openxmlformats-officedocument.presentationml.tags+xml"/>
  <Override PartName="/ppt/tags/tag211.xml" ContentType="application/vnd.openxmlformats-officedocument.presentationml.tags+xml"/>
  <Override PartName="/ppt/tags/tag687.xml" ContentType="application/vnd.openxmlformats-officedocument.presentationml.tags+xml"/>
  <Override PartName="/ppt/tags/tag873.xml" ContentType="application/vnd.openxmlformats-officedocument.presentationml.tags+xml"/>
  <Override PartName="/ppt/tags/tag1035.xml" ContentType="application/vnd.openxmlformats-officedocument.presentationml.tags+xml"/>
  <Override PartName="/ppt/tags/tag1221.xml" ContentType="application/vnd.openxmlformats-officedocument.presentationml.tags+xml"/>
  <Override PartName="/ppt/tags/tag1697.xml" ContentType="application/vnd.openxmlformats-officedocument.presentationml.tags+xml"/>
  <Override PartName="/ppt/tags/tag80.xml" ContentType="application/vnd.openxmlformats-officedocument.presentationml.tags+xml"/>
  <Override PartName="/ppt/tags/tag195.xml" ContentType="application/vnd.openxmlformats-officedocument.presentationml.tags+xml"/>
  <Override PartName="/ppt/tags/tag381.xml" ContentType="application/vnd.openxmlformats-officedocument.presentationml.tags+xml"/>
  <Override PartName="/ppt/tags/tag618.xml" ContentType="application/vnd.openxmlformats-officedocument.presentationml.tags+xml"/>
  <Override PartName="/ppt/tags/tag1391.xml" ContentType="application/vnd.openxmlformats-officedocument.presentationml.tags+xml"/>
  <Override PartName="/ppt/tags/tag1883.xml" ContentType="application/vnd.openxmlformats-officedocument.presentationml.tags+xml"/>
  <Override PartName="/ppt/tags/tag126.xml" ContentType="application/vnd.openxmlformats-officedocument.presentationml.tags+xml"/>
  <Override PartName="/ppt/tags/tag804.xml" ContentType="application/vnd.openxmlformats-officedocument.presentationml.tags+xml"/>
  <Override PartName="/ppt/tags/tag1136.xml" ContentType="application/vnd.openxmlformats-officedocument.presentationml.tags+xml"/>
  <Override PartName="/ppt/tags/tag1628.xml" ContentType="application/vnd.openxmlformats-officedocument.presentationml.tags+xml"/>
  <Override PartName="/ppt/tags/tag1814.xml" ContentType="application/vnd.openxmlformats-officedocument.presentationml.tags+xml"/>
  <Override PartName="/ppt/tags/tag11.xml" ContentType="application/vnd.openxmlformats-officedocument.presentationml.tags+xml"/>
  <Override PartName="/ppt/tags/tag296.xml" ContentType="application/vnd.openxmlformats-officedocument.presentationml.tags+xml"/>
  <Override PartName="/ppt/tags/tag312.xml" ContentType="application/vnd.openxmlformats-officedocument.presentationml.tags+xml"/>
  <Override PartName="/ppt/tags/tag788.xml" ContentType="application/vnd.openxmlformats-officedocument.presentationml.tags+xml"/>
  <Override PartName="/ppt/tags/tag974.xml" ContentType="application/vnd.openxmlformats-officedocument.presentationml.tags+xml"/>
  <Override PartName="/ppt/tags/tag1322.xml" ContentType="application/vnd.openxmlformats-officedocument.presentationml.tags+xml"/>
  <Override PartName="/ppt/tags/tag1798.xml" ContentType="application/vnd.openxmlformats-officedocument.presentationml.tags+xml"/>
  <Override PartName="/ppt/slides/slide58.xml" ContentType="application/vnd.openxmlformats-officedocument.presentationml.slide+xml"/>
  <Override PartName="/ppt/tags/tag482.xml" ContentType="application/vnd.openxmlformats-officedocument.presentationml.tags+xml"/>
  <Override PartName="/ppt/tags/tag719.xml" ContentType="application/vnd.openxmlformats-officedocument.presentationml.tags+xml"/>
  <Override PartName="/ppt/tags/tag1492.xml" ContentType="application/vnd.openxmlformats-officedocument.presentationml.tags+xml"/>
  <Override PartName="/ppt/tags/tag1729.xml" ContentType="application/vnd.openxmlformats-officedocument.presentationml.tags+xml"/>
  <Override PartName="/ppt/tags/tag227.xml" ContentType="application/vnd.openxmlformats-officedocument.presentationml.tags+xml"/>
  <Override PartName="/ppt/tags/tag413.xml" ContentType="application/vnd.openxmlformats-officedocument.presentationml.tags+xml"/>
  <Override PartName="/ppt/tags/tag889.xml" ContentType="application/vnd.openxmlformats-officedocument.presentationml.tags+xml"/>
  <Override PartName="/ppt/tags/tag905.xml" ContentType="application/vnd.openxmlformats-officedocument.presentationml.tags+xml"/>
  <Override PartName="/ppt/tags/tag1237.xml" ContentType="application/vnd.openxmlformats-officedocument.presentationml.tags+xml"/>
  <Override PartName="/ppt/tags/tag1915.xml" ContentType="application/vnd.openxmlformats-officedocument.presentationml.tags+xml"/>
  <Override PartName="/ppt/tags/tag96.xml" ContentType="application/vnd.openxmlformats-officedocument.presentationml.tags+xml"/>
  <Override PartName="/ppt/tags/tag397.xml" ContentType="application/vnd.openxmlformats-officedocument.presentationml.tags+xml"/>
  <Override PartName="/ppt/tags/tag1423.xml" ContentType="application/vnd.openxmlformats-officedocument.presentationml.tags+xml"/>
  <Override PartName="/ppt/tags/tag1899.xml" ContentType="application/vnd.openxmlformats-officedocument.presentationml.tags+xml"/>
  <Override PartName="/ppt/tags/tag583.xml" ContentType="application/vnd.openxmlformats-officedocument.presentationml.tags+xml"/>
  <Override PartName="/ppt/tags/tag1593.xml" ContentType="application/vnd.openxmlformats-officedocument.presentationml.tags+xml"/>
  <Override PartName="/ppt/tags/tag27.xml" ContentType="application/vnd.openxmlformats-officedocument.presentationml.tags+xml"/>
  <Override PartName="/ppt/tags/tag328.xml" ContentType="application/vnd.openxmlformats-officedocument.presentationml.tags+xml"/>
  <Override PartName="/ppt/tags/tag514.xml" ContentType="application/vnd.openxmlformats-officedocument.presentationml.tags+xml"/>
  <Override PartName="/ppt/tags/tag1338.xml" ContentType="application/vnd.openxmlformats-officedocument.presentationml.tags+xml"/>
  <Override PartName="/ppt/tags/tag1524.xml" ContentType="application/vnd.openxmlformats-officedocument.presentationml.tags+xml"/>
  <Override PartName="/ppt/tags/tag498.xml" ContentType="application/vnd.openxmlformats-officedocument.presentationml.tags+xml"/>
  <Override PartName="/ppt/tags/tag684.xml" ContentType="application/vnd.openxmlformats-officedocument.presentationml.tags+xml"/>
  <Override PartName="/ppt/tags/tag700.xml" ContentType="application/vnd.openxmlformats-officedocument.presentationml.tags+xml"/>
  <Override PartName="/ppt/tags/tag1032.xml" ContentType="application/vnd.openxmlformats-officedocument.presentationml.tags+xml"/>
  <Override PartName="/ppt/tags/tag1710.xml" ContentType="application/vnd.openxmlformats-officedocument.presentationml.tags+xml"/>
  <Override PartName="/ppt/tags/tag192.xml" ContentType="application/vnd.openxmlformats-officedocument.presentationml.tags+xml"/>
  <Override PartName="/ppt/tags/tag429.xml" ContentType="application/vnd.openxmlformats-officedocument.presentationml.tags+xml"/>
  <Override PartName="/ppt/tags/tag870.xml" ContentType="application/vnd.openxmlformats-officedocument.presentationml.tags+xml"/>
  <Override PartName="/ppt/tags/tag1694.xml" ContentType="application/vnd.openxmlformats-officedocument.presentationml.tags+xml"/>
  <Override PartName="/ppt/tags/tag1880.xml" ContentType="application/vnd.openxmlformats-officedocument.presentationml.tags+xml"/>
  <Override PartName="/ppt/tags/tag599.xml" ContentType="application/vnd.openxmlformats-officedocument.presentationml.tags+xml"/>
  <Override PartName="/ppt/tags/tag615.xml" ContentType="application/vnd.openxmlformats-officedocument.presentationml.tags+xml"/>
  <Override PartName="/ppt/tags/tag801.xml" ContentType="application/vnd.openxmlformats-officedocument.presentationml.tags+xml"/>
  <Override PartName="/ppt/tags/tag1439.xml" ContentType="application/vnd.openxmlformats-officedocument.presentationml.tags+xml"/>
  <Override PartName="/ppt/tags/tag1625.xml" ContentType="application/vnd.openxmlformats-officedocument.presentationml.tags+xml"/>
  <Override PartName="/ppt/slideLayouts/slideLayout7.xml" ContentType="application/vnd.openxmlformats-officedocument.presentationml.slideLayout+xml"/>
  <Override PartName="/ppt/tags/tag123.xml" ContentType="application/vnd.openxmlformats-officedocument.presentationml.tags+xml"/>
  <Override PartName="/ppt/tags/tag785.xml" ContentType="application/vnd.openxmlformats-officedocument.presentationml.tags+xml"/>
  <Override PartName="/ppt/tags/tag1133.xml" ContentType="application/vnd.openxmlformats-officedocument.presentationml.tags+xml"/>
  <Override PartName="/ppt/tags/tag1795.xml" ContentType="application/vnd.openxmlformats-officedocument.presentationml.tags+xml"/>
  <Override PartName="/ppt/tags/tag1811.xml" ContentType="application/vnd.openxmlformats-officedocument.presentationml.tags+xml"/>
  <Override PartName="/ppt/slides/slide55.xml" ContentType="application/vnd.openxmlformats-officedocument.presentationml.slide+xml"/>
  <Override PartName="/ppt/tags/tag293.xml" ContentType="application/vnd.openxmlformats-officedocument.presentationml.tags+xml"/>
  <Override PartName="/ppt/tags/tag716.xml" ContentType="application/vnd.openxmlformats-officedocument.presentationml.tags+xml"/>
  <Override PartName="/ppt/tags/tag971.xml" ContentType="application/vnd.openxmlformats-officedocument.presentationml.tags+xml"/>
  <Override PartName="/ppt/tags/tag224.xml" ContentType="application/vnd.openxmlformats-officedocument.presentationml.tags+xml"/>
  <Override PartName="/ppt/tags/tag902.xml" ContentType="application/vnd.openxmlformats-officedocument.presentationml.tags+xml"/>
  <Override PartName="/ppt/tags/tag1048.xml" ContentType="application/vnd.openxmlformats-officedocument.presentationml.tags+xml"/>
  <Override PartName="/ppt/tags/tag1726.xml" ContentType="application/vnd.openxmlformats-officedocument.presentationml.tags+xml"/>
  <Override PartName="/ppt/tags/tag1912.xml" ContentType="application/vnd.openxmlformats-officedocument.presentationml.tags+xml"/>
  <Override PartName="/ppt/presentation.xml" ContentType="application/vnd.openxmlformats-officedocument.presentationml.presentation.main+xml"/>
  <Override PartName="/ppt/tags/tag394.xml" ContentType="application/vnd.openxmlformats-officedocument.presentationml.tags+xml"/>
  <Override PartName="/ppt/tags/tag410.xml" ContentType="application/vnd.openxmlformats-officedocument.presentationml.tags+xml"/>
  <Override PartName="/ppt/tags/tag886.xml" ContentType="application/vnd.openxmlformats-officedocument.presentationml.tags+xml"/>
  <Override PartName="/ppt/tags/tag1234.xml" ContentType="application/vnd.openxmlformats-officedocument.presentationml.tags+xml"/>
  <Override PartName="/ppt/tags/tag1420.xml" ContentType="application/vnd.openxmlformats-officedocument.presentationml.tags+xml"/>
  <Override PartName="/ppt/tags/tag1896.xml" ContentType="application/vnd.openxmlformats-officedocument.presentationml.tags+xml"/>
  <Override PartName="/docProps/app.xml" ContentType="application/vnd.openxmlformats-officedocument.extended-propertie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580.xml" ContentType="application/vnd.openxmlformats-officedocument.presentationml.tags+xml"/>
  <Override PartName="/ppt/tags/tag817.xml" ContentType="application/vnd.openxmlformats-officedocument.presentationml.tags+xml"/>
  <Override PartName="/ppt/tags/tag1590.xml" ContentType="application/vnd.openxmlformats-officedocument.presentationml.tags+xml"/>
  <Override PartName="/ppt/tags/tag1827.xml" ContentType="application/vnd.openxmlformats-officedocument.presentationml.tags+xml"/>
  <Override PartName="/ppt/tags/tag24.xml" ContentType="application/vnd.openxmlformats-officedocument.presentationml.tags+xml"/>
  <Override PartName="/ppt/tags/tag325.xml" ContentType="application/vnd.openxmlformats-officedocument.presentationml.tags+xml"/>
  <Override PartName="/ppt/tags/tag987.xml" ContentType="application/vnd.openxmlformats-officedocument.presentationml.tags+xml"/>
  <Override PartName="/ppt/tags/tag1149.xml" ContentType="application/vnd.openxmlformats-officedocument.presentationml.tags+xml"/>
  <Override PartName="/ppt/tags/tag1335.xml" ContentType="application/vnd.openxmlformats-officedocument.presentationml.tags+xml"/>
  <Override PartName="/ppt/tags/tag495.xml" ContentType="application/vnd.openxmlformats-officedocument.presentationml.tags+xml"/>
  <Override PartName="/ppt/tags/tag511.xml" ContentType="application/vnd.openxmlformats-officedocument.presentationml.tags+xml"/>
  <Override PartName="/ppt/tags/tag1521.xml" ContentType="application/vnd.openxmlformats-officedocument.presentationml.tags+xml"/>
  <Override PartName="/ppt/tags/tag681.xml" ContentType="application/vnd.openxmlformats-officedocument.presentationml.tags+xml"/>
  <Override PartName="/ppt/tags/tag918.xml" ContentType="application/vnd.openxmlformats-officedocument.presentationml.tags+xml"/>
  <Override PartName="/ppt/tags/tag1691.xml" ContentType="application/vnd.openxmlformats-officedocument.presentationml.tags+xml"/>
  <Override PartName="/ppt/tags/tag426.xml" ContentType="application/vnd.openxmlformats-officedocument.presentationml.tags+xml"/>
  <Override PartName="/ppt/tags/tag612.xml" ContentType="application/vnd.openxmlformats-officedocument.presentationml.tags+xml"/>
  <Override PartName="/ppt/tags/tag1436.xml" ContentType="application/vnd.openxmlformats-officedocument.presentationml.tags+xml"/>
  <Override PartName="/ppt/slideLayouts/slideLayout4.xml" ContentType="application/vnd.openxmlformats-officedocument.presentationml.slideLayout+xml"/>
  <Override PartName="/ppt/tags/tag120.xml" ContentType="application/vnd.openxmlformats-officedocument.presentationml.tags+xml"/>
  <Override PartName="/ppt/tags/tag596.xml" ContentType="application/vnd.openxmlformats-officedocument.presentationml.tags+xml"/>
  <Override PartName="/ppt/tags/tag782.xml" ContentType="application/vnd.openxmlformats-officedocument.presentationml.tags+xml"/>
  <Override PartName="/ppt/tags/tag1130.xml" ContentType="application/vnd.openxmlformats-officedocument.presentationml.tags+xml"/>
  <Override PartName="/ppt/tags/tag1622.xml" ContentType="application/vnd.openxmlformats-officedocument.presentationml.tags+xml"/>
  <Override PartName="/ppt/slides/slide52.xml" ContentType="application/vnd.openxmlformats-officedocument.presentationml.slide+xml"/>
  <Override PartName="/ppt/tags/tag290.xml" ContentType="application/vnd.openxmlformats-officedocument.presentationml.tags+xml"/>
  <Override PartName="/ppt/tags/tag527.xml" ContentType="application/vnd.openxmlformats-officedocument.presentationml.tags+xml"/>
  <Override PartName="/ppt/tags/tag1792.xml" ContentType="application/vnd.openxmlformats-officedocument.presentationml.tags+xml"/>
  <Override PartName="/ppt/tags/tag713.xml" ContentType="application/vnd.openxmlformats-officedocument.presentationml.tags+xml"/>
  <Override PartName="/ppt/tags/tag1045.xml" ContentType="application/vnd.openxmlformats-officedocument.presentationml.tags+xml"/>
  <Override PartName="/ppt/tags/tag1537.xml" ContentType="application/vnd.openxmlformats-officedocument.presentationml.tags+xml"/>
  <Override PartName="/ppt/tags/tag1723.xml" ContentType="application/vnd.openxmlformats-officedocument.presentationml.tags+xml"/>
  <Override PartName="/ppt/tags/tag221.xml" ContentType="application/vnd.openxmlformats-officedocument.presentationml.tags+xml"/>
  <Override PartName="/ppt/tags/tag697.xml" ContentType="application/vnd.openxmlformats-officedocument.presentationml.tags+xml"/>
  <Override PartName="/ppt/tags/tag883.xml" ContentType="application/vnd.openxmlformats-officedocument.presentationml.tags+xml"/>
  <Override PartName="/ppt/tags/tag1231.xml" ContentType="application/vnd.openxmlformats-officedocument.presentationml.tags+xml"/>
  <Override PartName="/ppt/tags/tag1893.xml" ContentType="application/vnd.openxmlformats-officedocument.presentationml.tags+xml"/>
  <Override PartName="/ppt/tags/tag90.xml" ContentType="application/vnd.openxmlformats-officedocument.presentationml.tags+xml"/>
  <Override PartName="/ppt/tags/tag391.xml" ContentType="application/vnd.openxmlformats-officedocument.presentationml.tags+xml"/>
  <Override PartName="/ppt/tags/tag628.xml" ContentType="application/vnd.openxmlformats-officedocument.presentationml.tags+xml"/>
  <Override PartName="/ppt/tags/tag1638.xml" ContentType="application/vnd.openxmlformats-officedocument.presentationml.tags+xml"/>
  <Override PartName="/ppt/tags/tag136.xml" ContentType="application/vnd.openxmlformats-officedocument.presentationml.tags+xml"/>
  <Override PartName="/ppt/tags/tag322.xml" ContentType="application/vnd.openxmlformats-officedocument.presentationml.tags+xml"/>
  <Override PartName="/ppt/tags/tag798.xml" ContentType="application/vnd.openxmlformats-officedocument.presentationml.tags+xml"/>
  <Override PartName="/ppt/tags/tag814.xml" ContentType="application/vnd.openxmlformats-officedocument.presentationml.tags+xml"/>
  <Override PartName="/ppt/tags/tag1146.xml" ContentType="application/vnd.openxmlformats-officedocument.presentationml.tags+xml"/>
  <Override PartName="/ppt/tags/tag1824.xml" ContentType="application/vnd.openxmlformats-officedocument.presentationml.tags+xml"/>
  <Override PartName="/ppt/slides/slide68.xml" ContentType="application/vnd.openxmlformats-officedocument.presentationml.slide+xml"/>
  <Override PartName="/ppt/tags/tag21.xml" ContentType="application/vnd.openxmlformats-officedocument.presentationml.tags+xml"/>
  <Override PartName="/ppt/tags/tag161.xml" ContentType="application/vnd.openxmlformats-officedocument.presentationml.tags+xml"/>
  <Override PartName="/ppt/tags/tag653.xml" ContentType="application/vnd.openxmlformats-officedocument.presentationml.tags+xml"/>
  <Override PartName="/ppt/tags/tag984.xml" ContentType="application/vnd.openxmlformats-officedocument.presentationml.tags+xml"/>
  <Override PartName="/ppt/tags/tag1001.xml" ContentType="application/vnd.openxmlformats-officedocument.presentationml.tags+xml"/>
  <Override PartName="/ppt/tags/tag1332.xml" ContentType="application/vnd.openxmlformats-officedocument.presentationml.tags+xml"/>
  <Override PartName="/ppt/tags/tag1663.xml" ContentType="application/vnd.openxmlformats-officedocument.presentationml.tags+xml"/>
  <Override PartName="/ppt/tags/tag7.xml" ContentType="application/vnd.openxmlformats-officedocument.presentationml.tags+xml"/>
  <Override PartName="/ppt/tags/tag492.xml" ContentType="application/vnd.openxmlformats-officedocument.presentationml.tags+xml"/>
  <Override PartName="/ppt/tags/tag729.xml" ContentType="application/vnd.openxmlformats-officedocument.presentationml.tags+xml"/>
  <Override PartName="/ppt/tags/tag915.xml" ContentType="application/vnd.openxmlformats-officedocument.presentationml.tags+xml"/>
  <Override PartName="/ppt/tags/tag1171.xml" ContentType="application/vnd.openxmlformats-officedocument.presentationml.tags+xml"/>
  <Override PartName="/ppt/tags/tag1408.xml" ContentType="application/vnd.openxmlformats-officedocument.presentationml.tags+xml"/>
  <Override PartName="/ppt/tags/tag1739.xml" ContentType="application/vnd.openxmlformats-officedocument.presentationml.tags+xml"/>
  <Override PartName="/ppt/slides/slide93.xml" ContentType="application/vnd.openxmlformats-officedocument.presentationml.slide+xml"/>
  <Override PartName="/ppt/tags/tag237.xml" ContentType="application/vnd.openxmlformats-officedocument.presentationml.tags+xml"/>
  <Override PartName="/ppt/tags/tag423.xml" ContentType="application/vnd.openxmlformats-officedocument.presentationml.tags+xml"/>
  <Override PartName="/ppt/tags/tag568.xml" ContentType="application/vnd.openxmlformats-officedocument.presentationml.tags+xml"/>
  <Override PartName="/ppt/tags/tag754.xml" ContentType="application/vnd.openxmlformats-officedocument.presentationml.tags+xml"/>
  <Override PartName="/ppt/tags/tag899.xml" ContentType="application/vnd.openxmlformats-officedocument.presentationml.tags+xml"/>
  <Override PartName="/ppt/tags/tag1102.xml" ContentType="application/vnd.openxmlformats-officedocument.presentationml.tags+xml"/>
  <Override PartName="/ppt/tags/tag1247.xml" ContentType="application/vnd.openxmlformats-officedocument.presentationml.tags+xml"/>
  <Override PartName="/ppt/tags/tag1433.xml" ContentType="application/vnd.openxmlformats-officedocument.presentationml.tags+xml"/>
  <Override PartName="/ppt/tags/tag1578.xml" ContentType="application/vnd.openxmlformats-officedocument.presentationml.tags+xml"/>
  <Override PartName="/ppt/tags/tag1925.xml" ContentType="application/vnd.openxmlformats-officedocument.presentationml.tags+xml"/>
  <Override PartName="/ppt/slides/slide24.xml" ContentType="application/vnd.openxmlformats-officedocument.presentationml.slide+xml"/>
  <Override PartName="/ppt/tags/tag262.xml" ContentType="application/vnd.openxmlformats-officedocument.presentationml.tags+xml"/>
  <Override PartName="/ppt/tags/tag593.xml" ContentType="application/vnd.openxmlformats-officedocument.presentationml.tags+xml"/>
  <Override PartName="/ppt/tags/tag940.xml" ContentType="application/vnd.openxmlformats-officedocument.presentationml.tags+xml"/>
  <Override PartName="/ppt/tags/tag1086.xml" ContentType="application/vnd.openxmlformats-officedocument.presentationml.tags+xml"/>
  <Override PartName="/ppt/tags/tag1272.xml" ContentType="application/vnd.openxmlformats-officedocument.presentationml.tags+xml"/>
  <Override PartName="/ppt/tags/tag1764.xml" ContentType="application/vnd.openxmlformats-officedocument.presentationml.tags+xml"/>
  <Override PartName="/ppt/slideLayouts/slideLayout1.xml" ContentType="application/vnd.openxmlformats-officedocument.presentationml.slideLayout+xml"/>
  <Override PartName="/ppt/tags/tag37.xml" ContentType="application/vnd.openxmlformats-officedocument.presentationml.tags+xml"/>
  <Override PartName="/ppt/tags/tag338.xml" ContentType="application/vnd.openxmlformats-officedocument.presentationml.tags+xml"/>
  <Override PartName="/ppt/tags/tag669.xml" ContentType="application/vnd.openxmlformats-officedocument.presentationml.tags+xml"/>
  <Override PartName="/ppt/tags/tag1017.xml" ContentType="application/vnd.openxmlformats-officedocument.presentationml.tags+xml"/>
  <Override PartName="/ppt/tags/tag1509.xml" ContentType="application/vnd.openxmlformats-officedocument.presentationml.tags+xml"/>
  <Override PartName="/ppt/tags/tag177.xml" ContentType="application/vnd.openxmlformats-officedocument.presentationml.tags+xml"/>
  <Override PartName="/ppt/tags/tag524.xml" ContentType="application/vnd.openxmlformats-officedocument.presentationml.tags+xml"/>
  <Override PartName="/ppt/tags/tag710.xml" ContentType="application/vnd.openxmlformats-officedocument.presentationml.tags+xml"/>
  <Override PartName="/ppt/tags/tag855.xml" ContentType="application/vnd.openxmlformats-officedocument.presentationml.tags+xml"/>
  <Override PartName="/ppt/tags/tag1203.xml" ContentType="application/vnd.openxmlformats-officedocument.presentationml.tags+xml"/>
  <Override PartName="/ppt/tags/tag1348.xml" ContentType="application/vnd.openxmlformats-officedocument.presentationml.tags+xml"/>
  <Override PartName="/ppt/tags/tag1534.xml" ContentType="application/vnd.openxmlformats-officedocument.presentationml.tags+xml"/>
  <Override PartName="/ppt/tags/tag1679.xml" ContentType="application/vnd.openxmlformats-officedocument.presentationml.tags+xml"/>
  <Override PartName="/ppt/tags/tag1865.xml" ContentType="application/vnd.openxmlformats-officedocument.presentationml.tags+xml"/>
  <Override PartName="/ppt/tags/tag62.xml" ContentType="application/vnd.openxmlformats-officedocument.presentationml.tags+xml"/>
  <Override PartName="/ppt/tags/tag363.xml" ContentType="application/vnd.openxmlformats-officedocument.presentationml.tags+xml"/>
  <Override PartName="/ppt/tags/tag694.xml" ContentType="application/vnd.openxmlformats-officedocument.presentationml.tags+xml"/>
  <Override PartName="/ppt/tags/tag1042.xml" ContentType="application/vnd.openxmlformats-officedocument.presentationml.tags+xml"/>
  <Override PartName="/ppt/tags/tag1187.xml" ContentType="application/vnd.openxmlformats-officedocument.presentationml.tags+xml"/>
  <Override PartName="/ppt/tags/tag1373.xml" ContentType="application/vnd.openxmlformats-officedocument.presentationml.tags+xml"/>
  <Override PartName="/ppt/tags/tag1720.xml" ContentType="application/vnd.openxmlformats-officedocument.presentationml.tags+xml"/>
  <Override PartName="/ppt/notesSlides/notesSlide6.xml" ContentType="application/vnd.openxmlformats-officedocument.presentationml.notesSlide+xml"/>
  <Override PartName="/ppt/tags/tag108.xml" ContentType="application/vnd.openxmlformats-officedocument.presentationml.tags+xml"/>
  <Override PartName="/ppt/tags/tag439.xml" ContentType="application/vnd.openxmlformats-officedocument.presentationml.tags+xml"/>
  <Override PartName="/ppt/tags/tag880.xml" ContentType="application/vnd.openxmlformats-officedocument.presentationml.tags+xml"/>
  <Override PartName="/ppt/tags/tag1118.xml" ContentType="application/vnd.openxmlformats-officedocument.presentationml.tags+xml"/>
  <Override PartName="/ppt/tags/tag1449.xml" ContentType="application/vnd.openxmlformats-officedocument.presentationml.tags+xml"/>
  <Override PartName="/ppt/tags/tag1890.xml" ContentType="application/vnd.openxmlformats-officedocument.presentationml.tags+xml"/>
  <Override PartName="/ppt/tags/tag133.xml" ContentType="application/vnd.openxmlformats-officedocument.presentationml.tags+xml"/>
  <Override PartName="/ppt/tags/tag278.xml" ContentType="application/vnd.openxmlformats-officedocument.presentationml.tags+xml"/>
  <Override PartName="/ppt/tags/tag625.xml" ContentType="application/vnd.openxmlformats-officedocument.presentationml.tags+xml"/>
  <Override PartName="/ppt/tags/tag811.xml" ContentType="application/vnd.openxmlformats-officedocument.presentationml.tags+xml"/>
  <Override PartName="/ppt/tags/tag956.xml" ContentType="application/vnd.openxmlformats-officedocument.presentationml.tags+xml"/>
  <Override PartName="/ppt/tags/tag1288.xml" ContentType="application/vnd.openxmlformats-officedocument.presentationml.tags+xml"/>
  <Override PartName="/ppt/tags/tag1304.xml" ContentType="application/vnd.openxmlformats-officedocument.presentationml.tags+xml"/>
  <Override PartName="/ppt/tags/tag1635.xml" ContentType="application/vnd.openxmlformats-officedocument.presentationml.tags+xml"/>
  <Override PartName="/ppt/tags/tag1821.xml" ContentType="application/vnd.openxmlformats-officedocument.presentationml.tags+xml"/>
  <Override PartName="/ppt/tags/tag209.xml" ContentType="application/vnd.openxmlformats-officedocument.presentationml.tags+xml"/>
  <Override PartName="/ppt/tags/tag464.xml" ContentType="application/vnd.openxmlformats-officedocument.presentationml.tags+xml"/>
  <Override PartName="/ppt/tags/tag650.xml" ContentType="application/vnd.openxmlformats-officedocument.presentationml.tags+xml"/>
  <Override PartName="/ppt/tags/tag795.xml" ContentType="application/vnd.openxmlformats-officedocument.presentationml.tags+xml"/>
  <Override PartName="/ppt/tags/tag981.xml" ContentType="application/vnd.openxmlformats-officedocument.presentationml.tags+xml"/>
  <Override PartName="/ppt/tags/tag1143.xml" ContentType="application/vnd.openxmlformats-officedocument.presentationml.tags+xml"/>
  <Override PartName="/ppt/tags/tag1474.xml" ContentType="application/vnd.openxmlformats-officedocument.presentationml.tags+xml"/>
  <Override PartName="/ppt/tags/tag1660.xml" ContentType="application/vnd.openxmlformats-officedocument.presentationml.tags+xml"/>
  <Override PartName="/ppt/slides/slide65.xml" ContentType="application/vnd.openxmlformats-officedocument.presentationml.slide+xml"/>
  <Override PartName="/ppt/tags/tag4.xml" ContentType="application/vnd.openxmlformats-officedocument.presentationml.tags+xml"/>
  <Override PartName="/ppt/tags/tag726.xml" ContentType="application/vnd.openxmlformats-officedocument.presentationml.tags+xml"/>
  <Override PartName="/ppt/tags/tag1219.xml" ContentType="application/vnd.openxmlformats-officedocument.presentationml.tags+xml"/>
  <Override PartName="/ppt/tags/tag1405.xml" ContentType="application/vnd.openxmlformats-officedocument.presentationml.tags+xml"/>
  <Override PartName="/ppt/tags/tag1736.xml" ContentType="application/vnd.openxmlformats-officedocument.presentationml.tags+xml"/>
  <Override PartName="/ppt/slides/slide90.xml" ContentType="application/vnd.openxmlformats-officedocument.presentationml.slide+xml"/>
  <Override PartName="/ppt/tags/tag78.xml" ContentType="application/vnd.openxmlformats-officedocument.presentationml.tags+xml"/>
  <Override PartName="/ppt/tags/tag234.xml" ContentType="application/vnd.openxmlformats-officedocument.presentationml.tags+xml"/>
  <Override PartName="/ppt/tags/tag379.xml" ContentType="application/vnd.openxmlformats-officedocument.presentationml.tags+xml"/>
  <Override PartName="/ppt/tags/tag565.xml" ContentType="application/vnd.openxmlformats-officedocument.presentationml.tags+xml"/>
  <Override PartName="/ppt/tags/tag896.xml" ContentType="application/vnd.openxmlformats-officedocument.presentationml.tags+xml"/>
  <Override PartName="/ppt/tags/tag912.xml" ContentType="application/vnd.openxmlformats-officedocument.presentationml.tags+xml"/>
  <Override PartName="/ppt/tags/tag1058.xml" ContentType="application/vnd.openxmlformats-officedocument.presentationml.tags+xml"/>
  <Override PartName="/ppt/tags/tag1244.xml" ContentType="application/vnd.openxmlformats-officedocument.presentationml.tags+xml"/>
  <Override PartName="/ppt/tags/tag1389.xml" ContentType="application/vnd.openxmlformats-officedocument.presentationml.tags+xml"/>
  <Override PartName="/ppt/tags/tag1575.xml" ContentType="application/vnd.openxmlformats-officedocument.presentationml.tags+xml"/>
  <Override PartName="/ppt/tags/tag1922.xml" ContentType="application/vnd.openxmlformats-officedocument.presentationml.tags+xml"/>
  <Override PartName="/ppt/tags/tag420.xml" ContentType="application/vnd.openxmlformats-officedocument.presentationml.tags+xml"/>
  <Override PartName="/ppt/tags/tag751.xml" ContentType="application/vnd.openxmlformats-officedocument.presentationml.tags+xml"/>
  <Override PartName="/ppt/tags/tag1083.xml" ContentType="application/vnd.openxmlformats-officedocument.presentationml.tags+xml"/>
  <Override PartName="/ppt/tags/tag1430.xml" ContentType="application/vnd.openxmlformats-officedocument.presentationml.tags+xml"/>
  <Override PartName="/ppt/tags/tag1761.xml" ContentType="application/vnd.openxmlformats-officedocument.presentationml.tags+xml"/>
  <Override PartName="/ppt/slides/slide21.xml" ContentType="application/vnd.openxmlformats-officedocument.presentationml.slide+xml"/>
  <Override PartName="/ppt/tags/tag149.xml" ContentType="application/vnd.openxmlformats-officedocument.presentationml.tags+xml"/>
  <Override PartName="/ppt/tags/tag590.xml" ContentType="application/vnd.openxmlformats-officedocument.presentationml.tags+xml"/>
  <Override PartName="/ppt/tags/tag827.xml" ContentType="application/vnd.openxmlformats-officedocument.presentationml.tags+xml"/>
  <Override PartName="/ppt/tags/tag1159.xml" ContentType="application/vnd.openxmlformats-officedocument.presentationml.tags+xml"/>
  <Override PartName="/ppt/tags/tag1506.xml" ContentType="application/vnd.openxmlformats-officedocument.presentationml.tags+xml"/>
  <Override PartName="/ppt/tags/tag1837.xml" ContentType="application/vnd.openxmlformats-officedocument.presentationml.tags+xml"/>
  <Override PartName="/ppt/tags/tag34.xml" ContentType="application/vnd.openxmlformats-officedocument.presentationml.tags+xml"/>
  <Override PartName="/ppt/tags/tag335.xml" ContentType="application/vnd.openxmlformats-officedocument.presentationml.tags+xml"/>
  <Override PartName="/ppt/tags/tag521.xml" ContentType="application/vnd.openxmlformats-officedocument.presentationml.tags+xml"/>
  <Override PartName="/ppt/tags/tag666.xml" ContentType="application/vnd.openxmlformats-officedocument.presentationml.tags+xml"/>
  <Override PartName="/ppt/tags/tag852.xml" ContentType="application/vnd.openxmlformats-officedocument.presentationml.tags+xml"/>
  <Override PartName="/ppt/tags/tag997.xml" ContentType="application/vnd.openxmlformats-officedocument.presentationml.tags+xml"/>
  <Override PartName="/ppt/tags/tag1014.xml" ContentType="application/vnd.openxmlformats-officedocument.presentationml.tags+xml"/>
  <Override PartName="/ppt/tags/tag1200.xml" ContentType="application/vnd.openxmlformats-officedocument.presentationml.tags+xml"/>
  <Override PartName="/ppt/tags/tag1345.xml" ContentType="application/vnd.openxmlformats-officedocument.presentationml.tags+xml"/>
  <Override PartName="/ppt/tags/tag1676.xml" ContentType="application/vnd.openxmlformats-officedocument.presentationml.tags+xml"/>
  <Override PartName="/ppt/tags/tag174.xml" ContentType="application/vnd.openxmlformats-officedocument.presentationml.tags+xml"/>
  <Override PartName="/ppt/tags/tag360.xml" ContentType="application/vnd.openxmlformats-officedocument.presentationml.tags+xml"/>
  <Override PartName="/ppt/tags/tag691.xml" ContentType="application/vnd.openxmlformats-officedocument.presentationml.tags+xml"/>
  <Override PartName="/ppt/tags/tag1184.xml" ContentType="application/vnd.openxmlformats-officedocument.presentationml.tags+xml"/>
  <Override PartName="/ppt/tags/tag1531.xml" ContentType="application/vnd.openxmlformats-officedocument.presentationml.tags+xml"/>
  <Override PartName="/ppt/tags/tag1862.xml" ContentType="application/vnd.openxmlformats-officedocument.presentationml.tags+xml"/>
  <Override PartName="/ppt/viewProps.xml" ContentType="application/vnd.openxmlformats-officedocument.presentationml.viewProps+xml"/>
  <Override PartName="/ppt/tags/tag105.xml" ContentType="application/vnd.openxmlformats-officedocument.presentationml.tags+xml"/>
  <Override PartName="/ppt/tags/tag436.xml" ContentType="application/vnd.openxmlformats-officedocument.presentationml.tags+xml"/>
  <Override PartName="/ppt/tags/tag928.xml" ContentType="application/vnd.openxmlformats-officedocument.presentationml.tags+xml"/>
  <Override PartName="/ppt/tags/tag1115.xml" ContentType="application/vnd.openxmlformats-officedocument.presentationml.tags+xml"/>
  <Override PartName="/ppt/tags/tag1370.xml" ContentType="application/vnd.openxmlformats-officedocument.presentationml.tags+xml"/>
  <Override PartName="/ppt/tags/tag1607.xml" ContentType="application/vnd.openxmlformats-officedocument.presentationml.tags+xml"/>
  <Override PartName="/ppt/notesSlides/notesSlide3.xml" ContentType="application/vnd.openxmlformats-officedocument.presentationml.notesSlide+xml"/>
  <Override PartName="/ppt/tags/tag275.xml" ContentType="application/vnd.openxmlformats-officedocument.presentationml.tags+xml"/>
  <Override PartName="/ppt/tags/tag622.xml" ContentType="application/vnd.openxmlformats-officedocument.presentationml.tags+xml"/>
  <Override PartName="/ppt/tags/tag767.xml" ContentType="application/vnd.openxmlformats-officedocument.presentationml.tags+xml"/>
  <Override PartName="/ppt/tags/tag953.xml" ContentType="application/vnd.openxmlformats-officedocument.presentationml.tags+xml"/>
  <Override PartName="/ppt/tags/tag1099.xml" ContentType="application/vnd.openxmlformats-officedocument.presentationml.tags+xml"/>
  <Override PartName="/ppt/tags/tag1301.xml" ContentType="application/vnd.openxmlformats-officedocument.presentationml.tags+xml"/>
  <Override PartName="/ppt/tags/tag1446.xml" ContentType="application/vnd.openxmlformats-officedocument.presentationml.tags+xml"/>
  <Override PartName="/ppt/tags/tag1632.xml" ContentType="application/vnd.openxmlformats-officedocument.presentationml.tags+xml"/>
  <Override PartName="/ppt/tags/tag1777.xml" ContentType="application/vnd.openxmlformats-officedocument.presentationml.tags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tags/tag461.xml" ContentType="application/vnd.openxmlformats-officedocument.presentationml.tags+xml"/>
  <Override PartName="/ppt/tags/tag792.xml" ContentType="application/vnd.openxmlformats-officedocument.presentationml.tags+xml"/>
  <Override PartName="/ppt/tags/tag1140.xml" ContentType="application/vnd.openxmlformats-officedocument.presentationml.tags+xml"/>
  <Override PartName="/ppt/tags/tag1285.xml" ContentType="application/vnd.openxmlformats-officedocument.presentationml.tags+xml"/>
  <Override PartName="/ppt/tags/tag1471.xml" ContentType="application/vnd.openxmlformats-officedocument.presentationml.tags+xml"/>
  <Override PartName="/ppt/tags/tag1708.xml" ContentType="application/vnd.openxmlformats-officedocument.presentationml.tags+xml"/>
  <Override PartName="/ppt/slides/slide62.xml" ContentType="application/vnd.openxmlformats-officedocument.presentationml.slide+xml"/>
  <Override PartName="/ppt/tags/tag206.xml" ContentType="application/vnd.openxmlformats-officedocument.presentationml.tags+xml"/>
  <Override PartName="/ppt/tags/tag537.xml" ContentType="application/vnd.openxmlformats-officedocument.presentationml.tags+xml"/>
  <Override PartName="/ppt/tags/tag868.xml" ContentType="application/vnd.openxmlformats-officedocument.presentationml.tags+xml"/>
  <Override PartName="/ppt/tags/tag1216.xml" ContentType="application/vnd.openxmlformats-officedocument.presentationml.tags+xml"/>
  <Override PartName="/ppt/tags/tag1547.xml" ContentType="application/vnd.openxmlformats-officedocument.presentationml.tags+xml"/>
  <Override PartName="/ppt/tags/tag1.xml" ContentType="application/vnd.openxmlformats-officedocument.presentationml.tags+xml"/>
  <Override PartName="/ppt/tags/tag75.xml" ContentType="application/vnd.openxmlformats-officedocument.presentationml.tags+xml"/>
  <Override PartName="/ppt/tags/tag231.xml" ContentType="application/vnd.openxmlformats-officedocument.presentationml.tags+xml"/>
  <Override PartName="/ppt/tags/tag376.xml" ContentType="application/vnd.openxmlformats-officedocument.presentationml.tags+xml"/>
  <Override PartName="/ppt/tags/tag723.xml" ContentType="application/vnd.openxmlformats-officedocument.presentationml.tags+xml"/>
  <Override PartName="/ppt/tags/tag1055.xml" ContentType="application/vnd.openxmlformats-officedocument.presentationml.tags+xml"/>
  <Override PartName="/ppt/tags/tag1386.xml" ContentType="application/vnd.openxmlformats-officedocument.presentationml.tags+xml"/>
  <Override PartName="/ppt/tags/tag1402.xml" ContentType="application/vnd.openxmlformats-officedocument.presentationml.tags+xml"/>
  <Override PartName="/ppt/tags/tag1733.xml" ContentType="application/vnd.openxmlformats-officedocument.presentationml.tags+xml"/>
  <Override PartName="/ppt/tags/tag1878.xml" ContentType="application/vnd.openxmlformats-officedocument.presentationml.tags+xml"/>
  <Override PartName="/ppt/tags/tag562.xml" ContentType="application/vnd.openxmlformats-officedocument.presentationml.tags+xml"/>
  <Override PartName="/ppt/tags/tag893.xml" ContentType="application/vnd.openxmlformats-officedocument.presentationml.tags+xml"/>
  <Override PartName="/ppt/tags/tag1241.xml" ContentType="application/vnd.openxmlformats-officedocument.presentationml.tags+xml"/>
  <Override PartName="/ppt/tags/tag1572.xml" ContentType="application/vnd.openxmlformats-officedocument.presentationml.tags+xml"/>
  <Override PartName="/ppt/tags/tag1809.xml" ContentType="application/vnd.openxmlformats-officedocument.presentationml.tags+xml"/>
  <Override PartName="/ppt/tags/tag307.xml" ContentType="application/vnd.openxmlformats-officedocument.presentationml.tags+xml"/>
  <Override PartName="/ppt/tags/tag638.xml" ContentType="application/vnd.openxmlformats-officedocument.presentationml.tags+xml"/>
  <Override PartName="/ppt/tags/tag824.xml" ContentType="application/vnd.openxmlformats-officedocument.presentationml.tags+xml"/>
  <Override PartName="/ppt/tags/tag969.xml" ContentType="application/vnd.openxmlformats-officedocument.presentationml.tags+xml"/>
  <Override PartName="/ppt/tags/tag1080.xml" ContentType="application/vnd.openxmlformats-officedocument.presentationml.tags+xml"/>
  <Override PartName="/ppt/tags/tag1317.xml" ContentType="application/vnd.openxmlformats-officedocument.presentationml.tags+xml"/>
  <Override PartName="/ppt/tags/tag1503.xml" ContentType="application/vnd.openxmlformats-officedocument.presentationml.tags+xml"/>
  <Override PartName="/ppt/tags/tag1648.xml" ContentType="application/vnd.openxmlformats-officedocument.presentationml.tags+xml"/>
  <Override PartName="/ppt/tags/tag31.xml" ContentType="application/vnd.openxmlformats-officedocument.presentationml.tags+xml"/>
  <Override PartName="/ppt/tags/tag146.xml" ContentType="application/vnd.openxmlformats-officedocument.presentationml.tags+xml"/>
  <Override PartName="/ppt/tags/tag332.xml" ContentType="application/vnd.openxmlformats-officedocument.presentationml.tags+xml"/>
  <Override PartName="/ppt/tags/tag477.xml" ContentType="application/vnd.openxmlformats-officedocument.presentationml.tags+xml"/>
  <Override PartName="/ppt/tags/tag663.xml" ContentType="application/vnd.openxmlformats-officedocument.presentationml.tags+xml"/>
  <Override PartName="/ppt/tags/tag1011.xml" ContentType="application/vnd.openxmlformats-officedocument.presentationml.tags+xml"/>
  <Override PartName="/ppt/tags/tag1156.xml" ContentType="application/vnd.openxmlformats-officedocument.presentationml.tags+xml"/>
  <Override PartName="/ppt/tags/tag1342.xml" ContentType="application/vnd.openxmlformats-officedocument.presentationml.tags+xml"/>
  <Override PartName="/ppt/tags/tag1487.xml" ContentType="application/vnd.openxmlformats-officedocument.presentationml.tags+xml"/>
  <Override PartName="/ppt/tags/tag1834.xml" ContentType="application/vnd.openxmlformats-officedocument.presentationml.tags+xml"/>
  <Override PartName="/ppt/slides/slide78.xml" ContentType="application/vnd.openxmlformats-officedocument.presentationml.slide+xml"/>
  <Override PartName="/ppt/tags/tag171.xml" ContentType="application/vnd.openxmlformats-officedocument.presentationml.tags+xml"/>
  <Override PartName="/ppt/tags/tag408.xml" ContentType="application/vnd.openxmlformats-officedocument.presentationml.tags+xml"/>
  <Override PartName="/ppt/tags/tag739.xml" ContentType="application/vnd.openxmlformats-officedocument.presentationml.tags+xml"/>
  <Override PartName="/ppt/tags/tag994.xml" ContentType="application/vnd.openxmlformats-officedocument.presentationml.tags+xml"/>
  <Override PartName="/ppt/tags/tag1181.xml" ContentType="application/vnd.openxmlformats-officedocument.presentationml.tags+xml"/>
  <Override PartName="/ppt/tags/tag1673.xml" ContentType="application/vnd.openxmlformats-officedocument.presentationml.tags+xml"/>
  <Override PartName="/docProps/core.xml" ContentType="application/vnd.openxmlformats-package.core-properties+xml"/>
  <Override PartName="/ppt/tags/tag247.xml" ContentType="application/vnd.openxmlformats-officedocument.presentationml.tags+xml"/>
  <Override PartName="/ppt/tags/tag578.xml" ContentType="application/vnd.openxmlformats-officedocument.presentationml.tags+xml"/>
  <Override PartName="/ppt/tags/tag925.xml" ContentType="application/vnd.openxmlformats-officedocument.presentationml.tags+xml"/>
  <Override PartName="/ppt/tags/tag1418.xml" ContentType="application/vnd.openxmlformats-officedocument.presentationml.tags+xml"/>
  <Override PartName="/ppt/tags/tag1604.xml" ContentType="application/vnd.openxmlformats-officedocument.presentationml.tags+xml"/>
  <Override PartName="/ppt/tags/tag1749.xml" ContentType="application/vnd.openxmlformats-officedocument.presentationml.tags+xml"/>
  <Override PartName="/ppt/tags/tag102.xml" ContentType="application/vnd.openxmlformats-officedocument.presentationml.tags+xml"/>
  <Override PartName="/ppt/tags/tag433.xml" ContentType="application/vnd.openxmlformats-officedocument.presentationml.tags+xml"/>
  <Override PartName="/ppt/tags/tag764.xml" ContentType="application/vnd.openxmlformats-officedocument.presentationml.tags+xml"/>
  <Override PartName="/ppt/tags/tag1112.xml" ContentType="application/vnd.openxmlformats-officedocument.presentationml.tags+xml"/>
  <Override PartName="/ppt/tags/tag1257.xml" ContentType="application/vnd.openxmlformats-officedocument.presentationml.tags+xml"/>
  <Override PartName="/ppt/tags/tag1443.xml" ContentType="application/vnd.openxmlformats-officedocument.presentationml.tags+xml"/>
  <Override PartName="/ppt/tags/tag1588.xml" ContentType="application/vnd.openxmlformats-officedocument.presentationml.tags+xml"/>
  <Override PartName="/ppt/tags/tag1774.xml" ContentType="application/vnd.openxmlformats-officedocument.presentationml.tags+xml"/>
  <Override PartName="/ppt/slides/slide34.xml" ContentType="application/vnd.openxmlformats-officedocument.presentationml.slide+xml"/>
  <Override PartName="/ppt/tags/tag272.xml" ContentType="application/vnd.openxmlformats-officedocument.presentationml.tags+xml"/>
  <Override PartName="/ppt/tags/tag509.xml" ContentType="application/vnd.openxmlformats-officedocument.presentationml.tags+xml"/>
  <Override PartName="/ppt/tags/tag950.xml" ContentType="application/vnd.openxmlformats-officedocument.presentationml.tags+xml"/>
  <Override PartName="/ppt/tags/tag1096.xml" ContentType="application/vnd.openxmlformats-officedocument.presentationml.tags+xml"/>
  <Override PartName="/ppt/tags/tag1282.xml" ContentType="application/vnd.openxmlformats-officedocument.presentationml.tags+xml"/>
  <Override PartName="/ppt/tags/tag1519.xml" ContentType="application/vnd.openxmlformats-officedocument.presentationml.tags+xml"/>
  <Override PartName="/ppt/tags/tag47.xml" ContentType="application/vnd.openxmlformats-officedocument.presentationml.tags+xml"/>
  <Override PartName="/ppt/tags/tag203.xml" ContentType="application/vnd.openxmlformats-officedocument.presentationml.tags+xml"/>
  <Override PartName="/ppt/tags/tag348.xml" ContentType="application/vnd.openxmlformats-officedocument.presentationml.tags+xml"/>
  <Override PartName="/ppt/tags/tag679.xml" ContentType="application/vnd.openxmlformats-officedocument.presentationml.tags+xml"/>
  <Override PartName="/ppt/tags/tag1027.xml" ContentType="application/vnd.openxmlformats-officedocument.presentationml.tags+xml"/>
  <Override PartName="/ppt/tags/tag1358.xml" ContentType="application/vnd.openxmlformats-officedocument.presentationml.tags+xml"/>
  <Override PartName="/ppt/tags/tag1689.xml" ContentType="application/vnd.openxmlformats-officedocument.presentationml.tags+xml"/>
  <Override PartName="/ppt/tags/tag1705.xml" ContentType="application/vnd.openxmlformats-officedocument.presentationml.tags+xml"/>
  <Override PartName="/ppt/tags/tag187.xml" ContentType="application/vnd.openxmlformats-officedocument.presentationml.tags+xml"/>
  <Override PartName="/ppt/tags/tag534.xml" ContentType="application/vnd.openxmlformats-officedocument.presentationml.tags+xml"/>
  <Override PartName="/ppt/tags/tag720.xml" ContentType="application/vnd.openxmlformats-officedocument.presentationml.tags+xml"/>
  <Override PartName="/ppt/tags/tag865.xml" ContentType="application/vnd.openxmlformats-officedocument.presentationml.tags+xml"/>
  <Override PartName="/ppt/tags/tag1197.xml" ContentType="application/vnd.openxmlformats-officedocument.presentationml.tags+xml"/>
  <Override PartName="/ppt/tags/tag1213.xml" ContentType="application/vnd.openxmlformats-officedocument.presentationml.tags+xml"/>
  <Override PartName="/ppt/tags/tag1544.xml" ContentType="application/vnd.openxmlformats-officedocument.presentationml.tags+xml"/>
  <Override PartName="/ppt/tags/tag1730.xml" ContentType="application/vnd.openxmlformats-officedocument.presentationml.tags+xml"/>
  <Override PartName="/ppt/tags/tag1875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373.xml" ContentType="application/vnd.openxmlformats-officedocument.presentationml.tags+xml"/>
  <Override PartName="/ppt/tags/tag890.xml" ContentType="application/vnd.openxmlformats-officedocument.presentationml.tags+xml"/>
  <Override PartName="/ppt/tags/tag1052.xml" ContentType="application/vnd.openxmlformats-officedocument.presentationml.tags+xml"/>
  <Override PartName="/ppt/tags/tag1383.xml" ContentType="application/vnd.openxmlformats-officedocument.presentationml.tags+xml"/>
  <Override PartName="/ppt/tags/tag304.xml" ContentType="application/vnd.openxmlformats-officedocument.presentationml.tags+xml"/>
  <Override PartName="/ppt/tags/tag449.xml" ContentType="application/vnd.openxmlformats-officedocument.presentationml.tags+xml"/>
  <Override PartName="/ppt/tags/tag635.xml" ContentType="application/vnd.openxmlformats-officedocument.presentationml.tags+xml"/>
  <Override PartName="/ppt/tags/tag966.xml" ContentType="application/vnd.openxmlformats-officedocument.presentationml.tags+xml"/>
  <Override PartName="/ppt/tags/tag1128.xml" ContentType="application/vnd.openxmlformats-officedocument.presentationml.tags+xml"/>
  <Override PartName="/ppt/tags/tag1314.xml" ContentType="application/vnd.openxmlformats-officedocument.presentationml.tags+xml"/>
  <Override PartName="/ppt/tags/tag1459.xml" ContentType="application/vnd.openxmlformats-officedocument.presentationml.tags+xml"/>
  <Override PartName="/ppt/tags/tag1806.xml" ContentType="application/vnd.openxmlformats-officedocument.presentationml.tags+xml"/>
  <Override PartName="/ppt/tags/tag143.xml" ContentType="application/vnd.openxmlformats-officedocument.presentationml.tags+xml"/>
  <Override PartName="/ppt/tags/tag288.xml" ContentType="application/vnd.openxmlformats-officedocument.presentationml.tags+xml"/>
  <Override PartName="/ppt/tags/tag474.xml" ContentType="application/vnd.openxmlformats-officedocument.presentationml.tags+xml"/>
  <Override PartName="/ppt/tags/tag821.xml" ContentType="application/vnd.openxmlformats-officedocument.presentationml.tags+xml"/>
  <Override PartName="/ppt/tags/tag1153.xml" ContentType="application/vnd.openxmlformats-officedocument.presentationml.tags+xml"/>
  <Override PartName="/ppt/tags/tag1298.xml" ContentType="application/vnd.openxmlformats-officedocument.presentationml.tags+xml"/>
  <Override PartName="/ppt/tags/tag1484.xml" ContentType="application/vnd.openxmlformats-officedocument.presentationml.tags+xml"/>
  <Override PartName="/ppt/tags/tag1500.xml" ContentType="application/vnd.openxmlformats-officedocument.presentationml.tags+xml"/>
  <Override PartName="/ppt/tags/tag1645.xml" ContentType="application/vnd.openxmlformats-officedocument.presentationml.tags+xml"/>
  <Override PartName="/ppt/tags/tag1831.xml" ContentType="application/vnd.openxmlformats-officedocument.presentationml.tags+xml"/>
  <Override PartName="/ppt/slides/slide75.xml" ContentType="application/vnd.openxmlformats-officedocument.presentationml.slide+xml"/>
  <Override PartName="/ppt/tags/tag219.xml" ContentType="application/vnd.openxmlformats-officedocument.presentationml.tags+xml"/>
  <Override PartName="/ppt/tags/tag660.xml" ContentType="application/vnd.openxmlformats-officedocument.presentationml.tags+xml"/>
  <Override PartName="/ppt/tags/tag991.xml" ContentType="application/vnd.openxmlformats-officedocument.presentationml.tags+xml"/>
  <Override PartName="/ppt/tags/tag1229.xml" ContentType="application/vnd.openxmlformats-officedocument.presentationml.tags+xml"/>
  <Override PartName="/ppt/tags/tag1670.xml" ContentType="application/vnd.openxmlformats-officedocument.presentationml.tags+xml"/>
  <Override PartName="/ppt/tags/tag1907.xml" ContentType="application/vnd.openxmlformats-officedocument.presentationml.tags+xml"/>
  <Override PartName="/ppt/tags/tag389.xml" ContentType="application/vnd.openxmlformats-officedocument.presentationml.tags+xml"/>
  <Override PartName="/ppt/tags/tag405.xml" ContentType="application/vnd.openxmlformats-officedocument.presentationml.tags+xml"/>
  <Override PartName="/ppt/tags/tag736.xml" ContentType="application/vnd.openxmlformats-officedocument.presentationml.tags+xml"/>
  <Override PartName="/ppt/tags/tag922.xml" ContentType="application/vnd.openxmlformats-officedocument.presentationml.tags+xml"/>
  <Override PartName="/ppt/tags/tag1068.xml" ContentType="application/vnd.openxmlformats-officedocument.presentationml.tags+xml"/>
  <Override PartName="/ppt/tags/tag1415.xml" ContentType="application/vnd.openxmlformats-officedocument.presentationml.tags+xml"/>
  <Override PartName="/ppt/tags/tag1746.xml" ContentType="application/vnd.openxmlformats-officedocument.presentationml.tags+xml"/>
  <Default Extension="jpeg" ContentType="image/jpeg"/>
  <Override PartName="/ppt/tags/tag88.xml" ContentType="application/vnd.openxmlformats-officedocument.presentationml.tags+xml"/>
  <Override PartName="/ppt/tags/tag244.xml" ContentType="application/vnd.openxmlformats-officedocument.presentationml.tags+xml"/>
  <Override PartName="/ppt/tags/tag430.xml" ContentType="application/vnd.openxmlformats-officedocument.presentationml.tags+xml"/>
  <Override PartName="/ppt/tags/tag575.xml" ContentType="application/vnd.openxmlformats-officedocument.presentationml.tags+xml"/>
  <Override PartName="/ppt/tags/tag761.xml" ContentType="application/vnd.openxmlformats-officedocument.presentationml.tags+xml"/>
  <Override PartName="/ppt/tags/tag1254.xml" ContentType="application/vnd.openxmlformats-officedocument.presentationml.tags+xml"/>
  <Override PartName="/ppt/tags/tag1399.xml" ContentType="application/vnd.openxmlformats-officedocument.presentationml.tags+xml"/>
  <Override PartName="/ppt/tags/tag1585.xml" ContentType="application/vnd.openxmlformats-officedocument.presentationml.tags+xml"/>
  <Override PartName="/ppt/tags/tag1601.xml" ContentType="application/vnd.openxmlformats-officedocument.presentationml.tags+xml"/>
  <Override PartName="/ppt/slides/slide31.xml" ContentType="application/vnd.openxmlformats-officedocument.presentationml.slide+xml"/>
  <Override PartName="/ppt/tags/tag19.xml" ContentType="application/vnd.openxmlformats-officedocument.presentationml.tags+xml"/>
  <Override PartName="/ppt/tags/tag506.xml" ContentType="application/vnd.openxmlformats-officedocument.presentationml.tags+xml"/>
  <Override PartName="/ppt/tags/tag1093.xml" ContentType="application/vnd.openxmlformats-officedocument.presentationml.tags+xml"/>
  <Override PartName="/ppt/tags/tag1440.xml" ContentType="application/vnd.openxmlformats-officedocument.presentationml.tags+xml"/>
  <Override PartName="/ppt/tags/tag1771.xml" ContentType="application/vnd.openxmlformats-officedocument.presentationml.tags+xml"/>
  <Override PartName="/ppt/tags/tag159.xml" ContentType="application/vnd.openxmlformats-officedocument.presentationml.tags+xml"/>
  <Override PartName="/ppt/tags/tag345.xml" ContentType="application/vnd.openxmlformats-officedocument.presentationml.tags+xml"/>
  <Override PartName="/ppt/tags/tag837.xml" ContentType="application/vnd.openxmlformats-officedocument.presentationml.tags+xml"/>
  <Override PartName="/ppt/tags/tag1024.xml" ContentType="application/vnd.openxmlformats-officedocument.presentationml.tags+xml"/>
  <Override PartName="/ppt/tags/tag1169.xml" ContentType="application/vnd.openxmlformats-officedocument.presentationml.tags+xml"/>
  <Override PartName="/ppt/tags/tag1516.xml" ContentType="application/vnd.openxmlformats-officedocument.presentationml.tags+xml"/>
  <Override PartName="/ppt/tags/tag1702.xml" ContentType="application/vnd.openxmlformats-officedocument.presentationml.tags+xml"/>
  <Override PartName="/ppt/tags/tag1847.xml" ContentType="application/vnd.openxmlformats-officedocument.presentationml.tags+xml"/>
  <Override PartName="/ppt/tags/tag44.xml" ContentType="application/vnd.openxmlformats-officedocument.presentationml.tags+xml"/>
  <Override PartName="/ppt/tags/tag184.xml" ContentType="application/vnd.openxmlformats-officedocument.presentationml.tags+xml"/>
  <Override PartName="/ppt/tags/tag200.xml" ContentType="application/vnd.openxmlformats-officedocument.presentationml.tags+xml"/>
  <Override PartName="/ppt/tags/tag531.xml" ContentType="application/vnd.openxmlformats-officedocument.presentationml.tags+xml"/>
  <Override PartName="/ppt/tags/tag676.xml" ContentType="application/vnd.openxmlformats-officedocument.presentationml.tags+xml"/>
  <Override PartName="/ppt/tags/tag862.xml" ContentType="application/vnd.openxmlformats-officedocument.presentationml.tags+xml"/>
  <Override PartName="/ppt/tags/tag1210.xml" ContentType="application/vnd.openxmlformats-officedocument.presentationml.tags+xml"/>
  <Override PartName="/ppt/tags/tag1355.xml" ContentType="application/vnd.openxmlformats-officedocument.presentationml.tags+xml"/>
  <Override PartName="/ppt/tags/tag1541.xml" ContentType="application/vnd.openxmlformats-officedocument.presentationml.tags+xml"/>
  <Override PartName="/ppt/tags/tag1686.xml" ContentType="application/vnd.openxmlformats-officedocument.presentationml.tags+xml"/>
  <Override PartName="/ppt/tags/tag1872.xml" ContentType="application/vnd.openxmlformats-officedocument.presentationml.tags+xml"/>
  <Override PartName="/ppt/tags/tag370.xml" ContentType="application/vnd.openxmlformats-officedocument.presentationml.tags+xml"/>
  <Override PartName="/ppt/tags/tag607.xml" ContentType="application/vnd.openxmlformats-officedocument.presentationml.tags+xml"/>
  <Override PartName="/ppt/tags/tag938.xml" ContentType="application/vnd.openxmlformats-officedocument.presentationml.tags+xml"/>
  <Override PartName="/ppt/tags/tag1194.xml" ContentType="application/vnd.openxmlformats-officedocument.presentationml.tags+xml"/>
  <Override PartName="/ppt/tags/tag1380.xml" ContentType="application/vnd.openxmlformats-officedocument.presentationml.tags+xml"/>
  <Override PartName="/ppt/tags/tag1617.xml" ContentType="application/vnd.openxmlformats-officedocument.presentationml.tags+xml"/>
  <Override PartName="/ppt/tags/tag115.xml" ContentType="application/vnd.openxmlformats-officedocument.presentationml.tags+xml"/>
  <Override PartName="/ppt/tags/tag301.xml" ContentType="application/vnd.openxmlformats-officedocument.presentationml.tags+xml"/>
  <Override PartName="/ppt/tags/tag446.xml" ContentType="application/vnd.openxmlformats-officedocument.presentationml.tags+xml"/>
  <Override PartName="/ppt/tags/tag777.xml" ContentType="application/vnd.openxmlformats-officedocument.presentationml.tags+xml"/>
  <Override PartName="/ppt/tags/tag1125.xml" ContentType="application/vnd.openxmlformats-officedocument.presentationml.tags+xml"/>
  <Override PartName="/ppt/tags/tag1456.xml" ContentType="application/vnd.openxmlformats-officedocument.presentationml.tags+xml"/>
  <Override PartName="/ppt/tags/tag1803.xml" ContentType="application/vnd.openxmlformats-officedocument.presentationml.tags+xml"/>
  <Override PartName="/ppt/slides/slide47.xml" ContentType="application/vnd.openxmlformats-officedocument.presentationml.slide+xml"/>
  <Override PartName="/ppt/tags/tag140.xml" ContentType="application/vnd.openxmlformats-officedocument.presentationml.tags+xml"/>
  <Override PartName="/ppt/tags/tag285.xml" ContentType="application/vnd.openxmlformats-officedocument.presentationml.tags+xml"/>
  <Override PartName="/ppt/tags/tag632.xml" ContentType="application/vnd.openxmlformats-officedocument.presentationml.tags+xml"/>
  <Override PartName="/ppt/tags/tag963.xml" ContentType="application/vnd.openxmlformats-officedocument.presentationml.tags+xml"/>
  <Override PartName="/ppt/tags/tag1295.xml" ContentType="application/vnd.openxmlformats-officedocument.presentationml.tags+xml"/>
  <Override PartName="/ppt/tags/tag1311.xml" ContentType="application/vnd.openxmlformats-officedocument.presentationml.tags+xml"/>
  <Override PartName="/ppt/tags/tag1642.xml" ContentType="application/vnd.openxmlformats-officedocument.presentationml.tags+xml"/>
  <Override PartName="/ppt/tags/tag1787.xml" ContentType="application/vnd.openxmlformats-officedocument.presentationml.tags+xml"/>
  <Override PartName="/ppt/tags/tag471.xml" ContentType="application/vnd.openxmlformats-officedocument.presentationml.tags+xml"/>
  <Override PartName="/ppt/tags/tag708.xml" ContentType="application/vnd.openxmlformats-officedocument.presentationml.tags+xml"/>
  <Override PartName="/ppt/tags/tag1150.xml" ContentType="application/vnd.openxmlformats-officedocument.presentationml.tags+xml"/>
  <Override PartName="/ppt/tags/tag1481.xml" ContentType="application/vnd.openxmlformats-officedocument.presentationml.tags+xml"/>
  <Override PartName="/ppt/tags/tag1718.xml" ContentType="application/vnd.openxmlformats-officedocument.presentationml.tags+xml"/>
  <Override PartName="/ppt/slides/slide72.xml" ContentType="application/vnd.openxmlformats-officedocument.presentationml.slide+xml"/>
  <Override PartName="/ppt/tags/tag216.xml" ContentType="application/vnd.openxmlformats-officedocument.presentationml.tags+xml"/>
  <Override PartName="/ppt/tags/tag402.xml" ContentType="application/vnd.openxmlformats-officedocument.presentationml.tags+xml"/>
  <Override PartName="/ppt/tags/tag547.xml" ContentType="application/vnd.openxmlformats-officedocument.presentationml.tags+xml"/>
  <Override PartName="/ppt/tags/tag733.xml" ContentType="application/vnd.openxmlformats-officedocument.presentationml.tags+xml"/>
  <Override PartName="/ppt/tags/tag878.xml" ContentType="application/vnd.openxmlformats-officedocument.presentationml.tags+xml"/>
  <Override PartName="/ppt/tags/tag1226.xml" ContentType="application/vnd.openxmlformats-officedocument.presentationml.tags+xml"/>
  <Override PartName="/ppt/tags/tag1412.xml" ContentType="application/vnd.openxmlformats-officedocument.presentationml.tags+xml"/>
  <Override PartName="/ppt/tags/tag1557.xml" ContentType="application/vnd.openxmlformats-officedocument.presentationml.tags+xml"/>
  <Override PartName="/ppt/tags/tag1888.xml" ContentType="application/vnd.openxmlformats-officedocument.presentationml.tags+xml"/>
  <Override PartName="/ppt/tags/tag1904.xml" ContentType="application/vnd.openxmlformats-officedocument.presentationml.tags+xml"/>
  <Override PartName="/ppt/tags/tag85.xml" ContentType="application/vnd.openxmlformats-officedocument.presentationml.tags+xml"/>
  <Override PartName="/ppt/tags/tag241.xml" ContentType="application/vnd.openxmlformats-officedocument.presentationml.tags+xml"/>
  <Override PartName="/ppt/tags/tag386.xml" ContentType="application/vnd.openxmlformats-officedocument.presentationml.tags+xml"/>
  <Override PartName="/ppt/tags/tag572.xml" ContentType="application/vnd.openxmlformats-officedocument.presentationml.tags+xml"/>
  <Override PartName="/ppt/tags/tag1065.xml" ContentType="application/vnd.openxmlformats-officedocument.presentationml.tags+xml"/>
  <Override PartName="/ppt/tags/tag1251.xml" ContentType="application/vnd.openxmlformats-officedocument.presentationml.tags+xml"/>
  <Override PartName="/ppt/tags/tag1396.xml" ContentType="application/vnd.openxmlformats-officedocument.presentationml.tags+xml"/>
  <Override PartName="/ppt/tags/tag1743.xml" ContentType="application/vnd.openxmlformats-officedocument.presentationml.tags+xml"/>
  <Override PartName="/ppt/tags/tag16.xml" ContentType="application/vnd.openxmlformats-officedocument.presentationml.tags+xml"/>
  <Override PartName="/ppt/tags/tag317.xml" ContentType="application/vnd.openxmlformats-officedocument.presentationml.tags+xml"/>
  <Override PartName="/ppt/tags/tag809.xml" ContentType="application/vnd.openxmlformats-officedocument.presentationml.tags+xml"/>
  <Override PartName="/ppt/tags/tag1090.xml" ContentType="application/vnd.openxmlformats-officedocument.presentationml.tags+xml"/>
  <Override PartName="/ppt/tags/tag1582.xml" ContentType="application/vnd.openxmlformats-officedocument.presentationml.tags+xml"/>
  <Override PartName="/ppt/tags/tag1819.xml" ContentType="application/vnd.openxmlformats-officedocument.presentationml.tags+xml"/>
  <Override PartName="/ppt/tags/tag156.xml" ContentType="application/vnd.openxmlformats-officedocument.presentationml.tags+xml"/>
  <Override PartName="/ppt/tags/tag487.xml" ContentType="application/vnd.openxmlformats-officedocument.presentationml.tags+xml"/>
  <Override PartName="/ppt/tags/tag503.xml" ContentType="application/vnd.openxmlformats-officedocument.presentationml.tags+xml"/>
  <Override PartName="/ppt/tags/tag648.xml" ContentType="application/vnd.openxmlformats-officedocument.presentationml.tags+xml"/>
  <Override PartName="/ppt/tags/tag834.xml" ContentType="application/vnd.openxmlformats-officedocument.presentationml.tags+xml"/>
  <Override PartName="/ppt/tags/tag979.xml" ContentType="application/vnd.openxmlformats-officedocument.presentationml.tags+xml"/>
  <Override PartName="/ppt/tags/tag1327.xml" ContentType="application/vnd.openxmlformats-officedocument.presentationml.tags+xml"/>
  <Override PartName="/ppt/tags/tag1513.xml" ContentType="application/vnd.openxmlformats-officedocument.presentationml.tags+xml"/>
  <Override PartName="/ppt/tags/tag1658.xml" ContentType="application/vnd.openxmlformats-officedocument.presentationml.tags+xml"/>
  <Override PartName="/ppt/tags/tag1844.xml" ContentType="application/vnd.openxmlformats-officedocument.presentationml.tags+xml"/>
  <Override PartName="/ppt/tags/tag41.xml" ContentType="application/vnd.openxmlformats-officedocument.presentationml.tags+xml"/>
  <Override PartName="/ppt/tags/tag342.xml" ContentType="application/vnd.openxmlformats-officedocument.presentationml.tags+xml"/>
  <Override PartName="/ppt/tags/tag673.xml" ContentType="application/vnd.openxmlformats-officedocument.presentationml.tags+xml"/>
  <Override PartName="/ppt/tags/tag1021.xml" ContentType="application/vnd.openxmlformats-officedocument.presentationml.tags+xml"/>
  <Override PartName="/ppt/tags/tag1166.xml" ContentType="application/vnd.openxmlformats-officedocument.presentationml.tags+xml"/>
  <Override PartName="/ppt/tags/tag1352.xml" ContentType="application/vnd.openxmlformats-officedocument.presentationml.tags+xml"/>
  <Override PartName="/ppt/tags/tag1497.xml" ContentType="application/vnd.openxmlformats-officedocument.presentationml.tags+xml"/>
  <Override PartName="/ppt/tags/tag1683.xml" ContentType="application/vnd.openxmlformats-officedocument.presentationml.tags+xml"/>
  <Override PartName="/ppt/slides/slide88.xml" ContentType="application/vnd.openxmlformats-officedocument.presentationml.slide+xml"/>
  <Override PartName="/ppt/tags/tag181.xml" ContentType="application/vnd.openxmlformats-officedocument.presentationml.tags+xml"/>
  <Override PartName="/ppt/tags/tag418.xml" ContentType="application/vnd.openxmlformats-officedocument.presentationml.tags+xml"/>
  <Override PartName="/ppt/tags/tag749.xml" ContentType="application/vnd.openxmlformats-officedocument.presentationml.tags+xml"/>
  <Override PartName="/ppt/tags/tag1191.xml" ContentType="application/vnd.openxmlformats-officedocument.presentationml.tags+xml"/>
  <Override PartName="/ppt/tags/tag1428.xml" ContentType="application/vnd.openxmlformats-officedocument.presentationml.tags+xml"/>
  <Override PartName="/ppt/tags/tag1759.xml" ContentType="application/vnd.openxmlformats-officedocument.presentationml.tags+xml"/>
  <Override PartName="/ppt/slides/slide19.xml" ContentType="application/vnd.openxmlformats-officedocument.presentationml.slide+xml"/>
  <Override PartName="/ppt/tags/tag112.xml" ContentType="application/vnd.openxmlformats-officedocument.presentationml.tags+xml"/>
  <Override PartName="/ppt/tags/tag257.xml" ContentType="application/vnd.openxmlformats-officedocument.presentationml.tags+xml"/>
  <Override PartName="/ppt/tags/tag588.xml" ContentType="application/vnd.openxmlformats-officedocument.presentationml.tags+xml"/>
  <Override PartName="/ppt/tags/tag604.xml" ContentType="application/vnd.openxmlformats-officedocument.presentationml.tags+xml"/>
  <Override PartName="/ppt/tags/tag935.xml" ContentType="application/vnd.openxmlformats-officedocument.presentationml.tags+xml"/>
  <Override PartName="/ppt/tags/tag1267.xml" ContentType="application/vnd.openxmlformats-officedocument.presentationml.tags+xml"/>
  <Override PartName="/ppt/tags/tag1598.xml" ContentType="application/vnd.openxmlformats-officedocument.presentationml.tags+xml"/>
  <Override PartName="/ppt/tags/tag1614.xml" ContentType="application/vnd.openxmlformats-officedocument.presentationml.tags+xml"/>
  <Override PartName="/ppt/tags/tag1800.xml" ContentType="application/vnd.openxmlformats-officedocument.presentationml.tags+xml"/>
  <Override PartName="/ppt/theme/theme2.xml" ContentType="application/vnd.openxmlformats-officedocument.theme+xml"/>
  <Override PartName="/ppt/tags/tag443.xml" ContentType="application/vnd.openxmlformats-officedocument.presentationml.tags+xml"/>
  <Override PartName="/ppt/tags/tag774.xml" ContentType="application/vnd.openxmlformats-officedocument.presentationml.tags+xml"/>
  <Override PartName="/ppt/tags/tag960.xml" ContentType="application/vnd.openxmlformats-officedocument.presentationml.tags+xml"/>
  <Override PartName="/ppt/tags/tag1122.xml" ContentType="application/vnd.openxmlformats-officedocument.presentationml.tags+xml"/>
  <Override PartName="/ppt/tags/tag1453.xml" ContentType="application/vnd.openxmlformats-officedocument.presentationml.tags+xml"/>
  <Override PartName="/ppt/tags/tag1784.xml" ContentType="application/vnd.openxmlformats-officedocument.presentationml.tags+xml"/>
  <Override PartName="/ppt/slides/slide44.xml" ContentType="application/vnd.openxmlformats-officedocument.presentationml.slide+xml"/>
  <Override PartName="/ppt/tags/tag282.xml" ContentType="application/vnd.openxmlformats-officedocument.presentationml.tags+xml"/>
  <Override PartName="/ppt/tags/tag519.xml" ContentType="application/vnd.openxmlformats-officedocument.presentationml.tags+xml"/>
  <Override PartName="/ppt/tags/tag705.xml" ContentType="application/vnd.openxmlformats-officedocument.presentationml.tags+xml"/>
  <Override PartName="/ppt/tags/tag1292.xml" ContentType="application/vnd.openxmlformats-officedocument.presentationml.tags+xml"/>
  <Override PartName="/ppt/tags/tag1529.xml" ContentType="application/vnd.openxmlformats-officedocument.presentationml.tags+xml"/>
  <Override PartName="/ppt/tags/tag57.xml" ContentType="application/vnd.openxmlformats-officedocument.presentationml.tags+xml"/>
  <Override PartName="/ppt/tags/tag213.xml" ContentType="application/vnd.openxmlformats-officedocument.presentationml.tags+xml"/>
  <Override PartName="/ppt/tags/tag358.xml" ContentType="application/vnd.openxmlformats-officedocument.presentationml.tags+xml"/>
  <Override PartName="/ppt/tags/tag544.xml" ContentType="application/vnd.openxmlformats-officedocument.presentationml.tags+xml"/>
  <Override PartName="/ppt/tags/tag689.xml" ContentType="application/vnd.openxmlformats-officedocument.presentationml.tags+xml"/>
  <Override PartName="/ppt/tags/tag875.xml" ContentType="application/vnd.openxmlformats-officedocument.presentationml.tags+xml"/>
  <Override PartName="/ppt/tags/tag1037.xml" ContentType="application/vnd.openxmlformats-officedocument.presentationml.tags+xml"/>
  <Override PartName="/ppt/tags/tag1223.xml" ContentType="application/vnd.openxmlformats-officedocument.presentationml.tags+xml"/>
  <Override PartName="/ppt/tags/tag1368.xml" ContentType="application/vnd.openxmlformats-officedocument.presentationml.tags+xml"/>
  <Override PartName="/ppt/tags/tag1699.xml" ContentType="application/vnd.openxmlformats-officedocument.presentationml.tags+xml"/>
  <Override PartName="/ppt/tags/tag1715.xml" ContentType="application/vnd.openxmlformats-officedocument.presentationml.tags+xml"/>
  <Override PartName="/ppt/tags/tag1901.xml" ContentType="application/vnd.openxmlformats-officedocument.presentationml.tags+xml"/>
  <Override PartName="/ppt/tags/tag82.xml" ContentType="application/vnd.openxmlformats-officedocument.presentationml.tags+xml"/>
  <Override PartName="/ppt/tags/tag197.xml" ContentType="application/vnd.openxmlformats-officedocument.presentationml.tags+xml"/>
  <Override PartName="/ppt/tags/tag383.xml" ContentType="application/vnd.openxmlformats-officedocument.presentationml.tags+xml"/>
  <Override PartName="/ppt/tags/tag730.xml" ContentType="application/vnd.openxmlformats-officedocument.presentationml.tags+xml"/>
  <Override PartName="/ppt/tags/tag1062.xml" ContentType="application/vnd.openxmlformats-officedocument.presentationml.tags+xml"/>
  <Override PartName="/ppt/tags/tag1554.xml" ContentType="application/vnd.openxmlformats-officedocument.presentationml.tags+xml"/>
  <Override PartName="/ppt/tags/tag1740.xml" ContentType="application/vnd.openxmlformats-officedocument.presentationml.tags+xml"/>
  <Override PartName="/ppt/tags/tag1885.xml" ContentType="application/vnd.openxmlformats-officedocument.presentationml.tags+xml"/>
  <Override PartName="/ppt/tags/tag128.xml" ContentType="application/vnd.openxmlformats-officedocument.presentationml.tags+xml"/>
  <Override PartName="/ppt/tags/tag459.xml" ContentType="application/vnd.openxmlformats-officedocument.presentationml.tags+xml"/>
  <Override PartName="/ppt/tags/tag806.xml" ContentType="application/vnd.openxmlformats-officedocument.presentationml.tags+xml"/>
  <Override PartName="/ppt/tags/tag1138.xml" ContentType="application/vnd.openxmlformats-officedocument.presentationml.tags+xml"/>
  <Override PartName="/ppt/tags/tag1393.xml" ContentType="application/vnd.openxmlformats-officedocument.presentationml.tags+xml"/>
  <Override PartName="/ppt/tags/tag1816.xml" ContentType="application/vnd.openxmlformats-officedocument.presentationml.tags+xml"/>
  <Override PartName="/ppt/tags/tag13.xml" ContentType="application/vnd.openxmlformats-officedocument.presentationml.tags+xml"/>
  <Override PartName="/ppt/tags/tag298.xml" ContentType="application/vnd.openxmlformats-officedocument.presentationml.tags+xml"/>
  <Override PartName="/ppt/tags/tag314.xml" ContentType="application/vnd.openxmlformats-officedocument.presentationml.tags+xml"/>
  <Override PartName="/ppt/tags/tag500.xml" ContentType="application/vnd.openxmlformats-officedocument.presentationml.tags+xml"/>
  <Override PartName="/ppt/tags/tag645.xml" ContentType="application/vnd.openxmlformats-officedocument.presentationml.tags+xml"/>
  <Override PartName="/ppt/tags/tag831.xml" ContentType="application/vnd.openxmlformats-officedocument.presentationml.tags+xml"/>
  <Override PartName="/ppt/tags/tag976.xml" ContentType="application/vnd.openxmlformats-officedocument.presentationml.tags+xml"/>
  <Override PartName="/ppt/tags/tag1324.xml" ContentType="application/vnd.openxmlformats-officedocument.presentationml.tags+xml"/>
  <Override PartName="/ppt/tags/tag1469.xml" ContentType="application/vnd.openxmlformats-officedocument.presentationml.tags+xml"/>
  <Override PartName="/ppt/tags/tag1655.xml" ContentType="application/vnd.openxmlformats-officedocument.presentationml.tags+xml"/>
  <Override PartName="/ppt/tags/tag153.xml" ContentType="application/vnd.openxmlformats-officedocument.presentationml.tags+xml"/>
  <Override PartName="/ppt/tags/tag484.xml" ContentType="application/vnd.openxmlformats-officedocument.presentationml.tags+xml"/>
  <Override PartName="/ppt/tags/tag670.xml" ContentType="application/vnd.openxmlformats-officedocument.presentationml.tags+xml"/>
  <Override PartName="/ppt/tags/tag1163.xml" ContentType="application/vnd.openxmlformats-officedocument.presentationml.tags+xml"/>
  <Override PartName="/ppt/tags/tag1494.xml" ContentType="application/vnd.openxmlformats-officedocument.presentationml.tags+xml"/>
  <Override PartName="/ppt/tags/tag1510.xml" ContentType="application/vnd.openxmlformats-officedocument.presentationml.tags+xml"/>
  <Override PartName="/ppt/tags/tag1841.xml" ContentType="application/vnd.openxmlformats-officedocument.presentationml.tags+xml"/>
  <Override PartName="/ppt/slides/slide85.xml" ContentType="application/vnd.openxmlformats-officedocument.presentationml.slide+xml"/>
  <Override PartName="/ppt/tags/tag229.xml" ContentType="application/vnd.openxmlformats-officedocument.presentationml.tags+xml"/>
  <Override PartName="/ppt/tags/tag415.xml" ContentType="application/vnd.openxmlformats-officedocument.presentationml.tags+xml"/>
  <Override PartName="/ppt/tags/tag907.xml" ContentType="application/vnd.openxmlformats-officedocument.presentationml.tags+xml"/>
  <Override PartName="/ppt/tags/tag1239.xml" ContentType="application/vnd.openxmlformats-officedocument.presentationml.tags+xml"/>
  <Override PartName="/ppt/tags/tag1680.xml" ContentType="application/vnd.openxmlformats-officedocument.presentationml.tags+xml"/>
  <Override PartName="/ppt/tags/tag1917.xml" ContentType="application/vnd.openxmlformats-officedocument.presentationml.tags+xml"/>
  <Override PartName="/ppt/tags/tag98.xml" ContentType="application/vnd.openxmlformats-officedocument.presentationml.tags+xml"/>
  <Override PartName="/ppt/tags/tag254.xml" ContentType="application/vnd.openxmlformats-officedocument.presentationml.tags+xml"/>
  <Override PartName="/ppt/tags/tag399.xml" ContentType="application/vnd.openxmlformats-officedocument.presentationml.tags+xml"/>
  <Override PartName="/ppt/tags/tag601.xml" ContentType="application/vnd.openxmlformats-officedocument.presentationml.tags+xml"/>
  <Override PartName="/ppt/tags/tag746.xml" ContentType="application/vnd.openxmlformats-officedocument.presentationml.tags+xml"/>
  <Override PartName="/ppt/tags/tag932.xml" ContentType="application/vnd.openxmlformats-officedocument.presentationml.tags+xml"/>
  <Override PartName="/ppt/tags/tag1078.xml" ContentType="application/vnd.openxmlformats-officedocument.presentationml.tags+xml"/>
  <Override PartName="/ppt/tags/tag1425.xml" ContentType="application/vnd.openxmlformats-officedocument.presentationml.tags+xml"/>
  <Override PartName="/ppt/tags/tag1611.xml" ContentType="application/vnd.openxmlformats-officedocument.presentationml.tags+xml"/>
  <Override PartName="/ppt/tags/tag1756.xml" ContentType="application/vnd.openxmlformats-officedocument.presentationml.tags+xml"/>
  <Override PartName="/ppt/slides/slide16.xml" ContentType="application/vnd.openxmlformats-officedocument.presentationml.slide+xml"/>
  <Override PartName="/ppt/tags/tag440.xml" ContentType="application/vnd.openxmlformats-officedocument.presentationml.tags+xml"/>
  <Override PartName="/ppt/tags/tag585.xml" ContentType="application/vnd.openxmlformats-officedocument.presentationml.tags+xml"/>
  <Override PartName="/ppt/tags/tag771.xml" ContentType="application/vnd.openxmlformats-officedocument.presentationml.tags+xml"/>
  <Override PartName="/ppt/tags/tag1264.xml" ContentType="application/vnd.openxmlformats-officedocument.presentationml.tags+xml"/>
  <Override PartName="/ppt/tags/tag1450.xml" ContentType="application/vnd.openxmlformats-officedocument.presentationml.tags+xml"/>
  <Override PartName="/ppt/tags/tag1595.xml" ContentType="application/vnd.openxmlformats-officedocument.presentationml.tags+xml"/>
  <Override PartName="/ppt/tags/tag1781.xml" ContentType="application/vnd.openxmlformats-officedocument.presentationml.tags+xml"/>
  <Override PartName="/ppt/slides/slide41.xml" ContentType="application/vnd.openxmlformats-officedocument.presentationml.slide+xml"/>
  <Override PartName="/ppt/tags/tag29.xml" ContentType="application/vnd.openxmlformats-officedocument.presentationml.tags+xml"/>
  <Override PartName="/ppt/tags/tag516.xml" ContentType="application/vnd.openxmlformats-officedocument.presentationml.tags+xml"/>
  <Override PartName="/ppt/tags/tag847.xml" ContentType="application/vnd.openxmlformats-officedocument.presentationml.tags+xml"/>
  <Override PartName="/ppt/tags/tag1009.xml" ContentType="application/vnd.openxmlformats-officedocument.presentationml.tags+xml"/>
  <Override PartName="/ppt/tags/tag1526.xml" ContentType="application/vnd.openxmlformats-officedocument.presentationml.tags+xml"/>
  <Override PartName="/ppt/tags/tag54.xml" ContentType="application/vnd.openxmlformats-officedocument.presentationml.tags+xml"/>
  <Override PartName="/ppt/tags/tag169.xml" ContentType="application/vnd.openxmlformats-officedocument.presentationml.tags+xml"/>
  <Override PartName="/ppt/tags/tag210.xml" ContentType="application/vnd.openxmlformats-officedocument.presentationml.tags+xml"/>
  <Override PartName="/ppt/tags/tag355.xml" ContentType="application/vnd.openxmlformats-officedocument.presentationml.tags+xml"/>
  <Override PartName="/ppt/tags/tag686.xml" ContentType="application/vnd.openxmlformats-officedocument.presentationml.tags+xml"/>
  <Override PartName="/ppt/tags/tag702.xml" ContentType="application/vnd.openxmlformats-officedocument.presentationml.tags+xml"/>
  <Override PartName="/ppt/tags/tag1034.xml" ContentType="application/vnd.openxmlformats-officedocument.presentationml.tags+xml"/>
  <Override PartName="/ppt/tags/tag1179.xml" ContentType="application/vnd.openxmlformats-officedocument.presentationml.tags+xml"/>
  <Override PartName="/ppt/tags/tag1365.xml" ContentType="application/vnd.openxmlformats-officedocument.presentationml.tags+xml"/>
  <Override PartName="/ppt/tags/tag1712.xml" ContentType="application/vnd.openxmlformats-officedocument.presentationml.tags+xml"/>
  <Override PartName="/ppt/tags/tag1857.xml" ContentType="application/vnd.openxmlformats-officedocument.presentationml.tags+xml"/>
  <Override PartName="/ppt/tags/tag194.xml" ContentType="application/vnd.openxmlformats-officedocument.presentationml.tags+xml"/>
  <Override PartName="/ppt/tags/tag541.xml" ContentType="application/vnd.openxmlformats-officedocument.presentationml.tags+xml"/>
  <Override PartName="/ppt/tags/tag872.xml" ContentType="application/vnd.openxmlformats-officedocument.presentationml.tags+xml"/>
  <Override PartName="/ppt/tags/tag1220.xml" ContentType="application/vnd.openxmlformats-officedocument.presentationml.tags+xml"/>
  <Override PartName="/ppt/tags/tag1551.xml" ContentType="application/vnd.openxmlformats-officedocument.presentationml.tags+xml"/>
  <Override PartName="/ppt/tags/tag1696.xml" ContentType="application/vnd.openxmlformats-officedocument.presentationml.tags+xml"/>
  <Override PartName="/ppt/tags/tag1882.xml" ContentType="application/vnd.openxmlformats-officedocument.presentationml.tags+xml"/>
  <Override PartName="/ppt/tags/tag380.xml" ContentType="application/vnd.openxmlformats-officedocument.presentationml.tags+xml"/>
  <Override PartName="/ppt/tags/tag617.xml" ContentType="application/vnd.openxmlformats-officedocument.presentationml.tags+xml"/>
  <Override PartName="/ppt/tags/tag803.xml" ContentType="application/vnd.openxmlformats-officedocument.presentationml.tags+xml"/>
  <Override PartName="/ppt/tags/tag948.xml" ContentType="application/vnd.openxmlformats-officedocument.presentationml.tags+xml"/>
  <Override PartName="/ppt/tags/tag1390.xml" ContentType="application/vnd.openxmlformats-officedocument.presentationml.tags+xml"/>
  <Override PartName="/ppt/tags/tag1627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125.xml" ContentType="application/vnd.openxmlformats-officedocument.presentationml.tags+xml"/>
  <Override PartName="/ppt/tags/tag311.xml" ContentType="application/vnd.openxmlformats-officedocument.presentationml.tags+xml"/>
  <Override PartName="/ppt/tags/tag456.xml" ContentType="application/vnd.openxmlformats-officedocument.presentationml.tags+xml"/>
  <Override PartName="/ppt/tags/tag642.xml" ContentType="application/vnd.openxmlformats-officedocument.presentationml.tags+xml"/>
  <Override PartName="/ppt/tags/tag787.xml" ContentType="application/vnd.openxmlformats-officedocument.presentationml.tags+xml"/>
  <Override PartName="/ppt/tags/tag1135.xml" ContentType="application/vnd.openxmlformats-officedocument.presentationml.tags+xml"/>
  <Override PartName="/ppt/tags/tag1321.xml" ContentType="application/vnd.openxmlformats-officedocument.presentationml.tags+xml"/>
  <Override PartName="/ppt/tags/tag1466.xml" ContentType="application/vnd.openxmlformats-officedocument.presentationml.tags+xml"/>
  <Override PartName="/ppt/tags/tag1797.xml" ContentType="application/vnd.openxmlformats-officedocument.presentationml.tags+xml"/>
  <Override PartName="/ppt/tags/tag1813.xml" ContentType="application/vnd.openxmlformats-officedocument.presentationml.tags+xml"/>
  <Override PartName="/ppt/slides/slide57.xml" ContentType="application/vnd.openxmlformats-officedocument.presentationml.slide+xml"/>
  <Override PartName="/ppt/tags/tag150.xml" ContentType="application/vnd.openxmlformats-officedocument.presentationml.tags+xml"/>
  <Override PartName="/ppt/tags/tag295.xml" ContentType="application/vnd.openxmlformats-officedocument.presentationml.tags+xml"/>
  <Override PartName="/ppt/tags/tag481.xml" ContentType="application/vnd.openxmlformats-officedocument.presentationml.tags+xml"/>
  <Override PartName="/ppt/tags/tag973.xml" ContentType="application/vnd.openxmlformats-officedocument.presentationml.tags+xml"/>
  <Override PartName="/ppt/tags/tag1160.xml" ContentType="application/vnd.openxmlformats-officedocument.presentationml.tags+xml"/>
  <Override PartName="/ppt/tags/tag1652.xml" ContentType="application/vnd.openxmlformats-officedocument.presentationml.tags+xml"/>
  <Override PartName="/ppt/tags/tag226.xml" ContentType="application/vnd.openxmlformats-officedocument.presentationml.tags+xml"/>
  <Override PartName="/ppt/tags/tag718.xml" ContentType="application/vnd.openxmlformats-officedocument.presentationml.tags+xml"/>
  <Override PartName="/ppt/tags/tag904.xml" ContentType="application/vnd.openxmlformats-officedocument.presentationml.tags+xml"/>
  <Override PartName="/ppt/tags/tag1491.xml" ContentType="application/vnd.openxmlformats-officedocument.presentationml.tags+xml"/>
  <Override PartName="/ppt/tags/tag1728.xml" ContentType="application/vnd.openxmlformats-officedocument.presentationml.tags+xml"/>
  <Override PartName="/ppt/tags/tag1914.xml" ContentType="application/vnd.openxmlformats-officedocument.presentationml.tags+xml"/>
  <Override PartName="/ppt/slides/slide82.xml" ContentType="application/vnd.openxmlformats-officedocument.presentationml.slide+xml"/>
  <Override PartName="/ppt/tags/tag412.xml" ContentType="application/vnd.openxmlformats-officedocument.presentationml.tags+xml"/>
  <Override PartName="/ppt/tags/tag557.xml" ContentType="application/vnd.openxmlformats-officedocument.presentationml.tags+xml"/>
  <Override PartName="/ppt/tags/tag743.xml" ContentType="application/vnd.openxmlformats-officedocument.presentationml.tags+xml"/>
  <Override PartName="/ppt/tags/tag888.xml" ContentType="application/vnd.openxmlformats-officedocument.presentationml.tags+xml"/>
  <Override PartName="/ppt/tags/tag1236.xml" ContentType="application/vnd.openxmlformats-officedocument.presentationml.tags+xml"/>
  <Override PartName="/ppt/tags/tag1422.xml" ContentType="application/vnd.openxmlformats-officedocument.presentationml.tags+xml"/>
  <Override PartName="/ppt/tags/tag1567.xml" ContentType="application/vnd.openxmlformats-officedocument.presentationml.tags+xml"/>
  <Override PartName="/ppt/tags/tag1753.xml" ContentType="application/vnd.openxmlformats-officedocument.presentationml.tags+xml"/>
  <Override PartName="/ppt/tags/tag1898.xml" ContentType="application/vnd.openxmlformats-officedocument.presentationml.tags+xml"/>
  <Override PartName="/ppt/slides/slide13.xml" ContentType="application/vnd.openxmlformats-officedocument.presentationml.slide+xml"/>
  <Override PartName="/ppt/tags/tag95.xml" ContentType="application/vnd.openxmlformats-officedocument.presentationml.tags+xml"/>
  <Override PartName="/ppt/tags/tag251.xml" ContentType="application/vnd.openxmlformats-officedocument.presentationml.tags+xml"/>
  <Override PartName="/ppt/tags/tag396.xml" ContentType="application/vnd.openxmlformats-officedocument.presentationml.tags+xml"/>
  <Override PartName="/ppt/tags/tag582.xml" ContentType="application/vnd.openxmlformats-officedocument.presentationml.tags+xml"/>
  <Override PartName="/ppt/tags/tag819.xml" ContentType="application/vnd.openxmlformats-officedocument.presentationml.tags+xml"/>
  <Override PartName="/ppt/tags/tag1075.xml" ContentType="application/vnd.openxmlformats-officedocument.presentationml.tags+xml"/>
  <Override PartName="/ppt/tags/tag1261.xml" ContentType="application/vnd.openxmlformats-officedocument.presentationml.tags+xml"/>
  <Override PartName="/ppt/tags/tag1592.xml" ContentType="application/vnd.openxmlformats-officedocument.presentationml.tags+xml"/>
  <Override PartName="/ppt/tags/tag26.xml" ContentType="application/vnd.openxmlformats-officedocument.presentationml.tags+xml"/>
  <Override PartName="/ppt/tags/tag327.xml" ContentType="application/vnd.openxmlformats-officedocument.presentationml.tags+xml"/>
  <Override PartName="/ppt/tags/tag658.xml" ContentType="application/vnd.openxmlformats-officedocument.presentationml.tags+xml"/>
  <Override PartName="/ppt/tags/tag989.xml" ContentType="application/vnd.openxmlformats-officedocument.presentationml.tags+xml"/>
  <Override PartName="/ppt/tags/tag1006.xml" ContentType="application/vnd.openxmlformats-officedocument.presentationml.tags+xml"/>
  <Override PartName="/ppt/tags/tag1337.xml" ContentType="application/vnd.openxmlformats-officedocument.presentationml.tags+xml"/>
  <Override PartName="/ppt/tags/tag1668.xml" ContentType="application/vnd.openxmlformats-officedocument.presentationml.tags+xml"/>
  <Override PartName="/ppt/tags/tag1829.xml" ContentType="application/vnd.openxmlformats-officedocument.presentationml.tags+xml"/>
  <Override PartName="/ppt/tags/tag166.xml" ContentType="application/vnd.openxmlformats-officedocument.presentationml.tags+xml"/>
  <Override PartName="/ppt/tags/tag497.xml" ContentType="application/vnd.openxmlformats-officedocument.presentationml.tags+xml"/>
  <Override PartName="/ppt/tags/tag513.xml" ContentType="application/vnd.openxmlformats-officedocument.presentationml.tags+xml"/>
  <Override PartName="/ppt/tags/tag844.xml" ContentType="application/vnd.openxmlformats-officedocument.presentationml.tags+xml"/>
  <Override PartName="/ppt/tags/tag1176.xml" ContentType="application/vnd.openxmlformats-officedocument.presentationml.tags+xml"/>
  <Override PartName="/ppt/tags/tag1523.xml" ContentType="application/vnd.openxmlformats-officedocument.presentationml.tags+xml"/>
  <Override PartName="/ppt/tags/tag1854.xml" ContentType="application/vnd.openxmlformats-officedocument.presentationml.tags+xml"/>
  <Override PartName="/ppt/tags/tag51.xml" ContentType="application/vnd.openxmlformats-officedocument.presentationml.tags+xml"/>
  <Override PartName="/ppt/tags/tag352.xml" ContentType="application/vnd.openxmlformats-officedocument.presentationml.tags+xml"/>
  <Override PartName="/ppt/tags/tag683.xml" ContentType="application/vnd.openxmlformats-officedocument.presentationml.tags+xml"/>
  <Override PartName="/ppt/tags/tag1031.xml" ContentType="application/vnd.openxmlformats-officedocument.presentationml.tags+xml"/>
  <Override PartName="/ppt/tags/tag1362.xml" ContentType="application/vnd.openxmlformats-officedocument.presentationml.tags+xml"/>
  <Override PartName="/ppt/tags/tag1693.xml" ContentType="application/vnd.openxmlformats-officedocument.presentationml.tags+xml"/>
  <Override PartName="/ppt/tags/tag191.xml" ContentType="application/vnd.openxmlformats-officedocument.presentationml.tags+xml"/>
  <Override PartName="/ppt/tags/tag428.xml" ContentType="application/vnd.openxmlformats-officedocument.presentationml.tags+xml"/>
  <Override PartName="/ppt/tags/tag614.xml" ContentType="application/vnd.openxmlformats-officedocument.presentationml.tags+xml"/>
  <Override PartName="/ppt/tags/tag759.xml" ContentType="application/vnd.openxmlformats-officedocument.presentationml.tags+xml"/>
  <Override PartName="/ppt/tags/tag945.xml" ContentType="application/vnd.openxmlformats-officedocument.presentationml.tags+xml"/>
  <Override PartName="/ppt/tags/tag1107.xml" ContentType="application/vnd.openxmlformats-officedocument.presentationml.tags+xml"/>
  <Override PartName="/ppt/tags/tag1438.xml" ContentType="application/vnd.openxmlformats-officedocument.presentationml.tags+xml"/>
  <Override PartName="/ppt/tags/tag1769.xml" ContentType="application/vnd.openxmlformats-officedocument.presentationml.tags+xml"/>
  <Override PartName="/ppt/slides/slide29.xml" ContentType="application/vnd.openxmlformats-officedocument.presentationml.slide+xml"/>
  <Override PartName="/ppt/tags/tag122.xml" ContentType="application/vnd.openxmlformats-officedocument.presentationml.tags+xml"/>
  <Override PartName="/ppt/tags/tag267.xml" ContentType="application/vnd.openxmlformats-officedocument.presentationml.tags+xml"/>
  <Override PartName="/ppt/tags/tag453.xml" ContentType="application/vnd.openxmlformats-officedocument.presentationml.tags+xml"/>
  <Override PartName="/ppt/tags/tag598.xml" ContentType="application/vnd.openxmlformats-officedocument.presentationml.tags+xml"/>
  <Override PartName="/ppt/tags/tag784.xml" ContentType="application/vnd.openxmlformats-officedocument.presentationml.tags+xml"/>
  <Override PartName="/ppt/tags/tag800.xml" ContentType="application/vnd.openxmlformats-officedocument.presentationml.tags+xml"/>
  <Override PartName="/ppt/tags/tag1132.xml" ContentType="application/vnd.openxmlformats-officedocument.presentationml.tags+xml"/>
  <Override PartName="/ppt/tags/tag1277.xml" ContentType="application/vnd.openxmlformats-officedocument.presentationml.tags+xml"/>
  <Override PartName="/ppt/tags/tag1624.xml" ContentType="application/vnd.openxmlformats-officedocument.presentationml.tags+xml"/>
  <Override PartName="/ppt/tags/tag1810.xml" ContentType="application/vnd.openxmlformats-officedocument.presentationml.tags+xml"/>
  <Override PartName="/ppt/slides/slide4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292.xml" ContentType="application/vnd.openxmlformats-officedocument.presentationml.tags+xml"/>
  <Override PartName="/ppt/tags/tag529.xml" ContentType="application/vnd.openxmlformats-officedocument.presentationml.tags+xml"/>
  <Override PartName="/ppt/tags/tag970.xml" ContentType="application/vnd.openxmlformats-officedocument.presentationml.tags+xml"/>
  <Override PartName="/ppt/tags/tag1463.xml" ContentType="application/vnd.openxmlformats-officedocument.presentationml.tags+xml"/>
  <Override PartName="/ppt/tags/tag1794.xml" ContentType="application/vnd.openxmlformats-officedocument.presentationml.tags+xml"/>
  <Override PartName="/ppt/tags/tag368.xml" ContentType="application/vnd.openxmlformats-officedocument.presentationml.tags+xml"/>
  <Override PartName="/ppt/tags/tag715.xml" ContentType="application/vnd.openxmlformats-officedocument.presentationml.tags+xml"/>
  <Override PartName="/ppt/tags/tag1047.xml" ContentType="application/vnd.openxmlformats-officedocument.presentationml.tags+xml"/>
  <Override PartName="/ppt/tags/tag1208.xml" ContentType="application/vnd.openxmlformats-officedocument.presentationml.tags+xml"/>
  <Override PartName="/ppt/tags/tag1539.xml" ContentType="application/vnd.openxmlformats-officedocument.presentationml.tags+xml"/>
  <Override PartName="/ppt/tags/tag1725.xml" ContentType="application/vnd.openxmlformats-officedocument.presentationml.tags+xml"/>
  <Default Extension="fntdata" ContentType="application/x-fontdata"/>
  <Override PartName="/ppt/tags/tag67.xml" ContentType="application/vnd.openxmlformats-officedocument.presentationml.tags+xml"/>
  <Override PartName="/ppt/tags/tag223.xml" ContentType="application/vnd.openxmlformats-officedocument.presentationml.tags+xml"/>
  <Override PartName="/ppt/tags/tag554.xml" ContentType="application/vnd.openxmlformats-officedocument.presentationml.tags+xml"/>
  <Override PartName="/ppt/tags/tag699.xml" ContentType="application/vnd.openxmlformats-officedocument.presentationml.tags+xml"/>
  <Override PartName="/ppt/tags/tag885.xml" ContentType="application/vnd.openxmlformats-officedocument.presentationml.tags+xml"/>
  <Override PartName="/ppt/tags/tag901.xml" ContentType="application/vnd.openxmlformats-officedocument.presentationml.tags+xml"/>
  <Override PartName="/ppt/tags/tag1233.xml" ContentType="application/vnd.openxmlformats-officedocument.presentationml.tags+xml"/>
  <Override PartName="/ppt/tags/tag1378.xml" ContentType="application/vnd.openxmlformats-officedocument.presentationml.tags+xml"/>
  <Override PartName="/ppt/tags/tag1564.xml" ContentType="application/vnd.openxmlformats-officedocument.presentationml.tags+xml"/>
  <Override PartName="/ppt/tags/tag1895.xml" ContentType="application/vnd.openxmlformats-officedocument.presentationml.tags+xml"/>
  <Override PartName="/ppt/tags/tag1911.xml" ContentType="application/vnd.openxmlformats-officedocument.presentationml.tags+xml"/>
  <Override PartName="/ppt/slides/slide10.xml" ContentType="application/vnd.openxmlformats-officedocument.presentationml.slide+xml"/>
  <Override PartName="/ppt/tags/tag92.xml" ContentType="application/vnd.openxmlformats-officedocument.presentationml.tags+xml"/>
  <Override PartName="/ppt/tags/tag393.xml" ContentType="application/vnd.openxmlformats-officedocument.presentationml.tags+xml"/>
  <Override PartName="/ppt/tags/tag740.xml" ContentType="application/vnd.openxmlformats-officedocument.presentationml.tags+xml"/>
  <Override PartName="/ppt/tags/tag1072.xml" ContentType="application/vnd.openxmlformats-officedocument.presentationml.tags+xml"/>
  <Override PartName="/ppt/tags/tag1309.xml" ContentType="application/vnd.openxmlformats-officedocument.presentationml.tags+xml"/>
  <Override PartName="/ppt/tags/tag1750.xml" ContentType="application/vnd.openxmlformats-officedocument.presentationml.tags+xml"/>
  <Override PartName="/ppt/tags/tag138.xml" ContentType="application/vnd.openxmlformats-officedocument.presentationml.tags+xml"/>
  <Override PartName="/ppt/tags/tag324.xml" ContentType="application/vnd.openxmlformats-officedocument.presentationml.tags+xml"/>
  <Override PartName="/ppt/tags/tag469.xml" ContentType="application/vnd.openxmlformats-officedocument.presentationml.tags+xml"/>
  <Override PartName="/ppt/tags/tag816.xml" ContentType="application/vnd.openxmlformats-officedocument.presentationml.tags+xml"/>
  <Override PartName="/ppt/tags/tag1148.xml" ContentType="application/vnd.openxmlformats-officedocument.presentationml.tags+xml"/>
  <Override PartName="/ppt/tags/tag1479.xml" ContentType="application/vnd.openxmlformats-officedocument.presentationml.tags+xml"/>
  <Override PartName="/ppt/tags/tag1826.xml" ContentType="application/vnd.openxmlformats-officedocument.presentationml.tags+xml"/>
  <Override PartName="/ppt/tags/tag23.xml" ContentType="application/vnd.openxmlformats-officedocument.presentationml.tags+xml"/>
  <Override PartName="/ppt/tags/tag163.xml" ContentType="application/vnd.openxmlformats-officedocument.presentationml.tags+xml"/>
  <Override PartName="/ppt/tags/tag510.xml" ContentType="application/vnd.openxmlformats-officedocument.presentationml.tags+xml"/>
  <Override PartName="/ppt/tags/tag655.xml" ContentType="application/vnd.openxmlformats-officedocument.presentationml.tags+xml"/>
  <Override PartName="/ppt/tags/tag841.xml" ContentType="application/vnd.openxmlformats-officedocument.presentationml.tags+xml"/>
  <Override PartName="/ppt/tags/tag986.xml" ContentType="application/vnd.openxmlformats-officedocument.presentationml.tags+xml"/>
  <Override PartName="/ppt/tags/tag1003.xml" ContentType="application/vnd.openxmlformats-officedocument.presentationml.tags+xml"/>
  <Override PartName="/ppt/tags/tag1334.xml" ContentType="application/vnd.openxmlformats-officedocument.presentationml.tags+xml"/>
  <Override PartName="/ppt/tags/tag1520.xml" ContentType="application/vnd.openxmlformats-officedocument.presentationml.tags+xml"/>
  <Override PartName="/ppt/tags/tag1665.xml" ContentType="application/vnd.openxmlformats-officedocument.presentationml.tags+xml"/>
  <Override PartName="/ppt/tags/tag1851.xml" ContentType="application/vnd.openxmlformats-officedocument.presentationml.tags+xml"/>
  <Override PartName="/ppt/tags/tag9.xml" ContentType="application/vnd.openxmlformats-officedocument.presentationml.tags+xml"/>
  <Override PartName="/ppt/tags/tag494.xml" ContentType="application/vnd.openxmlformats-officedocument.presentationml.tags+xml"/>
  <Override PartName="/ppt/tags/tag680.xml" ContentType="application/vnd.openxmlformats-officedocument.presentationml.tags+xml"/>
  <Override PartName="/ppt/tags/tag917.xml" ContentType="application/vnd.openxmlformats-officedocument.presentationml.tags+xml"/>
  <Override PartName="/ppt/tags/tag1173.xml" ContentType="application/vnd.openxmlformats-officedocument.presentationml.tags+xml"/>
  <Override PartName="/ppt/tags/tag1690.xml" ContentType="application/vnd.openxmlformats-officedocument.presentationml.tags+xml"/>
  <Override PartName="/ppt/tags/tag239.xml" ContentType="application/vnd.openxmlformats-officedocument.presentationml.tags+xml"/>
  <Override PartName="/ppt/tags/tag425.xml" ContentType="application/vnd.openxmlformats-officedocument.presentationml.tags+xml"/>
  <Override PartName="/ppt/tags/tag756.xml" ContentType="application/vnd.openxmlformats-officedocument.presentationml.tags+xml"/>
  <Override PartName="/ppt/tags/tag1104.xml" ContentType="application/vnd.openxmlformats-officedocument.presentationml.tags+xml"/>
  <Override PartName="/ppt/tags/tag1249.xml" ContentType="application/vnd.openxmlformats-officedocument.presentationml.tags+xml"/>
  <Override PartName="/ppt/tags/tag1435.xml" ContentType="application/vnd.openxmlformats-officedocument.presentationml.tags+xml"/>
  <Override PartName="/ppt/tags/tag1927.xml" ContentType="application/vnd.openxmlformats-officedocument.presentationml.tags+xml"/>
  <Override PartName="/ppt/slides/slide26.xml" ContentType="application/vnd.openxmlformats-officedocument.presentationml.slide+xml"/>
  <Override PartName="/ppt/tags/tag264.xml" ContentType="application/vnd.openxmlformats-officedocument.presentationml.tags+xml"/>
  <Override PartName="/ppt/tags/tag595.xml" ContentType="application/vnd.openxmlformats-officedocument.presentationml.tags+xml"/>
  <Override PartName="/ppt/tags/tag611.xml" ContentType="application/vnd.openxmlformats-officedocument.presentationml.tags+xml"/>
  <Override PartName="/ppt/tags/tag942.xml" ContentType="application/vnd.openxmlformats-officedocument.presentationml.tags+xml"/>
  <Override PartName="/ppt/tags/tag1088.xml" ContentType="application/vnd.openxmlformats-officedocument.presentationml.tags+xml"/>
  <Override PartName="/ppt/tags/tag1274.xml" ContentType="application/vnd.openxmlformats-officedocument.presentationml.tags+xml"/>
  <Override PartName="/ppt/tags/tag1621.xml" ContentType="application/vnd.openxmlformats-officedocument.presentationml.tags+xml"/>
  <Override PartName="/ppt/tags/tag1766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450.xml" ContentType="application/vnd.openxmlformats-officedocument.presentationml.tags+xml"/>
  <Override PartName="/ppt/tags/tag781.xml" ContentType="application/vnd.openxmlformats-officedocument.presentationml.tags+xml"/>
  <Override PartName="/ppt/tags/tag1019.xml" ContentType="application/vnd.openxmlformats-officedocument.presentationml.tags+xml"/>
  <Override PartName="/ppt/tags/tag1460.xml" ContentType="application/vnd.openxmlformats-officedocument.presentationml.tags+xml"/>
  <Override PartName="/ppt/tags/tag1791.xml" ContentType="application/vnd.openxmlformats-officedocument.presentationml.tags+xml"/>
  <Override PartName="/ppt/slides/slide51.xml" ContentType="application/vnd.openxmlformats-officedocument.presentationml.slide+xml"/>
  <Override PartName="/ppt/tags/tag179.xml" ContentType="application/vnd.openxmlformats-officedocument.presentationml.tags+xml"/>
  <Override PartName="/ppt/tags/tag526.xml" ContentType="application/vnd.openxmlformats-officedocument.presentationml.tags+xml"/>
  <Override PartName="/ppt/tags/tag712.xml" ContentType="application/vnd.openxmlformats-officedocument.presentationml.tags+xml"/>
  <Override PartName="/ppt/tags/tag857.xml" ContentType="application/vnd.openxmlformats-officedocument.presentationml.tags+xml"/>
  <Override PartName="/ppt/tags/tag1205.xml" ContentType="application/vnd.openxmlformats-officedocument.presentationml.tags+xml"/>
  <Override PartName="/ppt/tags/tag1536.xml" ContentType="application/vnd.openxmlformats-officedocument.presentationml.tags+xml"/>
  <Override PartName="/ppt/tags/tag1867.xml" ContentType="application/vnd.openxmlformats-officedocument.presentationml.tags+xml"/>
  <Override PartName="/ppt/tags/tag64.xml" ContentType="application/vnd.openxmlformats-officedocument.presentationml.tags+xml"/>
  <Override PartName="/ppt/tags/tag220.xml" ContentType="application/vnd.openxmlformats-officedocument.presentationml.tags+xml"/>
  <Override PartName="/ppt/tags/tag365.xml" ContentType="application/vnd.openxmlformats-officedocument.presentationml.tags+xml"/>
  <Override PartName="/ppt/tags/tag551.xml" ContentType="application/vnd.openxmlformats-officedocument.presentationml.tags+xml"/>
  <Override PartName="/ppt/tags/tag696.xml" ContentType="application/vnd.openxmlformats-officedocument.presentationml.tags+xml"/>
  <Override PartName="/ppt/tags/tag1044.xml" ContentType="application/vnd.openxmlformats-officedocument.presentationml.tags+xml"/>
  <Override PartName="/ppt/tags/tag1189.xml" ContentType="application/vnd.openxmlformats-officedocument.presentationml.tags+xml"/>
  <Override PartName="/ppt/tags/tag1230.xml" ContentType="application/vnd.openxmlformats-officedocument.presentationml.tags+xml"/>
  <Override PartName="/ppt/tags/tag1375.xml" ContentType="application/vnd.openxmlformats-officedocument.presentationml.tags+xml"/>
  <Override PartName="/ppt/tags/tag1722.xml" ContentType="application/vnd.openxmlformats-officedocument.presentationml.tags+xml"/>
  <Override PartName="/ppt/tags/tag390.xml" ContentType="application/vnd.openxmlformats-officedocument.presentationml.tags+xml"/>
  <Override PartName="/ppt/notesSlides/notesSlide8.xml" ContentType="application/vnd.openxmlformats-officedocument.presentationml.notesSlide+xml"/>
  <Override PartName="/ppt/tags/tag882.xml" ContentType="application/vnd.openxmlformats-officedocument.presentationml.tags+xml"/>
  <Override PartName="/ppt/tags/tag1561.xml" ContentType="application/vnd.openxmlformats-officedocument.presentationml.tags+xml"/>
  <Override PartName="/ppt/tags/tag1892.xml" ContentType="application/vnd.openxmlformats-officedocument.presentationml.tags+xml"/>
  <Override PartName="/ppt/tags/tag135.xml" ContentType="application/vnd.openxmlformats-officedocument.presentationml.tags+xml"/>
  <Override PartName="/ppt/tags/tag627.xml" ContentType="application/vnd.openxmlformats-officedocument.presentationml.tags+xml"/>
  <Override PartName="/ppt/tags/tag813.xml" ContentType="application/vnd.openxmlformats-officedocument.presentationml.tags+xml"/>
  <Override PartName="/ppt/tags/tag958.xml" ContentType="application/vnd.openxmlformats-officedocument.presentationml.tags+xml"/>
  <Override PartName="/ppt/tags/tag1306.xml" ContentType="application/vnd.openxmlformats-officedocument.presentationml.tags+xml"/>
  <Override PartName="/ppt/tags/tag1637.xml" ContentType="application/vnd.openxmlformats-officedocument.presentationml.tags+xml"/>
  <Override PartName="/ppt/tags/tag1823.xml" ContentType="application/vnd.openxmlformats-officedocument.presentationml.tags+xml"/>
  <Override PartName="/ppt/tags/tag20.xml" ContentType="application/vnd.openxmlformats-officedocument.presentationml.tags+xml"/>
  <Override PartName="/ppt/tags/tag321.xml" ContentType="application/vnd.openxmlformats-officedocument.presentationml.tags+xml"/>
  <Override PartName="/ppt/tags/tag466.xml" ContentType="application/vnd.openxmlformats-officedocument.presentationml.tags+xml"/>
  <Override PartName="/ppt/tags/tag652.xml" ContentType="application/vnd.openxmlformats-officedocument.presentationml.tags+xml"/>
  <Override PartName="/ppt/tags/tag797.xml" ContentType="application/vnd.openxmlformats-officedocument.presentationml.tags+xml"/>
  <Override PartName="/ppt/tags/tag983.xml" ContentType="application/vnd.openxmlformats-officedocument.presentationml.tags+xml"/>
  <Override PartName="/ppt/tags/tag1000.xml" ContentType="application/vnd.openxmlformats-officedocument.presentationml.tags+xml"/>
  <Override PartName="/ppt/tags/tag1145.xml" ContentType="application/vnd.openxmlformats-officedocument.presentationml.tags+xml"/>
  <Override PartName="/ppt/tags/tag1331.xml" ContentType="application/vnd.openxmlformats-officedocument.presentationml.tags+xml"/>
  <Override PartName="/ppt/tags/tag1476.xml" ContentType="application/vnd.openxmlformats-officedocument.presentationml.tags+xml"/>
  <Override PartName="/ppt/tags/tag1662.xml" ContentType="application/vnd.openxmlformats-officedocument.presentationml.tags+xml"/>
  <Override PartName="/ppt/slides/slide67.xml" ContentType="application/vnd.openxmlformats-officedocument.presentationml.slide+xml"/>
  <Override PartName="/ppt/tags/tag6.xml" ContentType="application/vnd.openxmlformats-officedocument.presentationml.tags+xml"/>
  <Override PartName="/ppt/tags/tag160.xml" ContentType="application/vnd.openxmlformats-officedocument.presentationml.tags+xml"/>
  <Override PartName="/ppt/tags/tag491.xml" ContentType="application/vnd.openxmlformats-officedocument.presentationml.tags+xml"/>
  <Override PartName="/ppt/tags/tag728.xml" ContentType="application/vnd.openxmlformats-officedocument.presentationml.tags+xml"/>
  <Override PartName="/ppt/tags/tag1170.xml" ContentType="application/vnd.openxmlformats-officedocument.presentationml.tags+xml"/>
  <Override PartName="/ppt/tags/tag1407.xml" ContentType="application/vnd.openxmlformats-officedocument.presentationml.tags+xml"/>
  <Override PartName="/ppt/slides/slide92.xml" ContentType="application/vnd.openxmlformats-officedocument.presentationml.slide+xml"/>
  <Override PartName="/ppt/tags/tag236.xml" ContentType="application/vnd.openxmlformats-officedocument.presentationml.tags+xml"/>
  <Override PartName="/ppt/tags/tag567.xml" ContentType="application/vnd.openxmlformats-officedocument.presentationml.tags+xml"/>
  <Override PartName="/ppt/tags/tag898.xml" ContentType="application/vnd.openxmlformats-officedocument.presentationml.tags+xml"/>
  <Override PartName="/ppt/tags/tag914.xml" ContentType="application/vnd.openxmlformats-officedocument.presentationml.tags+xml"/>
  <Override PartName="/ppt/tags/tag1246.xml" ContentType="application/vnd.openxmlformats-officedocument.presentationml.tags+xml"/>
  <Override PartName="/ppt/tags/tag1738.xml" ContentType="application/vnd.openxmlformats-officedocument.presentationml.tags+xml"/>
  <Override PartName="/ppt/tags/tag1924.xml" ContentType="application/vnd.openxmlformats-officedocument.presentationml.tags+xml"/>
  <Override PartName="/ppt/tags/tag422.xml" ContentType="application/vnd.openxmlformats-officedocument.presentationml.tags+xml"/>
  <Override PartName="/ppt/tags/tag753.xml" ContentType="application/vnd.openxmlformats-officedocument.presentationml.tags+xml"/>
  <Override PartName="/ppt/tags/tag1085.xml" ContentType="application/vnd.openxmlformats-officedocument.presentationml.tags+xml"/>
  <Override PartName="/ppt/tags/tag1101.xml" ContentType="application/vnd.openxmlformats-officedocument.presentationml.tags+xml"/>
  <Override PartName="/ppt/tags/tag1432.xml" ContentType="application/vnd.openxmlformats-officedocument.presentationml.tags+xml"/>
  <Override PartName="/ppt/tags/tag1577.xml" ContentType="application/vnd.openxmlformats-officedocument.presentationml.tags+xml"/>
  <Override PartName="/ppt/tags/tag1763.xml" ContentType="application/vnd.openxmlformats-officedocument.presentationml.tags+xml"/>
  <Override PartName="/ppt/slides/slide23.xml" ContentType="application/vnd.openxmlformats-officedocument.presentationml.slide+xml"/>
  <Override PartName="/ppt/tags/tag261.xml" ContentType="application/vnd.openxmlformats-officedocument.presentationml.tags+xml"/>
  <Override PartName="/ppt/tags/tag592.xml" ContentType="application/vnd.openxmlformats-officedocument.presentationml.tags+xml"/>
  <Override PartName="/ppt/tags/tag829.xml" ContentType="application/vnd.openxmlformats-officedocument.presentationml.tags+xml"/>
  <Override PartName="/ppt/tags/tag1271.xml" ContentType="application/vnd.openxmlformats-officedocument.presentationml.tags+xml"/>
  <Override PartName="/ppt/tags/tag1508.xml" ContentType="application/vnd.openxmlformats-officedocument.presentationml.tags+xml"/>
  <Override PartName="/ppt/tags/tag1839.xml" ContentType="application/vnd.openxmlformats-officedocument.presentationml.tags+xml"/>
  <Override PartName="/ppt/tags/tag36.xml" ContentType="application/vnd.openxmlformats-officedocument.presentationml.tags+xml"/>
  <Override PartName="/ppt/tags/tag337.xml" ContentType="application/vnd.openxmlformats-officedocument.presentationml.tags+xml"/>
  <Override PartName="/ppt/tags/tag523.xml" ContentType="application/vnd.openxmlformats-officedocument.presentationml.tags+xml"/>
  <Override PartName="/ppt/tags/tag668.xml" ContentType="application/vnd.openxmlformats-officedocument.presentationml.tags+xml"/>
  <Override PartName="/ppt/tags/tag854.xml" ContentType="application/vnd.openxmlformats-officedocument.presentationml.tags+xml"/>
  <Override PartName="/ppt/tags/tag999.xml" ContentType="application/vnd.openxmlformats-officedocument.presentationml.tags+xml"/>
  <Override PartName="/ppt/tags/tag1016.xml" ContentType="application/vnd.openxmlformats-officedocument.presentationml.tags+xml"/>
  <Override PartName="/ppt/tags/tag1202.xml" ContentType="application/vnd.openxmlformats-officedocument.presentationml.tags+xml"/>
  <Override PartName="/ppt/tags/tag1347.xml" ContentType="application/vnd.openxmlformats-officedocument.presentationml.tags+xml"/>
  <Override PartName="/ppt/tags/tag1678.xml" ContentType="application/vnd.openxmlformats-officedocument.presentationml.tags+xml"/>
  <Override PartName="/ppt/tags/tag61.xml" ContentType="application/vnd.openxmlformats-officedocument.presentationml.tags+xml"/>
  <Override PartName="/ppt/tags/tag176.xml" ContentType="application/vnd.openxmlformats-officedocument.presentationml.tags+xml"/>
  <Override PartName="/ppt/tags/tag362.xml" ContentType="application/vnd.openxmlformats-officedocument.presentationml.tags+xml"/>
  <Override PartName="/ppt/tags/tag693.xml" ContentType="application/vnd.openxmlformats-officedocument.presentationml.tags+xml"/>
  <Override PartName="/ppt/tags/tag1041.xml" ContentType="application/vnd.openxmlformats-officedocument.presentationml.tags+xml"/>
  <Override PartName="/ppt/tags/tag1186.xml" ContentType="application/vnd.openxmlformats-officedocument.presentationml.tags+xml"/>
  <Override PartName="/ppt/tags/tag1533.xml" ContentType="application/vnd.openxmlformats-officedocument.presentationml.tags+xml"/>
  <Override PartName="/ppt/tags/tag1864.xml" ContentType="application/vnd.openxmlformats-officedocument.presentationml.tags+xml"/>
  <Override PartName="/ppt/tags/tag107.xml" ContentType="application/vnd.openxmlformats-officedocument.presentationml.tags+xml"/>
  <Override PartName="/ppt/tags/tag438.xml" ContentType="application/vnd.openxmlformats-officedocument.presentationml.tags+xml"/>
  <Override PartName="/ppt/tags/tag1372.xml" ContentType="application/vnd.openxmlformats-officedocument.presentationml.tags+xml"/>
  <Override PartName="/ppt/tags/tag1609.xml" ContentType="application/vnd.openxmlformats-officedocument.presentationml.tags+xml"/>
  <Override PartName="/ppt/notesSlides/notesSlide5.xml" ContentType="application/vnd.openxmlformats-officedocument.presentationml.notesSlide+xml"/>
  <Override PartName="/ppt/tags/tag277.xml" ContentType="application/vnd.openxmlformats-officedocument.presentationml.tags+xml"/>
  <Override PartName="/ppt/tags/tag624.xml" ContentType="application/vnd.openxmlformats-officedocument.presentationml.tags+xml"/>
  <Override PartName="/ppt/tags/tag769.xml" ContentType="application/vnd.openxmlformats-officedocument.presentationml.tags+xml"/>
  <Override PartName="/ppt/tags/tag955.xml" ContentType="application/vnd.openxmlformats-officedocument.presentationml.tags+xml"/>
  <Override PartName="/ppt/tags/tag1117.xml" ContentType="application/vnd.openxmlformats-officedocument.presentationml.tags+xml"/>
  <Override PartName="/ppt/tags/tag1303.xml" ContentType="application/vnd.openxmlformats-officedocument.presentationml.tags+xml"/>
  <Override PartName="/ppt/tags/tag1448.xml" ContentType="application/vnd.openxmlformats-officedocument.presentationml.tags+xml"/>
  <Override PartName="/ppt/tags/tag1634.xml" ContentType="application/vnd.openxmlformats-officedocument.presentationml.tags+xml"/>
  <Override PartName="/ppt/tags/tag1779.xml" ContentType="application/vnd.openxmlformats-officedocument.presentationml.tags+xml"/>
  <Override PartName="/ppt/slides/slide39.xml" ContentType="application/vnd.openxmlformats-officedocument.presentationml.slide+xml"/>
  <Override PartName="/ppt/tags/tag132.xml" ContentType="application/vnd.openxmlformats-officedocument.presentationml.tags+xml"/>
  <Override PartName="/ppt/tags/tag463.xml" ContentType="application/vnd.openxmlformats-officedocument.presentationml.tags+xml"/>
  <Override PartName="/ppt/tags/tag794.xml" ContentType="application/vnd.openxmlformats-officedocument.presentationml.tags+xml"/>
  <Override PartName="/ppt/tags/tag810.xml" ContentType="application/vnd.openxmlformats-officedocument.presentationml.tags+xml"/>
  <Override PartName="/ppt/tags/tag1142.xml" ContentType="application/vnd.openxmlformats-officedocument.presentationml.tags+xml"/>
  <Override PartName="/ppt/tags/tag1287.xml" ContentType="application/vnd.openxmlformats-officedocument.presentationml.tags+xml"/>
  <Override PartName="/ppt/tags/tag1473.xml" ContentType="application/vnd.openxmlformats-officedocument.presentationml.tags+xml"/>
  <Override PartName="/ppt/tags/tag1820.xml" ContentType="application/vnd.openxmlformats-officedocument.presentationml.tags+xml"/>
  <Override PartName="/ppt/slides/slide64.xml" ContentType="application/vnd.openxmlformats-officedocument.presentationml.slide+xml"/>
  <Override PartName="/ppt/tags/tag208.xml" ContentType="application/vnd.openxmlformats-officedocument.presentationml.tags+xml"/>
  <Override PartName="/ppt/tags/tag539.xml" ContentType="application/vnd.openxmlformats-officedocument.presentationml.tags+xml"/>
  <Override PartName="/ppt/tags/tag980.xml" ContentType="application/vnd.openxmlformats-officedocument.presentationml.tags+xml"/>
  <Override PartName="/ppt/tags/tag1218.xml" ContentType="application/vnd.openxmlformats-officedocument.presentationml.tags+xml"/>
  <Override PartName="/ppt/tags/tag1549.xml" ContentType="application/vnd.openxmlformats-officedocument.presentationml.tags+xml"/>
  <Override PartName="/ppt/tags/tag3.xml" ContentType="application/vnd.openxmlformats-officedocument.presentationml.tags+xml"/>
  <Override PartName="/ppt/tags/tag77.xml" ContentType="application/vnd.openxmlformats-officedocument.presentationml.tags+xml"/>
  <Override PartName="/ppt/tags/tag233.xml" ContentType="application/vnd.openxmlformats-officedocument.presentationml.tags+xml"/>
  <Override PartName="/ppt/tags/tag378.xml" ContentType="application/vnd.openxmlformats-officedocument.presentationml.tags+xml"/>
  <Override PartName="/ppt/tags/tag725.xml" ContentType="application/vnd.openxmlformats-officedocument.presentationml.tags+xml"/>
  <Override PartName="/ppt/tags/tag911.xml" ContentType="application/vnd.openxmlformats-officedocument.presentationml.tags+xml"/>
  <Override PartName="/ppt/tags/tag1057.xml" ContentType="application/vnd.openxmlformats-officedocument.presentationml.tags+xml"/>
  <Override PartName="/ppt/tags/tag1388.xml" ContentType="application/vnd.openxmlformats-officedocument.presentationml.tags+xml"/>
  <Override PartName="/ppt/tags/tag1404.xml" ContentType="application/vnd.openxmlformats-officedocument.presentationml.tags+xml"/>
  <Override PartName="/ppt/tags/tag1735.xml" ContentType="application/vnd.openxmlformats-officedocument.presentationml.tags+xml"/>
  <Override PartName="/ppt/tags/tag564.xml" ContentType="application/vnd.openxmlformats-officedocument.presentationml.tags+xml"/>
  <Override PartName="/ppt/tags/tag750.xml" ContentType="application/vnd.openxmlformats-officedocument.presentationml.tags+xml"/>
  <Override PartName="/ppt/tags/tag895.xml" ContentType="application/vnd.openxmlformats-officedocument.presentationml.tags+xml"/>
  <Override PartName="/ppt/tags/tag1243.xml" ContentType="application/vnd.openxmlformats-officedocument.presentationml.tags+xml"/>
  <Override PartName="/ppt/tags/tag1574.xml" ContentType="application/vnd.openxmlformats-officedocument.presentationml.tags+xml"/>
  <Override PartName="/ppt/tags/tag1760.xml" ContentType="application/vnd.openxmlformats-officedocument.presentationml.tags+xml"/>
  <Override PartName="/ppt/tags/tag1921.xml" ContentType="application/vnd.openxmlformats-officedocument.presentationml.tags+xml"/>
  <Override PartName="/ppt/slides/slide20.xml" ContentType="application/vnd.openxmlformats-officedocument.presentationml.slide+xml"/>
  <Override PartName="/ppt/tags/tag309.xml" ContentType="application/vnd.openxmlformats-officedocument.presentationml.tags+xml"/>
  <Override PartName="/ppt/tags/tag826.xml" ContentType="application/vnd.openxmlformats-officedocument.presentationml.tags+xml"/>
  <Override PartName="/ppt/tags/tag1082.xml" ContentType="application/vnd.openxmlformats-officedocument.presentationml.tags+xml"/>
  <Override PartName="/ppt/tags/tag1319.xml" ContentType="application/vnd.openxmlformats-officedocument.presentationml.tags+xml"/>
  <Override PartName="/ppt/tags/tag1505.xml" ContentType="application/vnd.openxmlformats-officedocument.presentationml.tags+xml"/>
  <Override PartName="/ppt/tags/tag33.xml" ContentType="application/vnd.openxmlformats-officedocument.presentationml.tags+xml"/>
  <Override PartName="/ppt/tags/tag148.xml" ContentType="application/vnd.openxmlformats-officedocument.presentationml.tags+xml"/>
  <Override PartName="/ppt/tags/tag334.xml" ContentType="application/vnd.openxmlformats-officedocument.presentationml.tags+xml"/>
  <Override PartName="/ppt/tags/tag479.xml" ContentType="application/vnd.openxmlformats-officedocument.presentationml.tags+xml"/>
  <Override PartName="/ppt/tags/tag665.xml" ContentType="application/vnd.openxmlformats-officedocument.presentationml.tags+xml"/>
  <Override PartName="/ppt/tags/tag1013.xml" ContentType="application/vnd.openxmlformats-officedocument.presentationml.tags+xml"/>
  <Override PartName="/ppt/tags/tag1158.xml" ContentType="application/vnd.openxmlformats-officedocument.presentationml.tags+xml"/>
  <Override PartName="/ppt/tags/tag1344.xml" ContentType="application/vnd.openxmlformats-officedocument.presentationml.tags+xml"/>
  <Override PartName="/ppt/tags/tag1489.xml" ContentType="application/vnd.openxmlformats-officedocument.presentationml.tags+xml"/>
  <Override PartName="/ppt/tags/tag1836.xml" ContentType="application/vnd.openxmlformats-officedocument.presentationml.tags+xml"/>
  <Override PartName="/ppt/tags/tag173.xml" ContentType="application/vnd.openxmlformats-officedocument.presentationml.tags+xml"/>
  <Override PartName="/ppt/tags/tag520.xml" ContentType="application/vnd.openxmlformats-officedocument.presentationml.tags+xml"/>
  <Override PartName="/ppt/tags/tag851.xml" ContentType="application/vnd.openxmlformats-officedocument.presentationml.tags+xml"/>
  <Override PartName="/ppt/tags/tag996.xml" ContentType="application/vnd.openxmlformats-officedocument.presentationml.tags+xml"/>
  <Override PartName="/ppt/tags/tag1183.xml" ContentType="application/vnd.openxmlformats-officedocument.presentationml.tags+xml"/>
  <Override PartName="/ppt/tags/tag1530.xml" ContentType="application/vnd.openxmlformats-officedocument.presentationml.tags+xml"/>
  <Override PartName="/ppt/tags/tag1675.xml" ContentType="application/vnd.openxmlformats-officedocument.presentationml.tags+xml"/>
  <Override PartName="/ppt/tags/tag1861.xml" ContentType="application/vnd.openxmlformats-officedocument.presentationml.tags+xml"/>
  <Override PartName="/ppt/tags/tag249.xml" ContentType="application/vnd.openxmlformats-officedocument.presentationml.tags+xml"/>
  <Override PartName="/ppt/tags/tag690.xml" ContentType="application/vnd.openxmlformats-officedocument.presentationml.tags+xml"/>
  <Override PartName="/ppt/tags/tag927.xml" ContentType="application/vnd.openxmlformats-officedocument.presentationml.tags+xml"/>
  <Override PartName="/ppt/tags/tag1606.xml" ContentType="application/vnd.openxmlformats-officedocument.presentationml.tags+xml"/>
  <Override PartName="/ppt/notesSlides/notesSlide2.xml" ContentType="application/vnd.openxmlformats-officedocument.presentationml.notesSlide+xml"/>
  <Override PartName="/ppt/tags/tag104.xml" ContentType="application/vnd.openxmlformats-officedocument.presentationml.tags+xml"/>
  <Override PartName="/ppt/tags/tag435.xml" ContentType="application/vnd.openxmlformats-officedocument.presentationml.tags+xml"/>
  <Override PartName="/ppt/tags/tag621.xml" ContentType="application/vnd.openxmlformats-officedocument.presentationml.tags+xml"/>
  <Override PartName="/ppt/tags/tag766.xml" ContentType="application/vnd.openxmlformats-officedocument.presentationml.tags+xml"/>
  <Override PartName="/ppt/tags/tag1114.xml" ContentType="application/vnd.openxmlformats-officedocument.presentationml.tags+xml"/>
  <Override PartName="/ppt/tags/tag1259.xml" ContentType="application/vnd.openxmlformats-officedocument.presentationml.tags+xml"/>
  <Override PartName="/ppt/tags/tag1445.xml" ContentType="application/vnd.openxmlformats-officedocument.presentationml.tags+xml"/>
  <Override PartName="/ppt/tags/tag1776.xml" ContentType="application/vnd.openxmlformats-officedocument.presentationml.tags+xml"/>
  <Override PartName="/ppt/slides/slide36.xml" ContentType="application/vnd.openxmlformats-officedocument.presentationml.slide+xml"/>
  <Override PartName="/ppt/tags/tag274.xml" ContentType="application/vnd.openxmlformats-officedocument.presentationml.tags+xml"/>
  <Override PartName="/ppt/tags/tag460.xml" ContentType="application/vnd.openxmlformats-officedocument.presentationml.tags+xml"/>
  <Override PartName="/ppt/tags/tag952.xml" ContentType="application/vnd.openxmlformats-officedocument.presentationml.tags+xml"/>
  <Override PartName="/ppt/tags/tag1098.xml" ContentType="application/vnd.openxmlformats-officedocument.presentationml.tags+xml"/>
  <Override PartName="/ppt/tags/tag1284.xml" ContentType="application/vnd.openxmlformats-officedocument.presentationml.tags+xml"/>
  <Override PartName="/ppt/tags/tag1300.xml" ContentType="application/vnd.openxmlformats-officedocument.presentationml.tags+xml"/>
  <Override PartName="/ppt/tags/tag1631.xml" ContentType="application/vnd.openxmlformats-officedocument.presentationml.tags+xml"/>
  <Override PartName="/ppt/tags/tag49.xml" ContentType="application/vnd.openxmlformats-officedocument.presentationml.tags+xml"/>
  <Override PartName="/ppt/tags/tag205.xml" ContentType="application/vnd.openxmlformats-officedocument.presentationml.tags+xml"/>
  <Override PartName="/ppt/tags/tag791.xml" ContentType="application/vnd.openxmlformats-officedocument.presentationml.tags+xml"/>
  <Override PartName="/ppt/tags/tag1029.xml" ContentType="application/vnd.openxmlformats-officedocument.presentationml.tags+xml"/>
  <Override PartName="/ppt/tags/tag1470.xml" ContentType="application/vnd.openxmlformats-officedocument.presentationml.tags+xml"/>
  <Override PartName="/ppt/tags/tag1707.xml" ContentType="application/vnd.openxmlformats-officedocument.presentationml.tags+xml"/>
  <Override PartName="/ppt/slides/slide61.xml" ContentType="application/vnd.openxmlformats-officedocument.presentationml.slide+xml"/>
  <Override PartName="/ppt/tags/tag189.xml" ContentType="application/vnd.openxmlformats-officedocument.presentationml.tags+xml"/>
  <Override PartName="/ppt/tags/tag536.xml" ContentType="application/vnd.openxmlformats-officedocument.presentationml.tags+xml"/>
  <Override PartName="/ppt/tags/tag722.xml" ContentType="application/vnd.openxmlformats-officedocument.presentationml.tags+xml"/>
  <Override PartName="/ppt/tags/tag867.xml" ContentType="application/vnd.openxmlformats-officedocument.presentationml.tags+xml"/>
  <Override PartName="/ppt/tags/tag1199.xml" ContentType="application/vnd.openxmlformats-officedocument.presentationml.tags+xml"/>
  <Override PartName="/ppt/tags/tag1215.xml" ContentType="application/vnd.openxmlformats-officedocument.presentationml.tags+xml"/>
  <Override PartName="/ppt/tags/tag1401.xml" ContentType="application/vnd.openxmlformats-officedocument.presentationml.tags+xml"/>
  <Override PartName="/ppt/tags/tag1546.xml" ContentType="application/vnd.openxmlformats-officedocument.presentationml.tags+xml"/>
  <Override PartName="/ppt/tags/tag1732.xml" ContentType="application/vnd.openxmlformats-officedocument.presentationml.tags+xml"/>
  <Override PartName="/ppt/tags/tag1877.xml" ContentType="application/vnd.openxmlformats-officedocument.presentationml.tags+xml"/>
  <Override PartName="/ppt/tableStyles.xml" ContentType="application/vnd.openxmlformats-officedocument.presentationml.tableStyles+xml"/>
  <Override PartName="/ppt/tags/tag74.xml" ContentType="application/vnd.openxmlformats-officedocument.presentationml.tags+xml"/>
  <Override PartName="/ppt/tags/tag230.xml" ContentType="application/vnd.openxmlformats-officedocument.presentationml.tags+xml"/>
  <Override PartName="/ppt/tags/tag375.xml" ContentType="application/vnd.openxmlformats-officedocument.presentationml.tags+xml"/>
  <Override PartName="/ppt/tags/tag561.xml" ContentType="application/vnd.openxmlformats-officedocument.presentationml.tags+xml"/>
  <Override PartName="/ppt/tags/tag892.xml" ContentType="application/vnd.openxmlformats-officedocument.presentationml.tags+xml"/>
  <Override PartName="/ppt/tags/tag1054.xml" ContentType="application/vnd.openxmlformats-officedocument.presentationml.tags+xml"/>
  <Override PartName="/ppt/tags/tag1240.xml" ContentType="application/vnd.openxmlformats-officedocument.presentationml.tags+xml"/>
  <Override PartName="/ppt/tags/tag1385.xml" ContentType="application/vnd.openxmlformats-officedocument.presentationml.tags+xml"/>
  <Override PartName="/ppt/tags/tag1571.xml" ContentType="application/vnd.openxmlformats-officedocument.presentationml.tags+xml"/>
  <Override PartName="/ppt/tags/tag306.xml" ContentType="application/vnd.openxmlformats-officedocument.presentationml.tags+xml"/>
  <Override PartName="/ppt/tags/tag637.xml" ContentType="application/vnd.openxmlformats-officedocument.presentationml.tags+xml"/>
  <Override PartName="/ppt/tags/tag968.xml" ContentType="application/vnd.openxmlformats-officedocument.presentationml.tags+xml"/>
  <Override PartName="/ppt/tags/tag1316.xml" ContentType="application/vnd.openxmlformats-officedocument.presentationml.tags+xml"/>
  <Override PartName="/ppt/tags/tag1808.xml" ContentType="application/vnd.openxmlformats-officedocument.presentationml.tags+xml"/>
  <Override PartName="/ppt/tags/tag145.xml" ContentType="application/vnd.openxmlformats-officedocument.presentationml.tags+xml"/>
  <Override PartName="/ppt/tags/tag476.xml" ContentType="application/vnd.openxmlformats-officedocument.presentationml.tags+xml"/>
  <Override PartName="/ppt/tags/tag823.xml" ContentType="application/vnd.openxmlformats-officedocument.presentationml.tags+xml"/>
  <Override PartName="/ppt/tags/tag1155.xml" ContentType="application/vnd.openxmlformats-officedocument.presentationml.tags+xml"/>
  <Override PartName="/ppt/tags/tag1502.xml" ContentType="application/vnd.openxmlformats-officedocument.presentationml.tags+xml"/>
  <Override PartName="/ppt/tags/tag1647.xml" ContentType="application/vnd.openxmlformats-officedocument.presentationml.tags+xml"/>
  <Override PartName="/ppt/tags/tag1833.xml" ContentType="application/vnd.openxmlformats-officedocument.presentationml.tags+xml"/>
  <Override PartName="/ppt/slides/slide77.xml" ContentType="application/vnd.openxmlformats-officedocument.presentationml.slide+xml"/>
  <Override PartName="/ppt/tags/tag30.xml" ContentType="application/vnd.openxmlformats-officedocument.presentationml.tags+xml"/>
  <Override PartName="/ppt/tags/tag331.xml" ContentType="application/vnd.openxmlformats-officedocument.presentationml.tags+xml"/>
  <Override PartName="/ppt/tags/tag662.xml" ContentType="application/vnd.openxmlformats-officedocument.presentationml.tags+xml"/>
  <Override PartName="/ppt/tags/tag993.xml" ContentType="application/vnd.openxmlformats-officedocument.presentationml.tags+xml"/>
  <Override PartName="/ppt/tags/tag1010.xml" ContentType="application/vnd.openxmlformats-officedocument.presentationml.tags+xml"/>
  <Override PartName="/ppt/tags/tag1341.xml" ContentType="application/vnd.openxmlformats-officedocument.presentationml.tags+xml"/>
  <Override PartName="/ppt/tags/tag1486.xml" ContentType="application/vnd.openxmlformats-officedocument.presentationml.tags+xml"/>
  <Override PartName="/ppt/tags/tag1672.xml" ContentType="application/vnd.openxmlformats-officedocument.presentationml.tags+xml"/>
  <Override PartName="/ppt/tags/tag1909.xml" ContentType="application/vnd.openxmlformats-officedocument.presentationml.tags+xml"/>
  <Override PartName="/ppt/tags/tag170.xml" ContentType="application/vnd.openxmlformats-officedocument.presentationml.tags+xml"/>
  <Override PartName="/ppt/tags/tag407.xml" ContentType="application/vnd.openxmlformats-officedocument.presentationml.tags+xml"/>
  <Override PartName="/ppt/tags/tag738.xml" ContentType="application/vnd.openxmlformats-officedocument.presentationml.tags+xml"/>
  <Override PartName="/ppt/tags/tag1180.xml" ContentType="application/vnd.openxmlformats-officedocument.presentationml.tags+xml"/>
  <Override PartName="/ppt/tags/tag1417.xml" ContentType="application/vnd.openxmlformats-officedocument.presentationml.tags+xml"/>
  <Override PartName="/ppt/tags/tag1748.xml" ContentType="application/vnd.openxmlformats-officedocument.presentationml.tags+xml"/>
  <Override PartName="/ppt/tags/tag101.xml" ContentType="application/vnd.openxmlformats-officedocument.presentationml.tags+xml"/>
  <Override PartName="/ppt/tags/tag246.xml" ContentType="application/vnd.openxmlformats-officedocument.presentationml.tags+xml"/>
  <Override PartName="/ppt/tags/tag432.xml" ContentType="application/vnd.openxmlformats-officedocument.presentationml.tags+xml"/>
  <Override PartName="/ppt/tags/tag577.xml" ContentType="application/vnd.openxmlformats-officedocument.presentationml.tags+xml"/>
  <Override PartName="/ppt/tags/tag924.xml" ContentType="application/vnd.openxmlformats-officedocument.presentationml.tags+xml"/>
  <Override PartName="/ppt/tags/tag1111.xml" ContentType="application/vnd.openxmlformats-officedocument.presentationml.tags+xml"/>
  <Override PartName="/ppt/tags/tag1256.xml" ContentType="application/vnd.openxmlformats-officedocument.presentationml.tags+xml"/>
  <Override PartName="/ppt/tags/tag1587.xml" ContentType="application/vnd.openxmlformats-officedocument.presentationml.tags+xml"/>
  <Override PartName="/ppt/tags/tag1603.xml" ContentType="application/vnd.openxmlformats-officedocument.presentationml.tags+xml"/>
  <Override PartName="/ppt/slides/slide33.xml" ContentType="application/vnd.openxmlformats-officedocument.presentationml.slide+xml"/>
  <Override PartName="/ppt/tags/tag271.xml" ContentType="application/vnd.openxmlformats-officedocument.presentationml.tags+xml"/>
  <Override PartName="/ppt/tags/tag508.xml" ContentType="application/vnd.openxmlformats-officedocument.presentationml.tags+xml"/>
  <Override PartName="/ppt/tags/tag763.xml" ContentType="application/vnd.openxmlformats-officedocument.presentationml.tags+xml"/>
  <Override PartName="/ppt/tags/tag1095.xml" ContentType="application/vnd.openxmlformats-officedocument.presentationml.tags+xml"/>
  <Override PartName="/ppt/tags/tag1442.xml" ContentType="application/vnd.openxmlformats-officedocument.presentationml.tags+xml"/>
  <Override PartName="/ppt/tags/tag1773.xml" ContentType="application/vnd.openxmlformats-officedocument.presentationml.tags+xml"/>
  <Override PartName="/ppt/tags/tag347.xml" ContentType="application/vnd.openxmlformats-officedocument.presentationml.tags+xml"/>
  <Override PartName="/ppt/tags/tag839.xml" ContentType="application/vnd.openxmlformats-officedocument.presentationml.tags+xml"/>
  <Override PartName="/ppt/tags/tag1281.xml" ContentType="application/vnd.openxmlformats-officedocument.presentationml.tags+xml"/>
  <Override PartName="/ppt/tags/tag1518.xml" ContentType="application/vnd.openxmlformats-officedocument.presentationml.tags+xml"/>
  <Override PartName="/ppt/tags/tag1704.xml" ContentType="application/vnd.openxmlformats-officedocument.presentationml.tags+xml"/>
  <Override PartName="/ppt/tags/tag1849.xml" ContentType="application/vnd.openxmlformats-officedocument.presentationml.tags+xml"/>
  <Override PartName="/ppt/tags/tag46.xml" ContentType="application/vnd.openxmlformats-officedocument.presentationml.tags+xml"/>
  <Override PartName="/ppt/tags/tag186.xml" ContentType="application/vnd.openxmlformats-officedocument.presentationml.tags+xml"/>
  <Override PartName="/ppt/tags/tag202.xml" ContentType="application/vnd.openxmlformats-officedocument.presentationml.tags+xml"/>
  <Override PartName="/ppt/tags/tag533.xml" ContentType="application/vnd.openxmlformats-officedocument.presentationml.tags+xml"/>
  <Override PartName="/ppt/tags/tag678.xml" ContentType="application/vnd.openxmlformats-officedocument.presentationml.tags+xml"/>
  <Override PartName="/ppt/tags/tag864.xml" ContentType="application/vnd.openxmlformats-officedocument.presentationml.tags+xml"/>
  <Override PartName="/ppt/tags/tag1026.xml" ContentType="application/vnd.openxmlformats-officedocument.presentationml.tags+xml"/>
  <Override PartName="/ppt/tags/tag1212.xml" ContentType="application/vnd.openxmlformats-officedocument.presentationml.tags+xml"/>
  <Override PartName="/ppt/tags/tag1357.xml" ContentType="application/vnd.openxmlformats-officedocument.presentationml.tags+xml"/>
  <Override PartName="/ppt/tags/tag1543.xml" ContentType="application/vnd.openxmlformats-officedocument.presentationml.tags+xml"/>
  <Override PartName="/ppt/tags/tag1688.xml" ContentType="application/vnd.openxmlformats-officedocument.presentationml.tags+xml"/>
  <Override PartName="/ppt/tags/tag1874.xml" ContentType="application/vnd.openxmlformats-officedocument.presentationml.tags+xml"/>
  <Override PartName="/ppt/tags/tag71.xml" ContentType="application/vnd.openxmlformats-officedocument.presentationml.tags+xml"/>
  <Override PartName="/ppt/tags/tag372.xml" ContentType="application/vnd.openxmlformats-officedocument.presentationml.tags+xml"/>
  <Override PartName="/ppt/tags/tag609.xml" ContentType="application/vnd.openxmlformats-officedocument.presentationml.tags+xml"/>
  <Override PartName="/ppt/tags/tag1051.xml" ContentType="application/vnd.openxmlformats-officedocument.presentationml.tags+xml"/>
  <Override PartName="/ppt/tags/tag1196.xml" ContentType="application/vnd.openxmlformats-officedocument.presentationml.tags+xml"/>
  <Override PartName="/ppt/tags/tag1382.xml" ContentType="application/vnd.openxmlformats-officedocument.presentationml.tags+xml"/>
  <Override PartName="/ppt/tags/tag1619.xml" ContentType="application/vnd.openxmlformats-officedocument.presentationml.tags+xml"/>
  <Override PartName="/ppt/tags/tag117.xml" ContentType="application/vnd.openxmlformats-officedocument.presentationml.tags+xml"/>
  <Override PartName="/ppt/tags/tag448.xml" ContentType="application/vnd.openxmlformats-officedocument.presentationml.tags+xml"/>
  <Override PartName="/ppt/tags/tag779.xml" ContentType="application/vnd.openxmlformats-officedocument.presentationml.tags+xml"/>
  <Override PartName="/ppt/tags/tag1127.xml" ContentType="application/vnd.openxmlformats-officedocument.presentationml.tags+xml"/>
  <Override PartName="/ppt/tags/tag1458.xml" ContentType="application/vnd.openxmlformats-officedocument.presentationml.tags+xml"/>
  <Override PartName="/ppt/tags/tag1805.xml" ContentType="application/vnd.openxmlformats-officedocument.presentationml.tags+xml"/>
  <Override PartName="/ppt/slides/slide49.xml" ContentType="application/vnd.openxmlformats-officedocument.presentationml.slide+xml"/>
  <Override PartName="/ppt/tags/tag142.xml" ContentType="application/vnd.openxmlformats-officedocument.presentationml.tags+xml"/>
  <Override PartName="/ppt/tags/tag287.xml" ContentType="application/vnd.openxmlformats-officedocument.presentationml.tags+xml"/>
  <Override PartName="/ppt/tags/tag303.xml" ContentType="application/vnd.openxmlformats-officedocument.presentationml.tags+xml"/>
  <Override PartName="/ppt/tags/tag634.xml" ContentType="application/vnd.openxmlformats-officedocument.presentationml.tags+xml"/>
  <Override PartName="/ppt/tags/tag820.xml" ContentType="application/vnd.openxmlformats-officedocument.presentationml.tags+xml"/>
  <Override PartName="/ppt/tags/tag965.xml" ContentType="application/vnd.openxmlformats-officedocument.presentationml.tags+xml"/>
  <Override PartName="/ppt/tags/tag1297.xml" ContentType="application/vnd.openxmlformats-officedocument.presentationml.tags+xml"/>
  <Override PartName="/ppt/tags/tag1313.xml" ContentType="application/vnd.openxmlformats-officedocument.presentationml.tags+xml"/>
  <Override PartName="/ppt/tags/tag1644.xml" ContentType="application/vnd.openxmlformats-officedocument.presentationml.tags+xml"/>
  <Override PartName="/ppt/tags/tag1789.xml" ContentType="application/vnd.openxmlformats-officedocument.presentationml.tags+xml"/>
  <Override PartName="/ppt/tags/tag473.xml" ContentType="application/vnd.openxmlformats-officedocument.presentationml.tags+xml"/>
  <Override PartName="/ppt/tags/tag990.xml" ContentType="application/vnd.openxmlformats-officedocument.presentationml.tags+xml"/>
  <Override PartName="/ppt/tags/tag1152.xml" ContentType="application/vnd.openxmlformats-officedocument.presentationml.tags+xml"/>
  <Override PartName="/ppt/tags/tag1483.xml" ContentType="application/vnd.openxmlformats-officedocument.presentationml.tags+xml"/>
  <Override PartName="/ppt/tags/tag1830.xml" ContentType="application/vnd.openxmlformats-officedocument.presentationml.tags+xml"/>
  <Override PartName="/ppt/slides/slide74.xml" ContentType="application/vnd.openxmlformats-officedocument.presentationml.slide+xml"/>
  <Override PartName="/ppt/tags/tag218.xml" ContentType="application/vnd.openxmlformats-officedocument.presentationml.tags+xml"/>
  <Override PartName="/ppt/tags/tag404.xml" ContentType="application/vnd.openxmlformats-officedocument.presentationml.tags+xml"/>
  <Override PartName="/ppt/tags/tag549.xml" ContentType="application/vnd.openxmlformats-officedocument.presentationml.tags+xml"/>
  <Override PartName="/ppt/tags/tag735.xml" ContentType="application/vnd.openxmlformats-officedocument.presentationml.tags+xml"/>
  <Override PartName="/ppt/tags/tag1228.xml" ContentType="application/vnd.openxmlformats-officedocument.presentationml.tags+xml"/>
  <Override PartName="/ppt/tags/tag1414.xml" ContentType="application/vnd.openxmlformats-officedocument.presentationml.tags+xml"/>
  <Override PartName="/ppt/tags/tag1559.xml" ContentType="application/vnd.openxmlformats-officedocument.presentationml.tags+xml"/>
  <Override PartName="/ppt/tags/tag1906.xml" ContentType="application/vnd.openxmlformats-officedocument.presentationml.tags+xml"/>
  <Override PartName="/ppt/tags/tag87.xml" ContentType="application/vnd.openxmlformats-officedocument.presentationml.tags+xml"/>
  <Override PartName="/ppt/tags/tag243.xml" ContentType="application/vnd.openxmlformats-officedocument.presentationml.tags+xml"/>
  <Override PartName="/ppt/tags/tag388.xml" ContentType="application/vnd.openxmlformats-officedocument.presentationml.tags+xml"/>
  <Override PartName="/ppt/tags/tag574.xml" ContentType="application/vnd.openxmlformats-officedocument.presentationml.tags+xml"/>
  <Override PartName="/ppt/tags/tag921.xml" ContentType="application/vnd.openxmlformats-officedocument.presentationml.tags+xml"/>
  <Override PartName="/ppt/tags/tag1067.xml" ContentType="application/vnd.openxmlformats-officedocument.presentationml.tags+xml"/>
  <Override PartName="/ppt/tags/tag1253.xml" ContentType="application/vnd.openxmlformats-officedocument.presentationml.tags+xml"/>
  <Override PartName="/ppt/tags/tag1398.xml" ContentType="application/vnd.openxmlformats-officedocument.presentationml.tags+xml"/>
  <Override PartName="/ppt/tags/tag1600.xml" ContentType="application/vnd.openxmlformats-officedocument.presentationml.tags+xml"/>
  <Override PartName="/ppt/tags/tag1745.xml" ContentType="application/vnd.openxmlformats-officedocument.presentationml.tags+xml"/>
  <Override PartName="/ppt/tags/tag319.xml" ContentType="application/vnd.openxmlformats-officedocument.presentationml.tags+xml"/>
  <Override PartName="/ppt/tags/tag760.xml" ContentType="application/vnd.openxmlformats-officedocument.presentationml.tags+xml"/>
  <Override PartName="/ppt/tags/tag1092.xml" ContentType="application/vnd.openxmlformats-officedocument.presentationml.tags+xml"/>
  <Override PartName="/ppt/tags/tag1584.xml" ContentType="application/vnd.openxmlformats-officedocument.presentationml.tags+xml"/>
  <Override PartName="/ppt/tags/tag1770.xml" ContentType="application/vnd.openxmlformats-officedocument.presentationml.tags+xml"/>
  <Override PartName="/ppt/slides/slide30.xml" ContentType="application/vnd.openxmlformats-officedocument.presentationml.slide+xml"/>
  <Override PartName="/ppt/tags/tag18.xml" ContentType="application/vnd.openxmlformats-officedocument.presentationml.tags+xml"/>
  <Override PartName="/ppt/tags/tag158.xml" ContentType="application/vnd.openxmlformats-officedocument.presentationml.tags+xml"/>
  <Override PartName="/ppt/tags/tag505.xml" ContentType="application/vnd.openxmlformats-officedocument.presentationml.tags+xml"/>
  <Override PartName="/ppt/tags/tag836.xml" ContentType="application/vnd.openxmlformats-officedocument.presentationml.tags+xml"/>
  <Override PartName="/ppt/tags/tag1329.xml" ContentType="application/vnd.openxmlformats-officedocument.presentationml.tags+xml"/>
  <Override PartName="/ppt/tags/tag1515.xml" ContentType="application/vnd.openxmlformats-officedocument.presentationml.tags+xml"/>
  <Override PartName="/ppt/tags/tag1846.xml" ContentType="application/vnd.openxmlformats-officedocument.presentationml.tags+xml"/>
  <Override PartName="/ppt/tags/tag43.xml" ContentType="application/vnd.openxmlformats-officedocument.presentationml.tags+xml"/>
  <Override PartName="/ppt/tags/tag344.xml" ContentType="application/vnd.openxmlformats-officedocument.presentationml.tags+xml"/>
  <Override PartName="/ppt/tags/tag489.xml" ContentType="application/vnd.openxmlformats-officedocument.presentationml.tags+xml"/>
  <Override PartName="/ppt/tags/tag530.xml" ContentType="application/vnd.openxmlformats-officedocument.presentationml.tags+xml"/>
  <Override PartName="/ppt/tags/tag675.xml" ContentType="application/vnd.openxmlformats-officedocument.presentationml.tags+xml"/>
  <Override PartName="/ppt/tags/tag1023.xml" ContentType="application/vnd.openxmlformats-officedocument.presentationml.tags+xml"/>
  <Override PartName="/ppt/tags/tag1168.xml" ContentType="application/vnd.openxmlformats-officedocument.presentationml.tags+xml"/>
  <Override PartName="/ppt/tags/tag1354.xml" ContentType="application/vnd.openxmlformats-officedocument.presentationml.tags+xml"/>
  <Override PartName="/ppt/tags/tag1499.xml" ContentType="application/vnd.openxmlformats-officedocument.presentationml.tags+xml"/>
  <Override PartName="/ppt/tags/tag1685.xml" ContentType="application/vnd.openxmlformats-officedocument.presentationml.tags+xml"/>
  <Override PartName="/ppt/tags/tag1701.xml" ContentType="application/vnd.openxmlformats-officedocument.presentationml.tags+xml"/>
  <Override PartName="/ppt/tags/tag183.xml" ContentType="application/vnd.openxmlformats-officedocument.presentationml.tags+xml"/>
  <Override PartName="/ppt/tags/tag861.xml" ContentType="application/vnd.openxmlformats-officedocument.presentationml.tags+xml"/>
  <Override PartName="/ppt/tags/tag1193.xml" ContentType="application/vnd.openxmlformats-officedocument.presentationml.tags+xml"/>
  <Override PartName="/ppt/tags/tag1540.xml" ContentType="application/vnd.openxmlformats-officedocument.presentationml.tags+xml"/>
  <Override PartName="/ppt/tags/tag1871.xml" ContentType="application/vnd.openxmlformats-officedocument.presentationml.tags+xml"/>
  <Override PartName="/ppt/tags/tag114.xml" ContentType="application/vnd.openxmlformats-officedocument.presentationml.tags+xml"/>
  <Override PartName="/ppt/tags/tag259.xml" ContentType="application/vnd.openxmlformats-officedocument.presentationml.tags+xml"/>
  <Override PartName="/ppt/tags/tag606.xml" ContentType="application/vnd.openxmlformats-officedocument.presentationml.tags+xml"/>
  <Override PartName="/ppt/tags/tag937.xml" ContentType="application/vnd.openxmlformats-officedocument.presentationml.tags+xml"/>
  <Override PartName="/ppt/tags/tag1269.xml" ContentType="application/vnd.openxmlformats-officedocument.presentationml.tags+xml"/>
  <Override PartName="/ppt/tags/tag1616.xml" ContentType="application/vnd.openxmlformats-officedocument.presentationml.tags+xml"/>
  <Override PartName="/ppt/tags/tag1802.xml" ContentType="application/vnd.openxmlformats-officedocument.presentationml.tags+xml"/>
  <Override PartName="/ppt/tags/tag300.xml" ContentType="application/vnd.openxmlformats-officedocument.presentationml.tags+xml"/>
  <Override PartName="/ppt/tags/tag445.xml" ContentType="application/vnd.openxmlformats-officedocument.presentationml.tags+xml"/>
  <Override PartName="/ppt/tags/tag631.xml" ContentType="application/vnd.openxmlformats-officedocument.presentationml.tags+xml"/>
  <Override PartName="/ppt/tags/tag776.xml" ContentType="application/vnd.openxmlformats-officedocument.presentationml.tags+xml"/>
  <Override PartName="/ppt/tags/tag962.xml" ContentType="application/vnd.openxmlformats-officedocument.presentationml.tags+xml"/>
  <Override PartName="/ppt/tags/tag1124.xml" ContentType="application/vnd.openxmlformats-officedocument.presentationml.tags+xml"/>
  <Override PartName="/ppt/tags/tag1310.xml" ContentType="application/vnd.openxmlformats-officedocument.presentationml.tags+xml"/>
  <Override PartName="/ppt/tags/tag1455.xml" ContentType="application/vnd.openxmlformats-officedocument.presentationml.tags+xml"/>
  <Override PartName="/ppt/tags/tag1641.xml" ContentType="application/vnd.openxmlformats-officedocument.presentationml.tags+xml"/>
  <Override PartName="/ppt/tags/tag1786.xml" ContentType="application/vnd.openxmlformats-officedocument.presentationml.tags+xml"/>
  <Override PartName="/ppt/slides/slide46.xml" ContentType="application/vnd.openxmlformats-officedocument.presentationml.slide+xml"/>
  <Override PartName="/ppt/tags/tag284.xml" ContentType="application/vnd.openxmlformats-officedocument.presentationml.tags+xml"/>
  <Override PartName="/ppt/tags/tag470.xml" ContentType="application/vnd.openxmlformats-officedocument.presentationml.tags+xml"/>
  <Override PartName="/ppt/tags/tag707.xml" ContentType="application/vnd.openxmlformats-officedocument.presentationml.tags+xml"/>
  <Override PartName="/ppt/tags/tag1294.xml" ContentType="application/vnd.openxmlformats-officedocument.presentationml.tags+xml"/>
  <Override PartName="/ppt/tags/tag1480.xml" ContentType="application/vnd.openxmlformats-officedocument.presentationml.tags+xml"/>
  <Override PartName="/ppt/slides/slide71.xml" ContentType="application/vnd.openxmlformats-officedocument.presentationml.slide+xml"/>
  <Override PartName="/ppt/tags/tag59.xml" ContentType="application/vnd.openxmlformats-officedocument.presentationml.tags+xml"/>
  <Override PartName="/ppt/tags/tag215.xml" ContentType="application/vnd.openxmlformats-officedocument.presentationml.tags+xml"/>
  <Override PartName="/ppt/tags/tag546.xml" ContentType="application/vnd.openxmlformats-officedocument.presentationml.tags+xml"/>
  <Override PartName="/ppt/tags/tag877.xml" ContentType="application/vnd.openxmlformats-officedocument.presentationml.tags+xml"/>
  <Override PartName="/ppt/tags/tag1039.xml" ContentType="application/vnd.openxmlformats-officedocument.presentationml.tags+xml"/>
  <Override PartName="/ppt/tags/tag1225.xml" ContentType="application/vnd.openxmlformats-officedocument.presentationml.tags+xml"/>
  <Override PartName="/ppt/tags/tag1717.xml" ContentType="application/vnd.openxmlformats-officedocument.presentationml.tags+xml"/>
  <Override PartName="/ppt/tags/tag1903.xml" ContentType="application/vnd.openxmlformats-officedocument.presentationml.tags+xml"/>
  <Override PartName="/ppt/tags/tag84.xml" ContentType="application/vnd.openxmlformats-officedocument.presentationml.tags+xml"/>
  <Override PartName="/ppt/tags/tag199.xml" ContentType="application/vnd.openxmlformats-officedocument.presentationml.tags+xml"/>
  <Override PartName="/ppt/tags/tag385.xml" ContentType="application/vnd.openxmlformats-officedocument.presentationml.tags+xml"/>
  <Override PartName="/ppt/tags/tag401.xml" ContentType="application/vnd.openxmlformats-officedocument.presentationml.tags+xml"/>
  <Override PartName="/ppt/tags/tag732.xml" ContentType="application/vnd.openxmlformats-officedocument.presentationml.tags+xml"/>
  <Override PartName="/ppt/tags/tag1064.xml" ContentType="application/vnd.openxmlformats-officedocument.presentationml.tags+xml"/>
  <Override PartName="/ppt/tags/tag1411.xml" ContentType="application/vnd.openxmlformats-officedocument.presentationml.tags+xml"/>
  <Override PartName="/ppt/tags/tag1556.xml" ContentType="application/vnd.openxmlformats-officedocument.presentationml.tags+xml"/>
  <Override PartName="/ppt/tags/tag1742.xml" ContentType="application/vnd.openxmlformats-officedocument.presentationml.tags+xml"/>
  <Override PartName="/ppt/tags/tag1887.xml" ContentType="application/vnd.openxmlformats-officedocument.presentationml.tags+xml"/>
  <Override PartName="/ppt/tags/tag240.xml" ContentType="application/vnd.openxmlformats-officedocument.presentationml.tags+xml"/>
  <Override PartName="/ppt/tags/tag571.xml" ContentType="application/vnd.openxmlformats-officedocument.presentationml.tags+xml"/>
  <Override PartName="/ppt/tags/tag808.xml" ContentType="application/vnd.openxmlformats-officedocument.presentationml.tags+xml"/>
  <Override PartName="/ppt/tags/tag1250.xml" ContentType="application/vnd.openxmlformats-officedocument.presentationml.tags+xml"/>
  <Override PartName="/ppt/tags/tag1395.xml" ContentType="application/vnd.openxmlformats-officedocument.presentationml.tags+xml"/>
  <Override PartName="/ppt/tags/tag1581.xml" ContentType="application/vnd.openxmlformats-officedocument.presentationml.tags+xml"/>
  <Override PartName="/ppt/tags/tag1818.xml" ContentType="application/vnd.openxmlformats-officedocument.presentationml.tags+xml"/>
  <Override PartName="/ppt/tags/tag15.xml" ContentType="application/vnd.openxmlformats-officedocument.presentationml.tags+xml"/>
  <Override PartName="/ppt/tags/tag316.xml" ContentType="application/vnd.openxmlformats-officedocument.presentationml.tags+xml"/>
  <Override PartName="/ppt/tags/tag502.xml" ContentType="application/vnd.openxmlformats-officedocument.presentationml.tags+xml"/>
  <Override PartName="/ppt/tags/tag647.xml" ContentType="application/vnd.openxmlformats-officedocument.presentationml.tags+xml"/>
  <Override PartName="/ppt/tags/tag978.xml" ContentType="application/vnd.openxmlformats-officedocument.presentationml.tags+xml"/>
  <Override PartName="/ppt/tags/tag1326.xml" ContentType="application/vnd.openxmlformats-officedocument.presentationml.tags+xml"/>
  <Override PartName="/ppt/tags/tag1657.xml" ContentType="application/vnd.openxmlformats-officedocument.presentationml.tags+xml"/>
  <Override PartName="/ppt/tags/tag40.xml" ContentType="application/vnd.openxmlformats-officedocument.presentationml.tags+xml"/>
  <Override PartName="/ppt/tags/tag155.xml" ContentType="application/vnd.openxmlformats-officedocument.presentationml.tags+xml"/>
  <Override PartName="/ppt/tags/tag341.xml" ContentType="application/vnd.openxmlformats-officedocument.presentationml.tags+xml"/>
  <Override PartName="/ppt/tags/tag486.xml" ContentType="application/vnd.openxmlformats-officedocument.presentationml.tags+xml"/>
  <Override PartName="/ppt/tags/tag833.xml" ContentType="application/vnd.openxmlformats-officedocument.presentationml.tags+xml"/>
  <Override PartName="/ppt/tags/tag1020.xml" ContentType="application/vnd.openxmlformats-officedocument.presentationml.tags+xml"/>
  <Override PartName="/ppt/tags/tag1165.xml" ContentType="application/vnd.openxmlformats-officedocument.presentationml.tags+xml"/>
  <Override PartName="/ppt/tags/tag1496.xml" ContentType="application/vnd.openxmlformats-officedocument.presentationml.tags+xml"/>
  <Override PartName="/ppt/tags/tag1512.xml" ContentType="application/vnd.openxmlformats-officedocument.presentationml.tags+xml"/>
  <Override PartName="/ppt/tags/tag1843.xml" ContentType="application/vnd.openxmlformats-officedocument.presentationml.tags+xml"/>
  <Override PartName="/ppt/slides/slide87.xml" ContentType="application/vnd.openxmlformats-officedocument.presentationml.slide+xml"/>
  <Override PartName="/ppt/tags/tag180.xml" ContentType="application/vnd.openxmlformats-officedocument.presentationml.tags+xml"/>
  <Override PartName="/ppt/tags/tag417.xml" ContentType="application/vnd.openxmlformats-officedocument.presentationml.tags+xml"/>
  <Override PartName="/ppt/tags/tag672.xml" ContentType="application/vnd.openxmlformats-officedocument.presentationml.tags+xml"/>
  <Override PartName="/ppt/tags/tag909.xml" ContentType="application/vnd.openxmlformats-officedocument.presentationml.tags+xml"/>
  <Override PartName="/ppt/tags/tag1351.xml" ContentType="application/vnd.openxmlformats-officedocument.presentationml.tags+xml"/>
  <Override PartName="/ppt/tags/tag1682.xml" ContentType="application/vnd.openxmlformats-officedocument.presentationml.tags+xml"/>
  <Override PartName="/ppt/tags/tag1919.xml" ContentType="application/vnd.openxmlformats-officedocument.presentationml.tags+xml"/>
  <Override PartName="/ppt/tags/tag256.xml" ContentType="application/vnd.openxmlformats-officedocument.presentationml.tags+xml"/>
  <Override PartName="/ppt/tags/tag603.xml" ContentType="application/vnd.openxmlformats-officedocument.presentationml.tags+xml"/>
  <Override PartName="/ppt/tags/tag748.xml" ContentType="application/vnd.openxmlformats-officedocument.presentationml.tags+xml"/>
  <Override PartName="/ppt/tags/tag934.xml" ContentType="application/vnd.openxmlformats-officedocument.presentationml.tags+xml"/>
  <Override PartName="/ppt/tags/tag1190.xml" ContentType="application/vnd.openxmlformats-officedocument.presentationml.tags+xml"/>
  <Override PartName="/ppt/tags/tag1427.xml" ContentType="application/vnd.openxmlformats-officedocument.presentationml.tags+xml"/>
  <Override PartName="/ppt/tags/tag1613.xml" ContentType="application/vnd.openxmlformats-officedocument.presentationml.tags+xml"/>
  <Override PartName="/ppt/tags/tag1758.xml" ContentType="application/vnd.openxmlformats-officedocument.presentationml.tags+xml"/>
  <Override PartName="/ppt/slides/slide18.xml" ContentType="application/vnd.openxmlformats-officedocument.presentationml.slide+xml"/>
  <Override PartName="/ppt/tags/tag111.xml" ContentType="application/vnd.openxmlformats-officedocument.presentationml.tags+xml"/>
  <Override PartName="/ppt/tags/tag442.xml" ContentType="application/vnd.openxmlformats-officedocument.presentationml.tags+xml"/>
  <Override PartName="/ppt/tags/tag587.xml" ContentType="application/vnd.openxmlformats-officedocument.presentationml.tags+xml"/>
  <Override PartName="/ppt/tags/tag773.xml" ContentType="application/vnd.openxmlformats-officedocument.presentationml.tags+xml"/>
  <Override PartName="/ppt/tags/tag1121.xml" ContentType="application/vnd.openxmlformats-officedocument.presentationml.tags+xml"/>
  <Override PartName="/ppt/tags/tag1266.xml" ContentType="application/vnd.openxmlformats-officedocument.presentationml.tags+xml"/>
  <Override PartName="/ppt/tags/tag1452.xml" ContentType="application/vnd.openxmlformats-officedocument.presentationml.tags+xml"/>
  <Override PartName="/ppt/tags/tag1597.xml" ContentType="application/vnd.openxmlformats-officedocument.presentationml.tags+xml"/>
  <Override PartName="/ppt/tags/tag1783.xml" ContentType="application/vnd.openxmlformats-officedocument.presentationml.tags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tags/tag281.xml" ContentType="application/vnd.openxmlformats-officedocument.presentationml.tags+xml"/>
  <Override PartName="/ppt/tags/tag518.xml" ContentType="application/vnd.openxmlformats-officedocument.presentationml.tags+xml"/>
  <Override PartName="/ppt/tags/tag849.xml" ContentType="application/vnd.openxmlformats-officedocument.presentationml.tags+xml"/>
  <Override PartName="/ppt/tags/tag1291.xml" ContentType="application/vnd.openxmlformats-officedocument.presentationml.tags+xml"/>
  <Override PartName="/ppt/tags/tag1528.xml" ContentType="application/vnd.openxmlformats-officedocument.presentationml.tags+xml"/>
  <Override PartName="/ppt/tags/tag56.xml" ContentType="application/vnd.openxmlformats-officedocument.presentationml.tags+xml"/>
  <Override PartName="/ppt/tags/tag357.xml" ContentType="application/vnd.openxmlformats-officedocument.presentationml.tags+xml"/>
  <Override PartName="/ppt/tags/tag688.xml" ContentType="application/vnd.openxmlformats-officedocument.presentationml.tags+xml"/>
  <Override PartName="/ppt/tags/tag704.xml" ContentType="application/vnd.openxmlformats-officedocument.presentationml.tags+xml"/>
  <Override PartName="/ppt/tags/tag1036.xml" ContentType="application/vnd.openxmlformats-officedocument.presentationml.tags+xml"/>
  <Override PartName="/ppt/tags/tag1367.xml" ContentType="application/vnd.openxmlformats-officedocument.presentationml.tags+xml"/>
  <Override PartName="/ppt/tags/tag1714.xml" ContentType="application/vnd.openxmlformats-officedocument.presentationml.tags+xml"/>
  <Override PartName="/ppt/tags/tag1859.xml" ContentType="application/vnd.openxmlformats-officedocument.presentationml.tags+xml"/>
  <Override PartName="/ppt/tags/tag196.xml" ContentType="application/vnd.openxmlformats-officedocument.presentationml.tags+xml"/>
  <Override PartName="/ppt/tags/tag212.xml" ContentType="application/vnd.openxmlformats-officedocument.presentationml.tags+xml"/>
  <Override PartName="/ppt/tags/tag543.xml" ContentType="application/vnd.openxmlformats-officedocument.presentationml.tags+xml"/>
  <Override PartName="/ppt/tags/tag874.xml" ContentType="application/vnd.openxmlformats-officedocument.presentationml.tags+xml"/>
  <Override PartName="/ppt/tags/tag1222.xml" ContentType="application/vnd.openxmlformats-officedocument.presentationml.tags+xml"/>
  <Override PartName="/ppt/tags/tag1553.xml" ContentType="application/vnd.openxmlformats-officedocument.presentationml.tags+xml"/>
  <Override PartName="/ppt/tags/tag1698.xml" ContentType="application/vnd.openxmlformats-officedocument.presentationml.tags+xml"/>
  <Override PartName="/ppt/tags/tag1884.xml" ContentType="application/vnd.openxmlformats-officedocument.presentationml.tags+xml"/>
  <Override PartName="/ppt/tags/tag1900.xml" ContentType="application/vnd.openxmlformats-officedocument.presentationml.tags+xml"/>
  <Override PartName="/ppt/tags/tag81.xml" ContentType="application/vnd.openxmlformats-officedocument.presentationml.tags+xml"/>
  <Override PartName="/ppt/tags/tag382.xml" ContentType="application/vnd.openxmlformats-officedocument.presentationml.tags+xml"/>
  <Override PartName="/ppt/tags/tag619.xml" ContentType="application/vnd.openxmlformats-officedocument.presentationml.tags+xml"/>
  <Override PartName="/ppt/tags/tag805.xml" ContentType="application/vnd.openxmlformats-officedocument.presentationml.tags+xml"/>
  <Override PartName="/ppt/tags/tag1061.xml" ContentType="application/vnd.openxmlformats-officedocument.presentationml.tags+xml"/>
  <Override PartName="/ppt/tags/tag1392.xml" ContentType="application/vnd.openxmlformats-officedocument.presentationml.tags+xml"/>
  <Override PartName="/ppt/tags/tag1629.xml" ContentType="application/vnd.openxmlformats-officedocument.presentationml.tags+xml"/>
  <Override PartName="/ppt/tags/tag12.xml" ContentType="application/vnd.openxmlformats-officedocument.presentationml.tags+xml"/>
  <Override PartName="/ppt/tags/tag127.xml" ContentType="application/vnd.openxmlformats-officedocument.presentationml.tags+xml"/>
  <Override PartName="/ppt/tags/tag313.xml" ContentType="application/vnd.openxmlformats-officedocument.presentationml.tags+xml"/>
  <Override PartName="/ppt/tags/tag458.xml" ContentType="application/vnd.openxmlformats-officedocument.presentationml.tags+xml"/>
  <Override PartName="/ppt/tags/tag644.xml" ContentType="application/vnd.openxmlformats-officedocument.presentationml.tags+xml"/>
  <Override PartName="/ppt/tags/tag789.xml" ContentType="application/vnd.openxmlformats-officedocument.presentationml.tags+xml"/>
  <Override PartName="/ppt/tags/tag1137.xml" ContentType="application/vnd.openxmlformats-officedocument.presentationml.tags+xml"/>
  <Override PartName="/ppt/tags/tag1468.xml" ContentType="application/vnd.openxmlformats-officedocument.presentationml.tags+xml"/>
  <Override PartName="/ppt/tags/tag1799.xml" ContentType="application/vnd.openxmlformats-officedocument.presentationml.tags+xml"/>
  <Override PartName="/ppt/tags/tag1815.xml" ContentType="application/vnd.openxmlformats-officedocument.presentationml.tags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tags/tag152.xml" ContentType="application/vnd.openxmlformats-officedocument.presentationml.tags+xml"/>
  <Override PartName="/ppt/tags/tag297.xml" ContentType="application/vnd.openxmlformats-officedocument.presentationml.tags+xml"/>
  <Override PartName="/ppt/tags/tag483.xml" ContentType="application/vnd.openxmlformats-officedocument.presentationml.tags+xml"/>
  <Override PartName="/ppt/tags/tag830.xml" ContentType="application/vnd.openxmlformats-officedocument.presentationml.tags+xml"/>
  <Override PartName="/ppt/tags/tag975.xml" ContentType="application/vnd.openxmlformats-officedocument.presentationml.tags+xml"/>
  <Override PartName="/ppt/tags/tag1162.xml" ContentType="application/vnd.openxmlformats-officedocument.presentationml.tags+xml"/>
  <Override PartName="/ppt/tags/tag1323.xml" ContentType="application/vnd.openxmlformats-officedocument.presentationml.tags+xml"/>
  <Override PartName="/ppt/tags/tag1654.xml" ContentType="application/vnd.openxmlformats-officedocument.presentationml.tags+xml"/>
  <Override PartName="/ppt/tags/tag1840.xml" ContentType="application/vnd.openxmlformats-officedocument.presentationml.tags+xml"/>
  <Override PartName="/ppt/tags/tag228.xml" ContentType="application/vnd.openxmlformats-officedocument.presentationml.tags+xml"/>
  <Override PartName="/ppt/tags/tag906.xml" ContentType="application/vnd.openxmlformats-officedocument.presentationml.tags+xml"/>
  <Override PartName="/ppt/tags/tag1493.xml" ContentType="application/vnd.openxmlformats-officedocument.presentationml.tags+xml"/>
  <Override PartName="/ppt/tags/tag1916.xml" ContentType="application/vnd.openxmlformats-officedocument.presentationml.tags+xml"/>
  <Override PartName="/ppt/slides/slide84.xml" ContentType="application/vnd.openxmlformats-officedocument.presentationml.slide+xml"/>
  <Override PartName="/ppt/tags/tag414.xml" ContentType="application/vnd.openxmlformats-officedocument.presentationml.tags+xml"/>
  <Override PartName="/ppt/tags/tag559.xml" ContentType="application/vnd.openxmlformats-officedocument.presentationml.tags+xml"/>
  <Override PartName="/ppt/tags/tag600.xml" ContentType="application/vnd.openxmlformats-officedocument.presentationml.tags+xml"/>
  <Override PartName="/ppt/tags/tag745.xml" ContentType="application/vnd.openxmlformats-officedocument.presentationml.tags+xml"/>
  <Override PartName="/ppt/tags/tag1238.xml" ContentType="application/vnd.openxmlformats-officedocument.presentationml.tags+xml"/>
  <Override PartName="/ppt/tags/tag1424.xml" ContentType="application/vnd.openxmlformats-officedocument.presentationml.tags+xml"/>
  <Override PartName="/ppt/tags/tag1569.xml" ContentType="application/vnd.openxmlformats-officedocument.presentationml.tags+xml"/>
  <Override PartName="/ppt/tags/tag1755.xml" ContentType="application/vnd.openxmlformats-officedocument.presentationml.tags+xml"/>
  <Override PartName="/ppt/slides/slide15.xml" ContentType="application/vnd.openxmlformats-officedocument.presentationml.slide+xml"/>
  <Override PartName="/ppt/tags/tag97.xml" ContentType="application/vnd.openxmlformats-officedocument.presentationml.tags+xml"/>
  <Override PartName="/ppt/tags/tag253.xml" ContentType="application/vnd.openxmlformats-officedocument.presentationml.tags+xml"/>
  <Override PartName="/ppt/tags/tag398.xml" ContentType="application/vnd.openxmlformats-officedocument.presentationml.tags+xml"/>
  <Override PartName="/ppt/tags/tag584.xml" ContentType="application/vnd.openxmlformats-officedocument.presentationml.tags+xml"/>
  <Override PartName="/ppt/tags/tag931.xml" ContentType="application/vnd.openxmlformats-officedocument.presentationml.tags+xml"/>
  <Override PartName="/ppt/tags/tag1077.xml" ContentType="application/vnd.openxmlformats-officedocument.presentationml.tags+xml"/>
  <Override PartName="/ppt/tags/tag1263.xml" ContentType="application/vnd.openxmlformats-officedocument.presentationml.tags+xml"/>
  <Override PartName="/ppt/tags/tag1594.xml" ContentType="application/vnd.openxmlformats-officedocument.presentationml.tags+xml"/>
  <Override PartName="/ppt/tags/tag1610.xml" ContentType="application/vnd.openxmlformats-officedocument.presentationml.tags+xml"/>
  <Override PartName="/ppt/tags/tag28.xml" ContentType="application/vnd.openxmlformats-officedocument.presentationml.tags+xml"/>
  <Override PartName="/ppt/tags/tag329.xml" ContentType="application/vnd.openxmlformats-officedocument.presentationml.tags+xml"/>
  <Override PartName="/ppt/tags/tag770.xml" ContentType="application/vnd.openxmlformats-officedocument.presentationml.tags+xml"/>
  <Override PartName="/ppt/tags/tag1008.xml" ContentType="application/vnd.openxmlformats-officedocument.presentationml.tags+xml"/>
  <Override PartName="/ppt/tags/tag1339.xml" ContentType="application/vnd.openxmlformats-officedocument.presentationml.tags+xml"/>
  <Override PartName="/ppt/tags/tag1780.xml" ContentType="application/vnd.openxmlformats-officedocument.presentationml.tags+xml"/>
  <Override PartName="/ppt/slides/slide40.xml" ContentType="application/vnd.openxmlformats-officedocument.presentationml.slide+xml"/>
  <Override PartName="/ppt/tags/tag168.xml" ContentType="application/vnd.openxmlformats-officedocument.presentationml.tags+xml"/>
  <Override PartName="/ppt/tags/tag499.xml" ContentType="application/vnd.openxmlformats-officedocument.presentationml.tags+xml"/>
  <Override PartName="/ppt/tags/tag515.xml" ContentType="application/vnd.openxmlformats-officedocument.presentationml.tags+xml"/>
  <Override PartName="/ppt/tags/tag701.xml" ContentType="application/vnd.openxmlformats-officedocument.presentationml.tags+xml"/>
  <Override PartName="/ppt/tags/tag846.xml" ContentType="application/vnd.openxmlformats-officedocument.presentationml.tags+xml"/>
  <Override PartName="/ppt/tags/tag1178.xml" ContentType="application/vnd.openxmlformats-officedocument.presentationml.tags+xml"/>
  <Override PartName="/ppt/tags/tag1525.xml" ContentType="application/vnd.openxmlformats-officedocument.presentationml.tags+xml"/>
  <Override PartName="/ppt/tags/tag1711.xml" ContentType="application/vnd.openxmlformats-officedocument.presentationml.tags+xml"/>
  <Override PartName="/ppt/tags/tag1856.xml" ContentType="application/vnd.openxmlformats-officedocument.presentationml.tags+xml"/>
  <Override PartName="/ppt/tags/tag53.xml" ContentType="application/vnd.openxmlformats-officedocument.presentationml.tags+xml"/>
  <Override PartName="/ppt/tags/tag354.xml" ContentType="application/vnd.openxmlformats-officedocument.presentationml.tags+xml"/>
  <Override PartName="/ppt/tags/tag540.xml" ContentType="application/vnd.openxmlformats-officedocument.presentationml.tags+xml"/>
  <Override PartName="/ppt/tags/tag685.xml" ContentType="application/vnd.openxmlformats-officedocument.presentationml.tags+xml"/>
  <Override PartName="/ppt/tags/tag871.xml" ContentType="application/vnd.openxmlformats-officedocument.presentationml.tags+xml"/>
  <Override PartName="/ppt/tags/tag1033.xml" ContentType="application/vnd.openxmlformats-officedocument.presentationml.tags+xml"/>
  <Override PartName="/ppt/tags/tag1364.xml" ContentType="application/vnd.openxmlformats-officedocument.presentationml.tags+xml"/>
  <Override PartName="/ppt/tags/tag1550.xml" ContentType="application/vnd.openxmlformats-officedocument.presentationml.tags+xml"/>
  <Override PartName="/ppt/tags/tag1695.xml" ContentType="application/vnd.openxmlformats-officedocument.presentationml.tags+xml"/>
  <Override PartName="/ppt/tags/tag193.xml" ContentType="application/vnd.openxmlformats-officedocument.presentationml.tags+xml"/>
  <Override PartName="/ppt/tags/tag616.xml" ContentType="application/vnd.openxmlformats-officedocument.presentationml.tags+xml"/>
  <Override PartName="/ppt/tags/tag1109.xml" ContentType="application/vnd.openxmlformats-officedocument.presentationml.tags+xml"/>
  <Override PartName="/ppt/tags/tag1881.xml" ContentType="application/vnd.openxmlformats-officedocument.presentationml.tags+xml"/>
  <Override PartName="/ppt/tags/tag124.xml" ContentType="application/vnd.openxmlformats-officedocument.presentationml.tags+xml"/>
  <Override PartName="/ppt/tags/tag269.xml" ContentType="application/vnd.openxmlformats-officedocument.presentationml.tags+xml"/>
  <Override PartName="/ppt/tags/tag455.xml" ContentType="application/vnd.openxmlformats-officedocument.presentationml.tags+xml"/>
  <Override PartName="/ppt/tags/tag802.xml" ContentType="application/vnd.openxmlformats-officedocument.presentationml.tags+xml"/>
  <Override PartName="/ppt/tags/tag947.xml" ContentType="application/vnd.openxmlformats-officedocument.presentationml.tags+xml"/>
  <Override PartName="/ppt/tags/tag1134.xml" ContentType="application/vnd.openxmlformats-officedocument.presentationml.tags+xml"/>
  <Override PartName="/ppt/tags/tag1279.xml" ContentType="application/vnd.openxmlformats-officedocument.presentationml.tags+xml"/>
  <Override PartName="/ppt/tags/tag1626.xml" ContentType="application/vnd.openxmlformats-officedocument.presentationml.tags+xml"/>
  <Override PartName="/ppt/tags/tag1812.xml" ContentType="application/vnd.openxmlformats-officedocument.presentationml.tag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294.xml" ContentType="application/vnd.openxmlformats-officedocument.presentationml.tags+xml"/>
  <Override PartName="/ppt/tags/tag310.xml" ContentType="application/vnd.openxmlformats-officedocument.presentationml.tags+xml"/>
  <Override PartName="/ppt/tags/tag641.xml" ContentType="application/vnd.openxmlformats-officedocument.presentationml.tags+xml"/>
  <Override PartName="/ppt/tags/tag786.xml" ContentType="application/vnd.openxmlformats-officedocument.presentationml.tags+xml"/>
  <Override PartName="/ppt/tags/tag972.xml" ContentType="application/vnd.openxmlformats-officedocument.presentationml.tags+xml"/>
  <Override PartName="/ppt/tags/tag1320.xml" ContentType="application/vnd.openxmlformats-officedocument.presentationml.tags+xml"/>
  <Override PartName="/ppt/tags/tag1465.xml" ContentType="application/vnd.openxmlformats-officedocument.presentationml.tags+xml"/>
  <Override PartName="/ppt/tags/tag1651.xml" ContentType="application/vnd.openxmlformats-officedocument.presentationml.tags+xml"/>
  <Override PartName="/ppt/tags/tag1796.xml" ContentType="application/vnd.openxmlformats-officedocument.presentationml.tags+xml"/>
  <Override PartName="/ppt/slideMasters/slideMaster1.xml" ContentType="application/vnd.openxmlformats-officedocument.presentationml.slideMaster+xml"/>
  <Override PartName="/ppt/tags/tag480.xml" ContentType="application/vnd.openxmlformats-officedocument.presentationml.tags+xml"/>
  <Override PartName="/ppt/tags/tag717.xml" ContentType="application/vnd.openxmlformats-officedocument.presentationml.tags+xml"/>
  <Override PartName="/ppt/tags/tag1490.xml" ContentType="application/vnd.openxmlformats-officedocument.presentationml.tags+xml"/>
  <Override PartName="/ppt/tags/tag1727.xml" ContentType="application/vnd.openxmlformats-officedocument.presentationml.tags+xml"/>
  <Override PartName="/ppt/slides/slide81.xml" ContentType="application/vnd.openxmlformats-officedocument.presentationml.slide+xml"/>
  <Override PartName="/ppt/tags/tag69.xml" ContentType="application/vnd.openxmlformats-officedocument.presentationml.tags+xml"/>
  <Override PartName="/ppt/tags/tag225.xml" ContentType="application/vnd.openxmlformats-officedocument.presentationml.tags+xml"/>
  <Override PartName="/ppt/tags/tag411.xml" ContentType="application/vnd.openxmlformats-officedocument.presentationml.tags+xml"/>
  <Override PartName="/ppt/tags/tag556.xml" ContentType="application/vnd.openxmlformats-officedocument.presentationml.tags+xml"/>
  <Override PartName="/ppt/tags/tag887.xml" ContentType="application/vnd.openxmlformats-officedocument.presentationml.tags+xml"/>
  <Override PartName="/ppt/tags/tag903.xml" ContentType="application/vnd.openxmlformats-officedocument.presentationml.tags+xml"/>
  <Override PartName="/ppt/tags/tag1049.xml" ContentType="application/vnd.openxmlformats-officedocument.presentationml.tags+xml"/>
  <Override PartName="/ppt/tags/tag1235.xml" ContentType="application/vnd.openxmlformats-officedocument.presentationml.tags+xml"/>
  <Override PartName="/ppt/tags/tag1566.xml" ContentType="application/vnd.openxmlformats-officedocument.presentationml.tags+xml"/>
  <Override PartName="/ppt/tags/tag1897.xml" ContentType="application/vnd.openxmlformats-officedocument.presentationml.tags+xml"/>
  <Override PartName="/ppt/tags/tag1913.xml" ContentType="application/vnd.openxmlformats-officedocument.presentationml.tags+xml"/>
  <Default Extension="rels" ContentType="application/vnd.openxmlformats-package.relationships+xml"/>
  <Override PartName="/ppt/tags/tag94.xml" ContentType="application/vnd.openxmlformats-officedocument.presentationml.tags+xml"/>
  <Override PartName="/ppt/tags/tag250.xml" ContentType="application/vnd.openxmlformats-officedocument.presentationml.tags+xml"/>
  <Override PartName="/ppt/tags/tag395.xml" ContentType="application/vnd.openxmlformats-officedocument.presentationml.tags+xml"/>
  <Override PartName="/ppt/tags/tag742.xml" ContentType="application/vnd.openxmlformats-officedocument.presentationml.tags+xml"/>
  <Override PartName="/ppt/tags/tag1074.xml" ContentType="application/vnd.openxmlformats-officedocument.presentationml.tags+xml"/>
  <Override PartName="/ppt/tags/tag1421.xml" ContentType="application/vnd.openxmlformats-officedocument.presentationml.tags+xml"/>
  <Override PartName="/ppt/tags/tag1752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581.xml" ContentType="application/vnd.openxmlformats-officedocument.presentationml.tags+xml"/>
  <Override PartName="/ppt/tags/tag818.xml" ContentType="application/vnd.openxmlformats-officedocument.presentationml.tags+xml"/>
  <Override PartName="/ppt/tags/tag1260.xml" ContentType="application/vnd.openxmlformats-officedocument.presentationml.tags+xml"/>
  <Override PartName="/ppt/tags/tag1591.xml" ContentType="application/vnd.openxmlformats-officedocument.presentationml.tags+xml"/>
  <Override PartName="/ppt/tags/tag1828.xml" ContentType="application/vnd.openxmlformats-officedocument.presentationml.tags+xml"/>
  <Override PartName="/ppt/tags/tag25.xml" ContentType="application/vnd.openxmlformats-officedocument.presentationml.tags+xml"/>
  <Override PartName="/ppt/tags/tag165.xml" ContentType="application/vnd.openxmlformats-officedocument.presentationml.tags+xml"/>
  <Override PartName="/ppt/tags/tag326.xml" ContentType="application/vnd.openxmlformats-officedocument.presentationml.tags+xml"/>
  <Override PartName="/ppt/tags/tag512.xml" ContentType="application/vnd.openxmlformats-officedocument.presentationml.tags+xml"/>
  <Override PartName="/ppt/tags/tag657.xml" ContentType="application/vnd.openxmlformats-officedocument.presentationml.tags+xml"/>
  <Override PartName="/ppt/tags/tag843.xml" ContentType="application/vnd.openxmlformats-officedocument.presentationml.tags+xml"/>
  <Override PartName="/ppt/tags/tag988.xml" ContentType="application/vnd.openxmlformats-officedocument.presentationml.tags+xml"/>
  <Override PartName="/ppt/tags/tag1005.xml" ContentType="application/vnd.openxmlformats-officedocument.presentationml.tags+xml"/>
  <Override PartName="/ppt/tags/tag1336.xml" ContentType="application/vnd.openxmlformats-officedocument.presentationml.tags+xml"/>
  <Override PartName="/ppt/tags/tag1522.xml" ContentType="application/vnd.openxmlformats-officedocument.presentationml.tags+xml"/>
  <Override PartName="/ppt/tags/tag1667.xml" ContentType="application/vnd.openxmlformats-officedocument.presentationml.tags+xml"/>
  <Override PartName="/ppt/tags/tag50.xml" ContentType="application/vnd.openxmlformats-officedocument.presentationml.tags+xml"/>
  <Override PartName="/ppt/tags/tag351.xml" ContentType="application/vnd.openxmlformats-officedocument.presentationml.tags+xml"/>
  <Override PartName="/ppt/tags/tag496.xml" ContentType="application/vnd.openxmlformats-officedocument.presentationml.tags+xml"/>
  <Override PartName="/ppt/tags/tag682.xml" ContentType="application/vnd.openxmlformats-officedocument.presentationml.tags+xml"/>
  <Override PartName="/ppt/tags/tag919.xml" ContentType="application/vnd.openxmlformats-officedocument.presentationml.tags+xml"/>
  <Override PartName="/ppt/tags/tag1030.xml" ContentType="application/vnd.openxmlformats-officedocument.presentationml.tags+xml"/>
  <Override PartName="/ppt/tags/tag1175.xml" ContentType="application/vnd.openxmlformats-officedocument.presentationml.tags+xml"/>
  <Override PartName="/ppt/tags/tag1361.xml" ContentType="application/vnd.openxmlformats-officedocument.presentationml.tags+xml"/>
  <Override PartName="/ppt/tags/tag1853.xml" ContentType="application/vnd.openxmlformats-officedocument.presentationml.tags+xml"/>
  <Override PartName="/ppt/tags/tag190.xml" ContentType="application/vnd.openxmlformats-officedocument.presentationml.tags+xml"/>
  <Override PartName="/ppt/tags/tag427.xml" ContentType="application/vnd.openxmlformats-officedocument.presentationml.tags+xml"/>
  <Override PartName="/ppt/tags/tag758.xml" ContentType="application/vnd.openxmlformats-officedocument.presentationml.tags+xml"/>
  <Override PartName="/ppt/tags/tag1106.xml" ContentType="application/vnd.openxmlformats-officedocument.presentationml.tags+xml"/>
  <Override PartName="/ppt/tags/tag1437.xml" ContentType="application/vnd.openxmlformats-officedocument.presentationml.tags+xml"/>
  <Override PartName="/ppt/tags/tag1692.xml" ContentType="application/vnd.openxmlformats-officedocument.presentationml.tags+xml"/>
  <Override PartName="/ppt/slides/slide28.xml" ContentType="application/vnd.openxmlformats-officedocument.presentationml.slide+xml"/>
  <Override PartName="/ppt/tags/tag266.xml" ContentType="application/vnd.openxmlformats-officedocument.presentationml.tags+xml"/>
  <Override PartName="/ppt/tags/tag597.xml" ContentType="application/vnd.openxmlformats-officedocument.presentationml.tags+xml"/>
  <Override PartName="/ppt/tags/tag613.xml" ContentType="application/vnd.openxmlformats-officedocument.presentationml.tags+xml"/>
  <Override PartName="/ppt/tags/tag944.xml" ContentType="application/vnd.openxmlformats-officedocument.presentationml.tags+xml"/>
  <Override PartName="/ppt/tags/tag1276.xml" ContentType="application/vnd.openxmlformats-officedocument.presentationml.tags+xml"/>
  <Override PartName="/ppt/tags/tag1623.xml" ContentType="application/vnd.openxmlformats-officedocument.presentationml.tags+xml"/>
  <Override PartName="/ppt/tags/tag1768.xml" ContentType="application/vnd.openxmlformats-officedocument.presentationml.tags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tags/tag121.xml" ContentType="application/vnd.openxmlformats-officedocument.presentationml.tags+xml"/>
  <Override PartName="/ppt/tags/tag452.xml" ContentType="application/vnd.openxmlformats-officedocument.presentationml.tags+xml"/>
  <Override PartName="/ppt/tags/tag783.xml" ContentType="application/vnd.openxmlformats-officedocument.presentationml.tags+xml"/>
  <Override PartName="/ppt/tags/tag1131.xml" ContentType="application/vnd.openxmlformats-officedocument.presentationml.tags+xml"/>
  <Override PartName="/ppt/tags/tag1462.xml" ContentType="application/vnd.openxmlformats-officedocument.presentationml.tags+xml"/>
  <Override PartName="/ppt/tags/tag1793.xml" ContentType="application/vnd.openxmlformats-officedocument.presentationml.tags+xml"/>
  <Override PartName="/ppt/slides/slide53.xml" ContentType="application/vnd.openxmlformats-officedocument.presentationml.slide+xml"/>
  <Override PartName="/ppt/tags/tag291.xml" ContentType="application/vnd.openxmlformats-officedocument.presentationml.tags+xml"/>
  <Override PartName="/ppt/tags/tag528.xml" ContentType="application/vnd.openxmlformats-officedocument.presentationml.tags+xml"/>
  <Override PartName="/ppt/tags/tag714.xml" ContentType="application/vnd.openxmlformats-officedocument.presentationml.tags+xml"/>
  <Override PartName="/ppt/tags/tag859.xml" ContentType="application/vnd.openxmlformats-officedocument.presentationml.tags+xml"/>
  <Override PartName="/ppt/tags/tag1207.xml" ContentType="application/vnd.openxmlformats-officedocument.presentationml.tags+xml"/>
  <Override PartName="/ppt/tags/tag1538.xml" ContentType="application/vnd.openxmlformats-officedocument.presentationml.tags+xml"/>
  <Override PartName="/ppt/tags/tag1869.xml" ContentType="application/vnd.openxmlformats-officedocument.presentationml.tags+xml"/>
  <Override PartName="/ppt/tags/tag66.xml" ContentType="application/vnd.openxmlformats-officedocument.presentationml.tags+xml"/>
  <Override PartName="/ppt/tags/tag222.xml" ContentType="application/vnd.openxmlformats-officedocument.presentationml.tags+xml"/>
  <Override PartName="/ppt/tags/tag367.xml" ContentType="application/vnd.openxmlformats-officedocument.presentationml.tags+xml"/>
  <Override PartName="/ppt/tags/tag553.xml" ContentType="application/vnd.openxmlformats-officedocument.presentationml.tags+xml"/>
  <Override PartName="/ppt/tags/tag698.xml" ContentType="application/vnd.openxmlformats-officedocument.presentationml.tags+xml"/>
  <Override PartName="/ppt/tags/tag900.xml" ContentType="application/vnd.openxmlformats-officedocument.presentationml.tags+xml"/>
  <Override PartName="/ppt/tags/tag1046.xml" ContentType="application/vnd.openxmlformats-officedocument.presentationml.tags+xml"/>
  <Override PartName="/ppt/tags/tag1377.xml" ContentType="application/vnd.openxmlformats-officedocument.presentationml.tags+xml"/>
  <Override PartName="/ppt/tags/tag1724.xml" ContentType="application/vnd.openxmlformats-officedocument.presentationml.tags+xml"/>
  <Override PartName="/ppt/tags/tag1910.xml" ContentType="application/vnd.openxmlformats-officedocument.presentationml.tags+xml"/>
  <Override PartName="/ppt/tags/tag392.xml" ContentType="application/vnd.openxmlformats-officedocument.presentationml.tags+xml"/>
  <Override PartName="/ppt/tags/tag884.xml" ContentType="application/vnd.openxmlformats-officedocument.presentationml.tags+xml"/>
  <Override PartName="/ppt/tags/tag1232.xml" ContentType="application/vnd.openxmlformats-officedocument.presentationml.tags+xml"/>
  <Override PartName="/ppt/tags/tag1563.xml" ContentType="application/vnd.openxmlformats-officedocument.presentationml.tags+xml"/>
  <Override PartName="/ppt/tags/tag1894.xml" ContentType="application/vnd.openxmlformats-officedocument.presentationml.tags+xml"/>
  <Override PartName="/ppt/tags/tag91.xml" ContentType="application/vnd.openxmlformats-officedocument.presentationml.tags+xml"/>
  <Override PartName="/ppt/tags/tag137.xml" ContentType="application/vnd.openxmlformats-officedocument.presentationml.tags+xml"/>
  <Override PartName="/ppt/tags/tag629.xml" ContentType="application/vnd.openxmlformats-officedocument.presentationml.tags+xml"/>
  <Override PartName="/ppt/tags/tag815.xml" ContentType="application/vnd.openxmlformats-officedocument.presentationml.tags+xml"/>
  <Override PartName="/ppt/tags/tag1071.xml" ContentType="application/vnd.openxmlformats-officedocument.presentationml.tags+xml"/>
  <Override PartName="/ppt/tags/tag1308.xml" ContentType="application/vnd.openxmlformats-officedocument.presentationml.tags+xml"/>
  <Override PartName="/ppt/tags/tag1639.xml" ContentType="application/vnd.openxmlformats-officedocument.presentationml.tags+xml"/>
  <Override PartName="/ppt/tags/tag1825.xml" ContentType="application/vnd.openxmlformats-officedocument.presentationml.tags+xml"/>
  <Override PartName="/ppt/tags/tag22.xml" ContentType="application/vnd.openxmlformats-officedocument.presentationml.tags+xml"/>
  <Override PartName="/ppt/tags/tag323.xml" ContentType="application/vnd.openxmlformats-officedocument.presentationml.tags+xml"/>
  <Override PartName="/ppt/tags/tag468.xml" ContentType="application/vnd.openxmlformats-officedocument.presentationml.tags+xml"/>
  <Override PartName="/ppt/tags/tag654.xml" ContentType="application/vnd.openxmlformats-officedocument.presentationml.tags+xml"/>
  <Override PartName="/ppt/tags/tag799.xml" ContentType="application/vnd.openxmlformats-officedocument.presentationml.tags+xml"/>
  <Override PartName="/ppt/tags/tag985.xml" ContentType="application/vnd.openxmlformats-officedocument.presentationml.tags+xml"/>
  <Override PartName="/ppt/tags/tag1002.xml" ContentType="application/vnd.openxmlformats-officedocument.presentationml.tags+xml"/>
  <Override PartName="/ppt/tags/tag1147.xml" ContentType="application/vnd.openxmlformats-officedocument.presentationml.tags+xml"/>
  <Override PartName="/ppt/tags/tag1333.xml" ContentType="application/vnd.openxmlformats-officedocument.presentationml.tags+xml"/>
  <Override PartName="/ppt/tags/tag1478.xml" ContentType="application/vnd.openxmlformats-officedocument.presentationml.tags+xml"/>
  <Override PartName="/ppt/tags/tag1664.xml" ContentType="application/vnd.openxmlformats-officedocument.presentationml.tags+xml"/>
  <Override PartName="/ppt/slides/slide69.xml" ContentType="application/vnd.openxmlformats-officedocument.presentationml.slide+xml"/>
  <Override PartName="/ppt/tags/tag162.xml" ContentType="application/vnd.openxmlformats-officedocument.presentationml.tags+xml"/>
  <Override PartName="/ppt/tags/tag493.xml" ContentType="application/vnd.openxmlformats-officedocument.presentationml.tags+xml"/>
  <Override PartName="/ppt/tags/tag840.xml" ContentType="application/vnd.openxmlformats-officedocument.presentationml.tags+xml"/>
  <Override PartName="/ppt/tags/tag1172.xml" ContentType="application/vnd.openxmlformats-officedocument.presentationml.tags+xml"/>
  <Override PartName="/ppt/tags/tag1409.xml" ContentType="application/vnd.openxmlformats-officedocument.presentationml.tags+xml"/>
  <Override PartName="/ppt/tags/tag1850.xml" ContentType="application/vnd.openxmlformats-officedocument.presentationml.tags+xml"/>
  <Override PartName="/ppt/tags/tag8.xml" ContentType="application/vnd.openxmlformats-officedocument.presentationml.tags+xml"/>
  <Override PartName="/ppt/tags/tag238.xml" ContentType="application/vnd.openxmlformats-officedocument.presentationml.tags+xml"/>
  <Override PartName="/ppt/tags/tag916.xml" ContentType="application/vnd.openxmlformats-officedocument.presentationml.tags+xml"/>
  <Override PartName="/ppt/tags/tag1248.xml" ContentType="application/vnd.openxmlformats-officedocument.presentationml.tags+xml"/>
  <Override PartName="/ppt/tags/tag1926.xml" ContentType="application/vnd.openxmlformats-officedocument.presentationml.tags+xml"/>
  <Override PartName="/ppt/tags/tag424.xml" ContentType="application/vnd.openxmlformats-officedocument.presentationml.tags+xml"/>
  <Override PartName="/ppt/tags/tag610.xml" ContentType="application/vnd.openxmlformats-officedocument.presentationml.tags+xml"/>
  <Override PartName="/ppt/tags/tag1434.xml" ContentType="application/vnd.openxmlformats-officedocument.presentationml.tags+xml"/>
  <Override PartName="/ppt/tags/tag1620.xml" ContentType="application/vnd.openxmlformats-officedocument.presentationml.tags+xml"/>
  <Override PartName="/ppt/slideLayouts/slideLayout2.xml" ContentType="application/vnd.openxmlformats-officedocument.presentationml.slideLayout+xml"/>
  <Override PartName="/ppt/tags/tag594.xml" ContentType="application/vnd.openxmlformats-officedocument.presentationml.tags+xml"/>
  <Override PartName="/ppt/tags/tag780.xml" ContentType="application/vnd.openxmlformats-officedocument.presentationml.tags+xml"/>
  <Override PartName="/ppt/slides/slide50.xml" ContentType="application/vnd.openxmlformats-officedocument.presentationml.slide+xml"/>
  <Override PartName="/ppt/tags/tag38.xml" ContentType="application/vnd.openxmlformats-officedocument.presentationml.tags+xml"/>
  <Override PartName="/ppt/tags/tag339.xml" ContentType="application/vnd.openxmlformats-officedocument.presentationml.tags+xml"/>
  <Override PartName="/ppt/tags/tag525.xml" ContentType="application/vnd.openxmlformats-officedocument.presentationml.tags+xml"/>
  <Override PartName="/ppt/tags/tag1349.xml" ContentType="application/vnd.openxmlformats-officedocument.presentationml.tags+xml"/>
  <Override PartName="/ppt/tags/tag1790.xml" ContentType="application/vnd.openxmlformats-officedocument.presentationml.tags+xml"/>
  <Override PartName="/ppt/tags/tag711.xml" ContentType="application/vnd.openxmlformats-officedocument.presentationml.tags+xml"/>
  <Override PartName="/ppt/tags/tag1043.xml" ContentType="application/vnd.openxmlformats-officedocument.presentationml.tags+xml"/>
  <Override PartName="/ppt/tags/tag1535.xml" ContentType="application/vnd.openxmlformats-officedocument.presentationml.tags+xml"/>
  <Override PartName="/ppt/tags/tag1721.xml" ContentType="application/vnd.openxmlformats-officedocument.presentationml.tags+xml"/>
  <Override PartName="/ppt/tags/tag695.xml" ContentType="application/vnd.openxmlformats-officedocument.presentationml.tags+xml"/>
  <Override PartName="/ppt/tags/tag881.xml" ContentType="application/vnd.openxmlformats-officedocument.presentationml.tags+xml"/>
  <Override PartName="/ppt/tags/tag1891.xml" ContentType="application/vnd.openxmlformats-officedocument.presentationml.tags+xml"/>
  <Override PartName="/ppt/notesSlides/notesSlide7.xml" ContentType="application/vnd.openxmlformats-officedocument.presentationml.notesSlide+xml"/>
  <Override PartName="/ppt/tags/tag626.xml" ContentType="application/vnd.openxmlformats-officedocument.presentationml.tags+xml"/>
  <Override PartName="/ppt/tags/tag1636.xml" ContentType="application/vnd.openxmlformats-officedocument.presentationml.tags+xml"/>
  <Override PartName="/ppt/tags/tag134.xml" ContentType="application/vnd.openxmlformats-officedocument.presentationml.tags+xml"/>
  <Override PartName="/ppt/tags/tag320.xml" ContentType="application/vnd.openxmlformats-officedocument.presentationml.tags+xml"/>
  <Override PartName="/ppt/tags/tag796.xml" ContentType="application/vnd.openxmlformats-officedocument.presentationml.tags+xml"/>
  <Override PartName="/ppt/tags/tag812.xml" ContentType="application/vnd.openxmlformats-officedocument.presentationml.tags+xml"/>
  <Override PartName="/ppt/tags/tag1144.xml" ContentType="application/vnd.openxmlformats-officedocument.presentationml.tags+xml"/>
  <Override PartName="/ppt/tags/tag1822.xml" ContentType="application/vnd.openxmlformats-officedocument.presentationml.tags+xml"/>
  <Override PartName="/ppt/slides/slide66.xml" ContentType="application/vnd.openxmlformats-officedocument.presentationml.slide+xml"/>
  <Override PartName="/ppt/tags/tag982.xml" ContentType="application/vnd.openxmlformats-officedocument.presentationml.tags+xml"/>
  <Override PartName="/ppt/tags/tag1330.xml" ContentType="application/vnd.openxmlformats-officedocument.presentationml.tags+xml"/>
  <Override PartName="/ppt/tags/tag5.xml" ContentType="application/vnd.openxmlformats-officedocument.presentationml.tags+xml"/>
  <Override PartName="/ppt/tags/tag490.xml" ContentType="application/vnd.openxmlformats-officedocument.presentationml.tags+xml"/>
  <Override PartName="/ppt/tags/tag727.xml" ContentType="application/vnd.openxmlformats-officedocument.presentationml.tags+xml"/>
  <Override PartName="/ppt/tags/tag913.xml" ContentType="application/vnd.openxmlformats-officedocument.presentationml.tags+xml"/>
  <Override PartName="/ppt/tags/tag1059.xml" ContentType="application/vnd.openxmlformats-officedocument.presentationml.tags+xml"/>
  <Override PartName="/ppt/tags/tag1737.xml" ContentType="application/vnd.openxmlformats-officedocument.presentationml.tags+xml"/>
  <Override PartName="/ppt/tags/tag235.xml" ContentType="application/vnd.openxmlformats-officedocument.presentationml.tags+xml"/>
  <Override PartName="/ppt/tags/tag421.xml" ContentType="application/vnd.openxmlformats-officedocument.presentationml.tags+xml"/>
  <Override PartName="/ppt/tags/tag897.xml" ContentType="application/vnd.openxmlformats-officedocument.presentationml.tags+xml"/>
  <Override PartName="/ppt/tags/tag1245.xml" ContentType="application/vnd.openxmlformats-officedocument.presentationml.tags+xml"/>
  <Override PartName="/ppt/tags/tag1431.xml" ContentType="application/vnd.openxmlformats-officedocument.presentationml.tags+xml"/>
  <Override PartName="/ppt/tags/tag1923.xml" ContentType="application/vnd.openxmlformats-officedocument.presentationml.tags+xml"/>
  <Override PartName="/ppt/tags/tag591.xml" ContentType="application/vnd.openxmlformats-officedocument.presentationml.tags+xml"/>
  <Override PartName="/ppt/tags/tag828.xml" ContentType="application/vnd.openxmlformats-officedocument.presentationml.tags+xml"/>
  <Override PartName="/ppt/tags/tag35.xml" ContentType="application/vnd.openxmlformats-officedocument.presentationml.tags+xml"/>
  <Override PartName="/ppt/tags/tag336.xml" ContentType="application/vnd.openxmlformats-officedocument.presentationml.tags+xml"/>
  <Override PartName="/ppt/tags/tag1346.xml" ContentType="application/vnd.openxmlformats-officedocument.presentationml.tags+xml"/>
  <Override PartName="/ppt/tags/tag1838.xml" ContentType="application/vnd.openxmlformats-officedocument.presentationml.tags+xml"/>
  <Override PartName="/ppt/tags/tag522.xml" ContentType="application/vnd.openxmlformats-officedocument.presentationml.tags+xml"/>
  <Override PartName="/ppt/tags/tag998.xml" ContentType="application/vnd.openxmlformats-officedocument.presentationml.tags+xml"/>
  <Override PartName="/ppt/tags/tag1532.xml" ContentType="application/vnd.openxmlformats-officedocument.presentationml.tags+xml"/>
  <Override PartName="/ppt/tags/tag692.xml" ContentType="application/vnd.openxmlformats-officedocument.presentationml.tags+xml"/>
  <Override PartName="/ppt/tags/tag929.xml" ContentType="application/vnd.openxmlformats-officedocument.presentationml.tags+xml"/>
  <Override PartName="/ppt/tags/tag1040.xml" ContentType="application/vnd.openxmlformats-officedocument.presentationml.tags+xml"/>
  <Override PartName="/ppt/notesSlides/notesSlide4.xml" ContentType="application/vnd.openxmlformats-officedocument.presentationml.notesSlide+xml"/>
  <Override PartName="/ppt/tags/tag437.xml" ContentType="application/vnd.openxmlformats-officedocument.presentationml.tags+xml"/>
  <Override PartName="/ppt/tags/tag623.xml" ContentType="application/vnd.openxmlformats-officedocument.presentationml.tags+xml"/>
  <Override PartName="/ppt/tags/tag1447.xml" ContentType="application/vnd.openxmlformats-officedocument.presentationml.tags+xml"/>
  <Override PartName="/ppt/tags/tag131.xml" ContentType="application/vnd.openxmlformats-officedocument.presentationml.tags+xml"/>
  <Override PartName="/ppt/tags/tag1633.xml" ContentType="application/vnd.openxmlformats-officedocument.presentationml.tags+xml"/>
  <Override PartName="/ppt/tags/tag793.xml" ContentType="application/vnd.openxmlformats-officedocument.presentationml.tags+xml"/>
  <Override PartName="/ppt/tags/tag1141.xml" ContentType="application/vnd.openxmlformats-officedocument.presentationml.tags+xml"/>
  <Override PartName="/ppt/slides/slide63.xml" ContentType="application/vnd.openxmlformats-officedocument.presentationml.slide+xml"/>
  <Override PartName="/ppt/tags/tag2.xml" ContentType="application/vnd.openxmlformats-officedocument.presentationml.tags+xml"/>
  <Override PartName="/ppt/tags/tag538.xml" ContentType="application/vnd.openxmlformats-officedocument.presentationml.tags+xml"/>
  <Override PartName="/ppt/tags/tag724.xml" ContentType="application/vnd.openxmlformats-officedocument.presentationml.tags+xml"/>
  <Override PartName="/ppt/tags/tag1548.xml" ContentType="application/vnd.openxmlformats-officedocument.presentationml.tags+xml"/>
  <Override PartName="/ppt/tags/tag1734.xml" ContentType="application/vnd.openxmlformats-officedocument.presentationml.tags+xml"/>
  <Override PartName="/ppt/tags/tag232.xml" ContentType="application/vnd.openxmlformats-officedocument.presentationml.tags+xml"/>
  <Override PartName="/ppt/tags/tag894.xml" ContentType="application/vnd.openxmlformats-officedocument.presentationml.tags+xml"/>
  <Override PartName="/ppt/tags/tag910.xml" ContentType="application/vnd.openxmlformats-officedocument.presentationml.tags+xml"/>
  <Override PartName="/ppt/tags/tag1056.xml" ContentType="application/vnd.openxmlformats-officedocument.presentationml.tags+xml"/>
  <Override PartName="/ppt/tags/tag1242.xml" ContentType="application/vnd.openxmlformats-officedocument.presentationml.tags+xml"/>
  <Override PartName="/ppt/tags/tag1920.xml" ContentType="application/vnd.openxmlformats-officedocument.presentationml.tags+xml"/>
  <Override PartName="/ppt/tags/tag639.xml" ContentType="application/vnd.openxmlformats-officedocument.presentationml.tags+xml"/>
  <Override PartName="/ppt/tags/tag147.xml" ContentType="application/vnd.openxmlformats-officedocument.presentationml.tags+xml"/>
  <Override PartName="/ppt/tags/tag825.xml" ContentType="application/vnd.openxmlformats-officedocument.presentationml.tags+xml"/>
  <Override PartName="/ppt/tags/tag1157.xml" ContentType="application/vnd.openxmlformats-officedocument.presentationml.tags+xml"/>
  <Override PartName="/ppt/tags/tag1649.xml" ContentType="application/vnd.openxmlformats-officedocument.presentationml.tags+xml"/>
  <Override PartName="/ppt/tags/tag1835.xml" ContentType="application/vnd.openxmlformats-officedocument.presentationml.tags+xml"/>
  <Override PartName="/ppt/slides/slide79.xml" ContentType="application/vnd.openxmlformats-officedocument.presentationml.slide+xml"/>
  <Override PartName="/ppt/tags/tag32.xml" ContentType="application/vnd.openxmlformats-officedocument.presentationml.tags+xml"/>
  <Override PartName="/ppt/tags/tag333.xml" ContentType="application/vnd.openxmlformats-officedocument.presentationml.tags+xml"/>
  <Override PartName="/ppt/tags/tag995.xml" ContentType="application/vnd.openxmlformats-officedocument.presentationml.tags+xml"/>
  <Override PartName="/ppt/tags/tag1343.xml" ContentType="application/vnd.openxmlformats-officedocument.presentationml.tags+xml"/>
  <Override PartName="/ppt/notesSlides/notesSlide1.xml" ContentType="application/vnd.openxmlformats-officedocument.presentationml.notesSlide+xml"/>
  <Override PartName="/ppt/tags/tag248.xml" ContentType="application/vnd.openxmlformats-officedocument.presentationml.tags+xml"/>
  <Override PartName="/ppt/tags/tag434.xml" ContentType="application/vnd.openxmlformats-officedocument.presentationml.tags+xml"/>
  <Override PartName="/ppt/tags/tag926.xml" ContentType="application/vnd.openxmlformats-officedocument.presentationml.tags+xml"/>
  <Override PartName="/ppt/tags/tag1258.xml" ContentType="application/vnd.openxmlformats-officedocument.presentationml.tags+xml"/>
  <Override PartName="/ppt/tags/tag620.xml" ContentType="application/vnd.openxmlformats-officedocument.presentationml.tags+xml"/>
  <Override PartName="/ppt/tags/tag1444.xml" ContentType="application/vnd.openxmlformats-officedocument.presentationml.tags+xml"/>
  <Override PartName="/ppt/tags/tag1630.xml" ContentType="application/vnd.openxmlformats-officedocument.presentationml.tags+xml"/>
  <Override PartName="/ppt/tags/tag790.xml" ContentType="application/vnd.openxmlformats-officedocument.presentationml.tags+xml"/>
  <Override PartName="/ppt/slides/slide60.xml" ContentType="application/vnd.openxmlformats-officedocument.presentationml.slide+xml"/>
  <Override PartName="/ppt/tags/tag48.xml" ContentType="application/vnd.openxmlformats-officedocument.presentationml.tags+xml"/>
  <Override PartName="/ppt/tags/tag349.xml" ContentType="application/vnd.openxmlformats-officedocument.presentationml.tags+xml"/>
  <Override PartName="/ppt/tags/tag535.xml" ContentType="application/vnd.openxmlformats-officedocument.presentationml.tags+xml"/>
  <Override PartName="/ppt/tags/tag1359.xml" ContentType="application/vnd.openxmlformats-officedocument.presentationml.tags+xml"/>
  <Override PartName="/ppt/tags/tag1545.xml" ContentType="application/vnd.openxmlformats-officedocument.presentationml.tags+xml"/>
  <Override PartName="/ppt/tags/tag721.xml" ContentType="application/vnd.openxmlformats-officedocument.presentationml.tags+xml"/>
  <Override PartName="/ppt/tags/tag1053.xml" ContentType="application/vnd.openxmlformats-officedocument.presentationml.tags+xml"/>
  <Override PartName="/ppt/tags/tag1731.xml" ContentType="application/vnd.openxmlformats-officedocument.presentationml.tags+xml"/>
  <Override PartName="/ppt/tags/tag891.xml" ContentType="application/vnd.openxmlformats-officedocument.presentationml.tags+xml"/>
  <Override PartName="/ppt/tags/tag636.xml" ContentType="application/vnd.openxmlformats-officedocument.presentationml.tags+xml"/>
  <Override PartName="/ppt/tags/tag822.xml" ContentType="application/vnd.openxmlformats-officedocument.presentationml.tags+xml"/>
  <Override PartName="/ppt/tags/tag1646.xml" ContentType="application/vnd.openxmlformats-officedocument.presentationml.tags+xml"/>
  <Override PartName="/ppt/tags/tag144.xml" ContentType="application/vnd.openxmlformats-officedocument.presentationml.tags+xml"/>
  <Override PartName="/ppt/tags/tag330.xml" ContentType="application/vnd.openxmlformats-officedocument.presentationml.tags+xml"/>
  <Override PartName="/ppt/tags/tag992.xml" ContentType="application/vnd.openxmlformats-officedocument.presentationml.tags+xml"/>
  <Override PartName="/ppt/tags/tag1154.xml" ContentType="application/vnd.openxmlformats-officedocument.presentationml.tags+xml"/>
  <Override PartName="/ppt/tags/tag1340.xml" ContentType="application/vnd.openxmlformats-officedocument.presentationml.tags+xml"/>
  <Override PartName="/ppt/tags/tag1832.xml" ContentType="application/vnd.openxmlformats-officedocument.presentationml.tags+xml"/>
  <Override PartName="/ppt/slides/slide76.xml" ContentType="application/vnd.openxmlformats-officedocument.presentationml.slide+xml"/>
  <Override PartName="/ppt/tags/tag737.xml" ContentType="application/vnd.openxmlformats-officedocument.presentationml.tags+xml"/>
  <Override PartName="/ppt/tags/tag245.xml" ContentType="application/vnd.openxmlformats-officedocument.presentationml.tags+xml"/>
  <Override PartName="/ppt/tags/tag923.xml" ContentType="application/vnd.openxmlformats-officedocument.presentationml.tags+xml"/>
  <Override PartName="/ppt/tags/tag1069.xml" ContentType="application/vnd.openxmlformats-officedocument.presentationml.tags+xml"/>
  <Override PartName="/ppt/tags/tag1747.xml" ContentType="application/vnd.openxmlformats-officedocument.presentationml.tags+xml"/>
  <Override PartName="/ppt/tags/tag431.xml" ContentType="application/vnd.openxmlformats-officedocument.presentationml.tags+xml"/>
  <Override PartName="/ppt/tags/tag1255.xml" ContentType="application/vnd.openxmlformats-officedocument.presentationml.tags+xml"/>
  <Override PartName="/ppt/tags/tag1441.xml" ContentType="application/vnd.openxmlformats-officedocument.presentationml.tags+xml"/>
  <Override PartName="/ppt/tags/tag838.xml" ContentType="application/vnd.openxmlformats-officedocument.presentationml.tags+xml"/>
  <Override PartName="/ppt/tags/tag1848.xml" ContentType="application/vnd.openxmlformats-officedocument.presentationml.tags+xml"/>
  <Override PartName="/ppt/tags/tag45.xml" ContentType="application/vnd.openxmlformats-officedocument.presentationml.tags+xml"/>
  <Override PartName="/ppt/tags/tag346.xml" ContentType="application/vnd.openxmlformats-officedocument.presentationml.tags+xml"/>
  <Override PartName="/ppt/tags/tag532.xml" ContentType="application/vnd.openxmlformats-officedocument.presentationml.tags+xml"/>
  <Override PartName="/ppt/tags/tag1356.xml" ContentType="application/vnd.openxmlformats-officedocument.presentationml.tags+xml"/>
  <Override PartName="/ppt/tags/tag1542.xml" ContentType="application/vnd.openxmlformats-officedocument.presentationml.tags+xml"/>
  <Override PartName="/ppt/tags/tag939.xml" ContentType="application/vnd.openxmlformats-officedocument.presentationml.tags+xml"/>
  <Override PartName="/ppt/tags/tag1050.xml" ContentType="application/vnd.openxmlformats-officedocument.presentationml.tags+xml"/>
  <Override PartName="/ppt/tags/tag447.xml" ContentType="application/vnd.openxmlformats-officedocument.presentationml.tags+xml"/>
  <Override PartName="/ppt/tags/tag633.xml" ContentType="application/vnd.openxmlformats-officedocument.presentationml.tags+xml"/>
  <Override PartName="/ppt/tags/tag1457.xml" ContentType="application/vnd.openxmlformats-officedocument.presentationml.tags+xml"/>
  <Override PartName="/ppt/tags/tag1643.xml" ContentType="application/vnd.openxmlformats-officedocument.presentationml.tags+xml"/>
  <Override PartName="/ppt/tags/tag141.xml" ContentType="application/vnd.openxmlformats-officedocument.presentationml.tags+xml"/>
  <Override PartName="/ppt/tags/tag1151.xml" ContentType="application/vnd.openxmlformats-officedocument.presentationml.tags+xml"/>
  <Override PartName="/ppt/slides/slide73.xml" ContentType="application/vnd.openxmlformats-officedocument.presentationml.slide+xml"/>
  <Override PartName="/ppt/tags/tag548.xml" ContentType="application/vnd.openxmlformats-officedocument.presentationml.tags+xml"/>
  <Override PartName="/ppt/tags/tag734.xml" ContentType="application/vnd.openxmlformats-officedocument.presentationml.tags+xml"/>
  <Override PartName="/ppt/tags/tag920.xml" ContentType="application/vnd.openxmlformats-officedocument.presentationml.tags+xml"/>
  <Override PartName="/ppt/tags/tag1066.xml" ContentType="application/vnd.openxmlformats-officedocument.presentationml.tags+xml"/>
  <Override PartName="/ppt/tags/tag1558.xml" ContentType="application/vnd.openxmlformats-officedocument.presentationml.tags+xml"/>
  <Override PartName="/ppt/tags/tag1744.xml" ContentType="application/vnd.openxmlformats-officedocument.presentationml.tags+xml"/>
  <Override PartName="/ppt/tags/tag242.xml" ContentType="application/vnd.openxmlformats-officedocument.presentationml.tags+xml"/>
  <Override PartName="/ppt/tags/tag1252.xml" ContentType="application/vnd.openxmlformats-officedocument.presentationml.tags+xml"/>
  <Override PartName="/ppt/tags/tag649.xml" ContentType="application/vnd.openxmlformats-officedocument.presentationml.tags+xml"/>
  <Override PartName="/ppt/tags/tag1659.xml" ContentType="application/vnd.openxmlformats-officedocument.presentationml.tags+xml"/>
  <Override PartName="/ppt/tags/tag157.xml" ContentType="application/vnd.openxmlformats-officedocument.presentationml.tags+xml"/>
  <Override PartName="/ppt/tags/tag343.xml" ContentType="application/vnd.openxmlformats-officedocument.presentationml.tags+xml"/>
  <Override PartName="/ppt/tags/tag835.xml" ContentType="application/vnd.openxmlformats-officedocument.presentationml.tags+xml"/>
  <Override PartName="/ppt/tags/tag1167.xml" ContentType="application/vnd.openxmlformats-officedocument.presentationml.tags+xml"/>
  <Override PartName="/ppt/tags/tag1845.xml" ContentType="application/vnd.openxmlformats-officedocument.presentationml.tags+xml"/>
  <Override PartName="/ppt/slides/slide89.xml" ContentType="application/vnd.openxmlformats-officedocument.presentationml.slide+xml"/>
  <Override PartName="/ppt/tags/tag42.xml" ContentType="application/vnd.openxmlformats-officedocument.presentationml.tags+xml"/>
  <Override PartName="/ppt/tags/tag1353.xml" ContentType="application/vnd.openxmlformats-officedocument.presentationml.tags+xml"/>
  <Override PartName="/ppt/tags/tag936.xml" ContentType="application/vnd.openxmlformats-officedocument.presentationml.tags+xml"/>
  <Override PartName="/ppt/tags/tag258.xml" ContentType="application/vnd.openxmlformats-officedocument.presentationml.tags+xml"/>
  <Override PartName="/ppt/tags/tag444.xml" ContentType="application/vnd.openxmlformats-officedocument.presentationml.tags+xml"/>
  <Override PartName="/ppt/tags/tag1268.xml" ContentType="application/vnd.openxmlformats-officedocument.presentationml.tags+xml"/>
  <Override PartName="/ppt/tags/tag1454.xml" ContentType="application/vnd.openxmlformats-officedocument.presentationml.tags+xml"/>
  <Override PartName="/ppt/tags/tag630.xml" ContentType="application/vnd.openxmlformats-officedocument.presentationml.tags+xml"/>
  <Override PartName="/ppt/tags/tag1640.xml" ContentType="application/vnd.openxmlformats-officedocument.presentationml.tags+xml"/>
  <Override PartName="/ppt/tags/tag58.xml" ContentType="application/vnd.openxmlformats-officedocument.presentationml.tags+xml"/>
  <Override PartName="/ppt/tags/tag359.xml" ContentType="application/vnd.openxmlformats-officedocument.presentationml.tags+xml"/>
  <Override PartName="/ppt/tags/tag1369.xml" ContentType="application/vnd.openxmlformats-officedocument.presentationml.tags+xml"/>
  <Override PartName="/ppt/slides/slide70.xml" ContentType="application/vnd.openxmlformats-officedocument.presentationml.slide+xml"/>
  <Override PartName="/ppt/tags/tag545.xml" ContentType="application/vnd.openxmlformats-officedocument.presentationml.tags+xml"/>
  <Override PartName="/ppt/tags/tag731.xml" ContentType="application/vnd.openxmlformats-officedocument.presentationml.tags+xml"/>
  <Override PartName="/ppt/tags/tag1555.xml" ContentType="application/vnd.openxmlformats-officedocument.presentationml.tags+xml"/>
  <Override PartName="/ppt/tags/tag1063.xml" ContentType="application/vnd.openxmlformats-officedocument.presentationml.tags+xml"/>
  <Override PartName="/ppt/tags/tag1741.xml" ContentType="application/vnd.openxmlformats-officedocument.presentationml.tags+xml"/>
  <Override PartName="/ppt/tags/tag646.xml" ContentType="application/vnd.openxmlformats-officedocument.presentationml.tags+xml"/>
  <Override PartName="/ppt/tags/tag154.xml" ContentType="application/vnd.openxmlformats-officedocument.presentationml.tags+xml"/>
  <Override PartName="/ppt/tags/tag832.xml" ContentType="application/vnd.openxmlformats-officedocument.presentationml.tags+xml"/>
  <Override PartName="/ppt/tags/tag1656.xml" ContentType="application/vnd.openxmlformats-officedocument.presentationml.tags+xml"/>
  <Override PartName="/ppt/tags/tag1842.xml" ContentType="application/vnd.openxmlformats-officedocument.presentationml.tags+xml"/>
  <Override PartName="/ppt/tags/tag340.xml" ContentType="application/vnd.openxmlformats-officedocument.presentationml.tags+xml"/>
  <Override PartName="/ppt/tags/tag1164.xml" ContentType="application/vnd.openxmlformats-officedocument.presentationml.tags+xml"/>
  <Override PartName="/ppt/tags/tag1350.xml" ContentType="application/vnd.openxmlformats-officedocument.presentationml.tags+xml"/>
  <Override PartName="/ppt/slides/slide86.xml" ContentType="application/vnd.openxmlformats-officedocument.presentationml.slide+xml"/>
  <Override PartName="/ppt/tags/tag747.xml" ContentType="application/vnd.openxmlformats-officedocument.presentationml.tags+xml"/>
  <Override PartName="/ppt/tags/tag1757.xml" ContentType="application/vnd.openxmlformats-officedocument.presentationml.tags+xml"/>
  <Override PartName="/ppt/slides/slide17.xml" ContentType="application/vnd.openxmlformats-officedocument.presentationml.slide+xml"/>
  <Override PartName="/ppt/tags/tag255.xml" ContentType="application/vnd.openxmlformats-officedocument.presentationml.tags+xml"/>
  <Override PartName="/ppt/tags/tag933.xml" ContentType="application/vnd.openxmlformats-officedocument.presentationml.tags+xml"/>
  <Override PartName="/ppt/tags/tag1079.xml" ContentType="application/vnd.openxmlformats-officedocument.presentationml.tags+xml"/>
  <Override PartName="/ppt/tags/tag1265.xml" ContentType="application/vnd.openxmlformats-officedocument.presentationml.tags+xml"/>
  <Override PartName="/ppt/tags/tag441.xml" ContentType="application/vnd.openxmlformats-officedocument.presentationml.tags+xml"/>
  <Override PartName="/ppt/tags/tag1451.xml" ContentType="application/vnd.openxmlformats-officedocument.presentationml.tags+xml"/>
  <Override PartName="/ppt/tags/tag848.xml" ContentType="application/vnd.openxmlformats-officedocument.presentationml.tags+xml"/>
  <Override PartName="/ppt/tags/tag1858.xml" ContentType="application/vnd.openxmlformats-officedocument.presentationml.tags+xml"/>
  <Override PartName="/ppt/tags/tag55.xml" ContentType="application/vnd.openxmlformats-officedocument.presentationml.tags+xml"/>
  <Override PartName="/ppt/tags/tag356.xml" ContentType="application/vnd.openxmlformats-officedocument.presentationml.tags+xml"/>
  <Override PartName="/ppt/tags/tag542.xml" ContentType="application/vnd.openxmlformats-officedocument.presentationml.tags+xml"/>
  <Override PartName="/ppt/tags/tag1366.xml" ContentType="application/vnd.openxmlformats-officedocument.presentationml.tags+xml"/>
  <Override PartName="/ppt/tags/tag1552.xml" ContentType="application/vnd.openxmlformats-officedocument.presentationml.tags+xml"/>
  <Override PartName="/ppt/tags/tag1060.xml" ContentType="application/vnd.openxmlformats-officedocument.presentationml.tags+xml"/>
  <Override PartName="/ppt/tags/tag457.xml" ContentType="application/vnd.openxmlformats-officedocument.presentationml.tags+xml"/>
  <Override PartName="/ppt/tags/tag949.xml" ContentType="application/vnd.openxmlformats-officedocument.presentationml.tags+xml"/>
  <Override PartName="/ppt/slides/slide8.xml" ContentType="application/vnd.openxmlformats-officedocument.presentationml.slide+xml"/>
  <Override PartName="/ppt/tags/tag643.xml" ContentType="application/vnd.openxmlformats-officedocument.presentationml.tags+xml"/>
  <Override PartName="/ppt/tags/tag1467.xml" ContentType="application/vnd.openxmlformats-officedocument.presentationml.tags+xml"/>
  <Override PartName="/ppt/tags/tag1653.xml" ContentType="application/vnd.openxmlformats-officedocument.presentationml.tags+xml"/>
  <Override PartName="/ppt/tags/tag151.xml" ContentType="application/vnd.openxmlformats-officedocument.presentationml.tags+xml"/>
  <Override PartName="/ppt/tags/tag1161.xml" ContentType="application/vnd.openxmlformats-officedocument.presentationml.tags+xml"/>
  <Override PartName="/ppt/slides/slide83.xml" ContentType="application/vnd.openxmlformats-officedocument.presentationml.slide+xml"/>
  <Override PartName="/ppt/tags/tag558.xml" ContentType="application/vnd.openxmlformats-officedocument.presentationml.tags+xml"/>
  <Override PartName="/ppt/tags/tag1568.xml" ContentType="application/vnd.openxmlformats-officedocument.presentationml.tags+xml"/>
  <Override PartName="/ppt/tags/tag252.xml" ContentType="application/vnd.openxmlformats-officedocument.presentationml.tags+xml"/>
  <Override PartName="/ppt/tags/tag744.xml" ContentType="application/vnd.openxmlformats-officedocument.presentationml.tags+xml"/>
  <Override PartName="/ppt/tags/tag930.xml" ContentType="application/vnd.openxmlformats-officedocument.presentationml.tags+xml"/>
  <Override PartName="/ppt/tags/tag1076.xml" ContentType="application/vnd.openxmlformats-officedocument.presentationml.tags+xml"/>
  <Override PartName="/ppt/tags/tag1754.xml" ContentType="application/vnd.openxmlformats-officedocument.presentationml.tags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262.xml" ContentType="application/vnd.openxmlformats-officedocument.presentationml.tags+xml"/>
  <Override PartName="/ppt/tags/tag659.xml" ContentType="application/vnd.openxmlformats-officedocument.presentationml.tags+xml"/>
  <Override PartName="/ppt/tags/tag845.xml" ContentType="application/vnd.openxmlformats-officedocument.presentationml.tags+xml"/>
  <Override PartName="/ppt/tags/tag1007.xml" ContentType="application/vnd.openxmlformats-officedocument.presentationml.tags+xml"/>
  <Override PartName="/ppt/tags/tag1669.xml" ContentType="application/vnd.openxmlformats-officedocument.presentationml.tags+xml"/>
  <Override PartName="/ppt/tags/tag52.xml" ContentType="application/vnd.openxmlformats-officedocument.presentationml.tags+xml"/>
  <Override PartName="/ppt/tags/tag167.xml" ContentType="application/vnd.openxmlformats-officedocument.presentationml.tags+xml"/>
  <Override PartName="/ppt/tags/tag353.xml" ContentType="application/vnd.openxmlformats-officedocument.presentationml.tags+xml"/>
  <Override PartName="/ppt/tags/tag1177.xml" ContentType="application/vnd.openxmlformats-officedocument.presentationml.tags+xml"/>
  <Override PartName="/ppt/tags/tag1363.xml" ContentType="application/vnd.openxmlformats-officedocument.presentationml.tags+xml"/>
  <Override PartName="/ppt/tags/tag1855.xml" ContentType="application/vnd.openxmlformats-officedocument.presentationml.tags+xml"/>
  <Override PartName="/ppt/tags/tag1108.xml" ContentType="application/vnd.openxmlformats-officedocument.presentationml.tags+xml"/>
  <Override PartName="/ppt/tags/tag268.xml" ContentType="application/vnd.openxmlformats-officedocument.presentationml.tags+xml"/>
  <Override PartName="/ppt/tags/tag946.xml" ContentType="application/vnd.openxmlformats-officedocument.presentationml.tags+xml"/>
  <Override PartName="/ppt/slides/slide5.xml" ContentType="application/vnd.openxmlformats-officedocument.presentationml.slide+xml"/>
  <Override PartName="/ppt/tags/tag454.xml" ContentType="application/vnd.openxmlformats-officedocument.presentationml.tags+xml"/>
  <Override PartName="/ppt/tags/tag640.xml" ContentType="application/vnd.openxmlformats-officedocument.presentationml.tags+xml"/>
  <Override PartName="/ppt/tags/tag1278.xml" ContentType="application/vnd.openxmlformats-officedocument.presentationml.tags+xml"/>
  <Override PartName="/ppt/tags/tag1464.xml" ContentType="application/vnd.openxmlformats-officedocument.presentationml.tags+xml"/>
  <Override PartName="/ppt/tags/tag1209.xml" ContentType="application/vnd.openxmlformats-officedocument.presentationml.tags+xml"/>
  <Override PartName="/ppt/tags/tag1650.xml" ContentType="application/vnd.openxmlformats-officedocument.presentationml.tags+xml"/>
  <Override PartName="/ppt/slides/slide80.xml" ContentType="application/vnd.openxmlformats-officedocument.presentationml.slide+xml"/>
  <Override PartName="/ppt/tags/tag68.xml" ContentType="application/vnd.openxmlformats-officedocument.presentationml.tags+xml"/>
  <Override PartName="/ppt/tags/tag369.xml" ContentType="application/vnd.openxmlformats-officedocument.presentationml.tags+xml"/>
  <Override PartName="/ppt/tags/tag555.xml" ContentType="application/vnd.openxmlformats-officedocument.presentationml.tags+xml"/>
  <Override PartName="/ppt/tags/tag1379.xml" ContentType="application/vnd.openxmlformats-officedocument.presentationml.tags+xml"/>
  <Override PartName="/ppt/tags/tag741.xml" ContentType="application/vnd.openxmlformats-officedocument.presentationml.tags+xml"/>
  <Override PartName="/ppt/tags/tag1565.xml" ContentType="application/vnd.openxmlformats-officedocument.presentationml.tags+xml"/>
  <Override PartName="/ppt/tags/tag1751.xml" ContentType="application/vnd.openxmlformats-officedocument.presentationml.tags+xml"/>
  <Override PartName="/ppt/slides/slide11.xml" ContentType="application/vnd.openxmlformats-officedocument.presentationml.slide+xml"/>
  <Override PartName="/ppt/tags/tag1073.xml" ContentType="application/vnd.openxmlformats-officedocument.presentationml.tags+xml"/>
  <Override PartName="/ppt/slideLayouts/slideLayout10.xml" ContentType="application/vnd.openxmlformats-officedocument.presentationml.slideLayout+xml"/>
  <Override PartName="/ppt/tags/tag656.xml" ContentType="application/vnd.openxmlformats-officedocument.presentationml.tags+xml"/>
  <Override PartName="/ppt/tags/tag1004.xml" ContentType="application/vnd.openxmlformats-officedocument.presentationml.tags+xml"/>
  <Override PartName="/ppt/tags/tag1666.xml" ContentType="application/vnd.openxmlformats-officedocument.presentationml.tags+xml"/>
  <Override PartName="/ppt/tags/tag164.xml" ContentType="application/vnd.openxmlformats-officedocument.presentationml.tags+xml"/>
  <Override PartName="/ppt/tags/tag842.xml" ContentType="application/vnd.openxmlformats-officedocument.presentationml.tags+xml"/>
  <Override PartName="/ppt/tags/tag1174.xml" ContentType="application/vnd.openxmlformats-officedocument.presentationml.tags+xml"/>
  <Override PartName="/ppt/tags/tag1852.xml" ContentType="application/vnd.openxmlformats-officedocument.presentationml.tags+xml"/>
  <Override PartName="/ppt/tags/tag350.xml" ContentType="application/vnd.openxmlformats-officedocument.presentationml.tags+xml"/>
  <Override PartName="/ppt/tags/tag1360.xml" ContentType="application/vnd.openxmlformats-officedocument.presentationml.tags+xml"/>
  <Override PartName="/ppt/tags/tag757.xml" ContentType="application/vnd.openxmlformats-officedocument.presentationml.tags+xml"/>
  <Override PartName="/ppt/tags/tag943.xml" ContentType="application/vnd.openxmlformats-officedocument.presentationml.tags+xml"/>
  <Override PartName="/ppt/tags/tag1089.xml" ContentType="application/vnd.openxmlformats-officedocument.presentationml.tags+xml"/>
  <Override PartName="/ppt/tags/tag1105.xml" ContentType="application/vnd.openxmlformats-officedocument.presentationml.tags+xml"/>
  <Override PartName="/ppt/tags/tag1767.xml" ContentType="application/vnd.openxmlformats-officedocument.presentationml.tags+xml"/>
  <Override PartName="/ppt/slides/slide27.xml" ContentType="application/vnd.openxmlformats-officedocument.presentationml.slide+xml"/>
  <Override PartName="/ppt/tags/tag265.xml" ContentType="application/vnd.openxmlformats-officedocument.presentationml.tags+xml"/>
  <Override PartName="/ppt/tags/tag451.xml" ContentType="application/vnd.openxmlformats-officedocument.presentationml.tags+xml"/>
  <Override PartName="/ppt/tags/tag1275.xml" ContentType="application/vnd.openxmlformats-officedocument.presentationml.tags+xml"/>
  <Override PartName="/ppt/tags/tag1461.xml" ContentType="application/vnd.openxmlformats-officedocument.presentationml.tags+xml"/>
  <Override PartName="/ppt/slides/slide2.xml" ContentType="application/vnd.openxmlformats-officedocument.presentationml.slide+xml"/>
  <Override PartName="/ppt/tags/tag1206.xml" ContentType="application/vnd.openxmlformats-officedocument.presentationml.tags+xml"/>
  <Override PartName="/ppt/tags/tag366.xml" ContentType="application/vnd.openxmlformats-officedocument.presentationml.tags+xml"/>
  <Override PartName="/ppt/tags/tag858.xml" ContentType="application/vnd.openxmlformats-officedocument.presentationml.tags+xml"/>
  <Override PartName="/ppt/tags/tag1868.xml" ContentType="application/vnd.openxmlformats-officedocument.presentationml.tags+xml"/>
  <Override PartName="/ppt/tags/tag65.xml" ContentType="application/vnd.openxmlformats-officedocument.presentationml.tags+xml"/>
  <Override PartName="/ppt/tags/tag552.xml" ContentType="application/vnd.openxmlformats-officedocument.presentationml.tags+xml"/>
  <Override PartName="/ppt/tags/tag1376.xml" ContentType="application/vnd.openxmlformats-officedocument.presentationml.tags+xml"/>
  <Override PartName="/ppt/tags/tag1562.xml" ContentType="application/vnd.openxmlformats-officedocument.presentationml.tags+xml"/>
  <Override PartName="/ppt/tags/tag959.xml" ContentType="application/vnd.openxmlformats-officedocument.presentationml.tags+xml"/>
  <Override PartName="/ppt/tags/tag1070.xml" ContentType="application/vnd.openxmlformats-officedocument.presentationml.tags+xml"/>
  <Override PartName="/ppt/tags/tag1307.xml" ContentType="application/vnd.openxmlformats-officedocument.presentationml.tags+xml"/>
  <Override PartName="/ppt/tags/tag467.xml" ContentType="application/vnd.openxmlformats-officedocument.presentationml.tags+xml"/>
  <Override PartName="/ppt/tags/tag147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96"/>
  </p:notesMasterIdLst>
  <p:sldIdLst>
    <p:sldId id="256" r:id="rId2"/>
    <p:sldId id="274" r:id="rId3"/>
    <p:sldId id="279" r:id="rId4"/>
    <p:sldId id="282" r:id="rId5"/>
    <p:sldId id="278" r:id="rId6"/>
    <p:sldId id="283" r:id="rId7"/>
    <p:sldId id="273" r:id="rId8"/>
    <p:sldId id="317" r:id="rId9"/>
    <p:sldId id="257" r:id="rId10"/>
    <p:sldId id="284" r:id="rId11"/>
    <p:sldId id="288" r:id="rId12"/>
    <p:sldId id="292" r:id="rId13"/>
    <p:sldId id="291" r:id="rId14"/>
    <p:sldId id="293" r:id="rId15"/>
    <p:sldId id="295" r:id="rId16"/>
    <p:sldId id="296" r:id="rId17"/>
    <p:sldId id="297" r:id="rId18"/>
    <p:sldId id="307" r:id="rId19"/>
    <p:sldId id="286" r:id="rId20"/>
    <p:sldId id="287" r:id="rId21"/>
    <p:sldId id="298" r:id="rId22"/>
    <p:sldId id="300" r:id="rId23"/>
    <p:sldId id="306" r:id="rId24"/>
    <p:sldId id="301" r:id="rId25"/>
    <p:sldId id="302" r:id="rId26"/>
    <p:sldId id="303" r:id="rId27"/>
    <p:sldId id="310" r:id="rId28"/>
    <p:sldId id="304" r:id="rId29"/>
    <p:sldId id="308" r:id="rId30"/>
    <p:sldId id="309" r:id="rId31"/>
    <p:sldId id="433" r:id="rId32"/>
    <p:sldId id="311" r:id="rId33"/>
    <p:sldId id="312" r:id="rId34"/>
    <p:sldId id="313" r:id="rId35"/>
    <p:sldId id="314" r:id="rId36"/>
    <p:sldId id="315" r:id="rId37"/>
    <p:sldId id="434" r:id="rId38"/>
    <p:sldId id="436" r:id="rId39"/>
    <p:sldId id="437" r:id="rId40"/>
    <p:sldId id="438" r:id="rId41"/>
    <p:sldId id="316" r:id="rId42"/>
    <p:sldId id="358" r:id="rId43"/>
    <p:sldId id="359" r:id="rId44"/>
    <p:sldId id="411" r:id="rId45"/>
    <p:sldId id="364" r:id="rId46"/>
    <p:sldId id="365" r:id="rId47"/>
    <p:sldId id="366" r:id="rId48"/>
    <p:sldId id="367" r:id="rId49"/>
    <p:sldId id="368" r:id="rId50"/>
    <p:sldId id="369" r:id="rId51"/>
    <p:sldId id="370" r:id="rId52"/>
    <p:sldId id="371" r:id="rId53"/>
    <p:sldId id="372" r:id="rId54"/>
    <p:sldId id="373" r:id="rId55"/>
    <p:sldId id="374" r:id="rId56"/>
    <p:sldId id="375" r:id="rId57"/>
    <p:sldId id="377" r:id="rId58"/>
    <p:sldId id="378" r:id="rId59"/>
    <p:sldId id="413" r:id="rId60"/>
    <p:sldId id="412" r:id="rId61"/>
    <p:sldId id="417" r:id="rId62"/>
    <p:sldId id="414" r:id="rId63"/>
    <p:sldId id="415" r:id="rId64"/>
    <p:sldId id="419" r:id="rId65"/>
    <p:sldId id="418" r:id="rId66"/>
    <p:sldId id="421" r:id="rId67"/>
    <p:sldId id="420" r:id="rId68"/>
    <p:sldId id="423" r:id="rId69"/>
    <p:sldId id="422" r:id="rId70"/>
    <p:sldId id="416" r:id="rId71"/>
    <p:sldId id="424" r:id="rId72"/>
    <p:sldId id="323" r:id="rId73"/>
    <p:sldId id="324" r:id="rId74"/>
    <p:sldId id="325" r:id="rId75"/>
    <p:sldId id="425" r:id="rId76"/>
    <p:sldId id="426" r:id="rId77"/>
    <p:sldId id="427" r:id="rId78"/>
    <p:sldId id="439" r:id="rId79"/>
    <p:sldId id="428" r:id="rId80"/>
    <p:sldId id="440" r:id="rId81"/>
    <p:sldId id="429" r:id="rId82"/>
    <p:sldId id="430" r:id="rId83"/>
    <p:sldId id="431" r:id="rId84"/>
    <p:sldId id="329" r:id="rId85"/>
    <p:sldId id="353" r:id="rId86"/>
    <p:sldId id="332" r:id="rId87"/>
    <p:sldId id="333" r:id="rId88"/>
    <p:sldId id="334" r:id="rId89"/>
    <p:sldId id="335" r:id="rId90"/>
    <p:sldId id="336" r:id="rId91"/>
    <p:sldId id="337" r:id="rId92"/>
    <p:sldId id="338" r:id="rId93"/>
    <p:sldId id="339" r:id="rId94"/>
    <p:sldId id="340" r:id="rId95"/>
  </p:sldIdLst>
  <p:sldSz cx="9144000" cy="6858000" type="screen4x3"/>
  <p:notesSz cx="6858000" cy="9144000"/>
  <p:embeddedFontLst>
    <p:embeddedFont>
      <p:font typeface="Calibri" pitchFamily="34" charset="0"/>
      <p:regular r:id="rId97"/>
      <p:bold r:id="rId98"/>
      <p:italic r:id="rId99"/>
      <p:boldItalic r:id="rId100"/>
    </p:embeddedFont>
    <p:embeddedFont>
      <p:font typeface="맑은 고딕" pitchFamily="34" charset="-127"/>
      <p:regular r:id="rId101"/>
      <p:bold r:id="rId102"/>
    </p:embeddedFont>
    <p:embeddedFont>
      <p:font typeface="cmsy10" pitchFamily="34" charset="0"/>
      <p:regular r:id="rId103"/>
    </p:embeddedFont>
    <p:embeddedFont>
      <p:font typeface="MT Extra" pitchFamily="18" charset="2"/>
      <p:regular r:id="rId104"/>
    </p:embeddedFont>
    <p:embeddedFont>
      <p:font typeface="Garamond" pitchFamily="18" charset="0"/>
      <p:regular r:id="rId105"/>
      <p:bold r:id="rId106"/>
      <p:italic r:id="rId107"/>
    </p:embeddedFont>
    <p:embeddedFont>
      <p:font typeface="cmmi10" pitchFamily="34" charset="0"/>
      <p:regular r:id="rId108"/>
    </p:embeddedFont>
    <p:embeddedFont>
      <p:font typeface="msbm10" pitchFamily="34" charset="0"/>
      <p:regular r:id="rId109"/>
    </p:embeddedFont>
    <p:embeddedFont>
      <p:font typeface="Comic Sans MS" pitchFamily="66" charset="0"/>
      <p:regular r:id="rId110"/>
      <p:bold r:id="rId111"/>
    </p:embeddedFont>
    <p:embeddedFont>
      <p:font typeface="msam10" pitchFamily="34" charset="0"/>
      <p:regular r:id="rId112"/>
    </p:embeddedFont>
  </p:embeddedFontLst>
  <p:custDataLst>
    <p:tags r:id="rId113"/>
  </p:custData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562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ableStyles" Target="tableStyle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font" Target="fonts/font16.fntdata"/><Relationship Id="rId16" Type="http://schemas.openxmlformats.org/officeDocument/2006/relationships/slide" Target="slides/slide15.xml"/><Relationship Id="rId107" Type="http://schemas.openxmlformats.org/officeDocument/2006/relationships/font" Target="fonts/font11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font" Target="fonts/font6.fntdata"/><Relationship Id="rId110" Type="http://schemas.openxmlformats.org/officeDocument/2006/relationships/font" Target="fonts/font14.fntdata"/><Relationship Id="rId115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font" Target="fonts/font4.fntdata"/><Relationship Id="rId105" Type="http://schemas.openxmlformats.org/officeDocument/2006/relationships/font" Target="fonts/font9.fntdata"/><Relationship Id="rId113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font" Target="fonts/font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font" Target="fonts/font7.fntdata"/><Relationship Id="rId108" Type="http://schemas.openxmlformats.org/officeDocument/2006/relationships/font" Target="fonts/font12.fntdata"/><Relationship Id="rId11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notesMaster" Target="notesMasters/notesMaster1.xml"/><Relationship Id="rId111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font" Target="fonts/font10.fntdata"/><Relationship Id="rId114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font" Target="fonts/font3.fntdata"/><Relationship Id="rId10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font" Target="fonts/font13.fntdata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font" Target="fonts/font1.fntdata"/><Relationship Id="rId104" Type="http://schemas.openxmlformats.org/officeDocument/2006/relationships/font" Target="fonts/font8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3EDD2E-9A6A-42A3-AA0A-19470FCB524E}" type="datetimeFigureOut">
              <a:rPr lang="zh-TW" altLang="en-US" smtClean="0"/>
              <a:pPr/>
              <a:t>2011/6/28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1BBC46-0256-4B66-8A8B-C443483E5D8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DC6FE1-3B53-4D0A-B305-89700838676A}" type="slidenum">
              <a:rPr lang="he-IL"/>
              <a:pPr/>
              <a:t>24</a:t>
            </a:fld>
            <a:endParaRPr lang="en-US" altLang="zh-TW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90CA98-9B22-4725-A1A2-B13865B1E09E}" type="slidenum">
              <a:rPr lang="he-IL"/>
              <a:pPr/>
              <a:t>25</a:t>
            </a:fld>
            <a:endParaRPr lang="en-US" altLang="zh-TW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25F3561-FC08-40B3-ADD0-8D9B74D30DB8}" type="slidenum">
              <a:rPr lang="en-GB"/>
              <a:pPr/>
              <a:t>32</a:t>
            </a:fld>
            <a:endParaRPr lang="en-GB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93738"/>
            <a:ext cx="4567237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1" y="4342534"/>
            <a:ext cx="5482478" cy="411018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68021F8-9626-4989-A9F7-45447BEA9EEF}" type="slidenum">
              <a:rPr lang="en-GB"/>
              <a:pPr/>
              <a:t>33</a:t>
            </a:fld>
            <a:endParaRPr lang="en-GB"/>
          </a:p>
        </p:txBody>
      </p:sp>
      <p:sp>
        <p:nvSpPr>
          <p:cNvPr id="163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1" y="4342534"/>
            <a:ext cx="5482478" cy="411018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0B47C13-FB7A-4167-9D99-8B5E78F2C859}" type="slidenum">
              <a:rPr lang="en-GB"/>
              <a:pPr/>
              <a:t>34</a:t>
            </a:fld>
            <a:endParaRPr lang="en-GB"/>
          </a:p>
        </p:txBody>
      </p:sp>
      <p:sp>
        <p:nvSpPr>
          <p:cNvPr id="174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1" y="4342534"/>
            <a:ext cx="5482478" cy="411018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7DF39A9-EB6E-4431-AB92-7525020B7B93}" type="slidenum">
              <a:rPr lang="en-GB"/>
              <a:pPr/>
              <a:t>35</a:t>
            </a:fld>
            <a:endParaRPr lang="en-GB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1" y="4342534"/>
            <a:ext cx="5482478" cy="411018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31711D7-5D0A-4C1A-91A8-C32173ABA260}" type="slidenum">
              <a:rPr lang="en-GB"/>
              <a:pPr/>
              <a:t>36</a:t>
            </a:fld>
            <a:endParaRPr lang="en-GB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1" y="4342534"/>
            <a:ext cx="5482478" cy="411018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486327-A673-42D2-9CC8-1EE7AB8913D9}" type="slidenum">
              <a:rPr lang="en-US" altLang="zh-TW">
                <a:solidFill>
                  <a:prstClr val="black"/>
                </a:solidFill>
              </a:rPr>
              <a:pPr/>
              <a:t>48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490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r>
              <a:rPr lang="en-US" altLang="zh-TW"/>
              <a:t>May be do this through an example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510B-2FCA-4A38-9C1E-C792AFDAEA20}" type="datetime1">
              <a:rPr lang="zh-TW" altLang="en-US" smtClean="0"/>
              <a:pPr/>
              <a:t>2011/6/28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EB6B6-E6CA-4BF5-A305-5F12BC1B2949}" type="datetime1">
              <a:rPr lang="zh-TW" altLang="en-US" smtClean="0"/>
              <a:pPr/>
              <a:t>2011/6/28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D772-A176-4B70-BEF2-CB80E22C95AC}" type="datetime1">
              <a:rPr lang="zh-TW" altLang="en-US" smtClean="0"/>
              <a:pPr/>
              <a:t>2011/6/28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D0CC6-C73F-4B94-B403-ABDC8F80458F}" type="datetime1">
              <a:rPr lang="zh-TW" altLang="en-US" smtClean="0"/>
              <a:pPr/>
              <a:t>2011/6/28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C6757-3D5A-45C9-80C5-B58B6ECF0D6A}" type="datetime1">
              <a:rPr lang="zh-TW" altLang="en-US" smtClean="0"/>
              <a:pPr/>
              <a:t>2011/6/28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10CB2-F412-4D0C-94B6-38B20FF6E781}" type="datetime1">
              <a:rPr lang="zh-TW" altLang="en-US" smtClean="0"/>
              <a:pPr/>
              <a:t>2011/6/28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B067-2524-4744-9620-28D9E6B4DF90}" type="datetime1">
              <a:rPr lang="zh-TW" altLang="en-US" smtClean="0"/>
              <a:pPr/>
              <a:t>2011/6/28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85F23-DDEE-4A20-85D7-F290099C3086}" type="datetime1">
              <a:rPr lang="zh-TW" altLang="en-US" smtClean="0"/>
              <a:pPr/>
              <a:t>2011/6/28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ABBAC-4783-445C-A4D6-DF8E13AE8391}" type="datetime1">
              <a:rPr lang="zh-TW" altLang="en-US" smtClean="0"/>
              <a:pPr/>
              <a:t>2011/6/28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9A11D-8B68-4C1F-B28A-179E74037931}" type="datetime1">
              <a:rPr lang="zh-TW" altLang="en-US" smtClean="0"/>
              <a:pPr/>
              <a:t>2011/6/28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03428-DCB0-4645-BEB3-49B1CACF2BC1}" type="datetime1">
              <a:rPr lang="zh-TW" altLang="en-US" smtClean="0"/>
              <a:pPr/>
              <a:t>2011/6/28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3CD50-F207-48BC-BBC0-2F282F10B7A9}" type="datetime1">
              <a:rPr lang="zh-TW" altLang="en-US" smtClean="0"/>
              <a:pPr/>
              <a:t>2011/6/28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philipp.ruemmer.org/princess.s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philipp.ruemmer.org/princess.shtml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/Relationships>
</file>

<file path=ppt/slides/_rels/slide46.xml.rels><?xml version="1.0" encoding="UTF-8" standalone="yes"?>
<Relationships xmlns="http://schemas.openxmlformats.org/package/2006/relationships"><Relationship Id="rId117" Type="http://schemas.openxmlformats.org/officeDocument/2006/relationships/tags" Target="../tags/tag135.xml"/><Relationship Id="rId21" Type="http://schemas.openxmlformats.org/officeDocument/2006/relationships/tags" Target="../tags/tag39.xml"/><Relationship Id="rId42" Type="http://schemas.openxmlformats.org/officeDocument/2006/relationships/tags" Target="../tags/tag60.xml"/><Relationship Id="rId63" Type="http://schemas.openxmlformats.org/officeDocument/2006/relationships/tags" Target="../tags/tag81.xml"/><Relationship Id="rId84" Type="http://schemas.openxmlformats.org/officeDocument/2006/relationships/tags" Target="../tags/tag102.xml"/><Relationship Id="rId138" Type="http://schemas.openxmlformats.org/officeDocument/2006/relationships/tags" Target="../tags/tag156.xml"/><Relationship Id="rId159" Type="http://schemas.openxmlformats.org/officeDocument/2006/relationships/tags" Target="../tags/tag177.xml"/><Relationship Id="rId170" Type="http://schemas.openxmlformats.org/officeDocument/2006/relationships/tags" Target="../tags/tag188.xml"/><Relationship Id="rId191" Type="http://schemas.openxmlformats.org/officeDocument/2006/relationships/tags" Target="../tags/tag209.xml"/><Relationship Id="rId205" Type="http://schemas.openxmlformats.org/officeDocument/2006/relationships/tags" Target="../tags/tag223.xml"/><Relationship Id="rId107" Type="http://schemas.openxmlformats.org/officeDocument/2006/relationships/tags" Target="../tags/tag125.xml"/><Relationship Id="rId11" Type="http://schemas.openxmlformats.org/officeDocument/2006/relationships/tags" Target="../tags/tag29.xml"/><Relationship Id="rId32" Type="http://schemas.openxmlformats.org/officeDocument/2006/relationships/tags" Target="../tags/tag50.xml"/><Relationship Id="rId53" Type="http://schemas.openxmlformats.org/officeDocument/2006/relationships/tags" Target="../tags/tag71.xml"/><Relationship Id="rId74" Type="http://schemas.openxmlformats.org/officeDocument/2006/relationships/tags" Target="../tags/tag92.xml"/><Relationship Id="rId128" Type="http://schemas.openxmlformats.org/officeDocument/2006/relationships/tags" Target="../tags/tag146.xml"/><Relationship Id="rId149" Type="http://schemas.openxmlformats.org/officeDocument/2006/relationships/tags" Target="../tags/tag167.xml"/><Relationship Id="rId5" Type="http://schemas.openxmlformats.org/officeDocument/2006/relationships/tags" Target="../tags/tag23.xml"/><Relationship Id="rId90" Type="http://schemas.openxmlformats.org/officeDocument/2006/relationships/tags" Target="../tags/tag108.xml"/><Relationship Id="rId95" Type="http://schemas.openxmlformats.org/officeDocument/2006/relationships/tags" Target="../tags/tag113.xml"/><Relationship Id="rId160" Type="http://schemas.openxmlformats.org/officeDocument/2006/relationships/tags" Target="../tags/tag178.xml"/><Relationship Id="rId165" Type="http://schemas.openxmlformats.org/officeDocument/2006/relationships/tags" Target="../tags/tag183.xml"/><Relationship Id="rId181" Type="http://schemas.openxmlformats.org/officeDocument/2006/relationships/tags" Target="../tags/tag199.xml"/><Relationship Id="rId186" Type="http://schemas.openxmlformats.org/officeDocument/2006/relationships/tags" Target="../tags/tag204.xml"/><Relationship Id="rId216" Type="http://schemas.openxmlformats.org/officeDocument/2006/relationships/tags" Target="../tags/tag234.xml"/><Relationship Id="rId211" Type="http://schemas.openxmlformats.org/officeDocument/2006/relationships/tags" Target="../tags/tag229.xml"/><Relationship Id="rId22" Type="http://schemas.openxmlformats.org/officeDocument/2006/relationships/tags" Target="../tags/tag40.xml"/><Relationship Id="rId27" Type="http://schemas.openxmlformats.org/officeDocument/2006/relationships/tags" Target="../tags/tag45.xml"/><Relationship Id="rId43" Type="http://schemas.openxmlformats.org/officeDocument/2006/relationships/tags" Target="../tags/tag61.xml"/><Relationship Id="rId48" Type="http://schemas.openxmlformats.org/officeDocument/2006/relationships/tags" Target="../tags/tag66.xml"/><Relationship Id="rId64" Type="http://schemas.openxmlformats.org/officeDocument/2006/relationships/tags" Target="../tags/tag82.xml"/><Relationship Id="rId69" Type="http://schemas.openxmlformats.org/officeDocument/2006/relationships/tags" Target="../tags/tag87.xml"/><Relationship Id="rId113" Type="http://schemas.openxmlformats.org/officeDocument/2006/relationships/tags" Target="../tags/tag131.xml"/><Relationship Id="rId118" Type="http://schemas.openxmlformats.org/officeDocument/2006/relationships/tags" Target="../tags/tag136.xml"/><Relationship Id="rId134" Type="http://schemas.openxmlformats.org/officeDocument/2006/relationships/tags" Target="../tags/tag152.xml"/><Relationship Id="rId139" Type="http://schemas.openxmlformats.org/officeDocument/2006/relationships/tags" Target="../tags/tag157.xml"/><Relationship Id="rId80" Type="http://schemas.openxmlformats.org/officeDocument/2006/relationships/tags" Target="../tags/tag98.xml"/><Relationship Id="rId85" Type="http://schemas.openxmlformats.org/officeDocument/2006/relationships/tags" Target="../tags/tag103.xml"/><Relationship Id="rId150" Type="http://schemas.openxmlformats.org/officeDocument/2006/relationships/tags" Target="../tags/tag168.xml"/><Relationship Id="rId155" Type="http://schemas.openxmlformats.org/officeDocument/2006/relationships/tags" Target="../tags/tag173.xml"/><Relationship Id="rId171" Type="http://schemas.openxmlformats.org/officeDocument/2006/relationships/tags" Target="../tags/tag189.xml"/><Relationship Id="rId176" Type="http://schemas.openxmlformats.org/officeDocument/2006/relationships/tags" Target="../tags/tag194.xml"/><Relationship Id="rId192" Type="http://schemas.openxmlformats.org/officeDocument/2006/relationships/tags" Target="../tags/tag210.xml"/><Relationship Id="rId197" Type="http://schemas.openxmlformats.org/officeDocument/2006/relationships/tags" Target="../tags/tag215.xml"/><Relationship Id="rId206" Type="http://schemas.openxmlformats.org/officeDocument/2006/relationships/tags" Target="../tags/tag224.xml"/><Relationship Id="rId201" Type="http://schemas.openxmlformats.org/officeDocument/2006/relationships/tags" Target="../tags/tag219.xml"/><Relationship Id="rId12" Type="http://schemas.openxmlformats.org/officeDocument/2006/relationships/tags" Target="../tags/tag30.xml"/><Relationship Id="rId17" Type="http://schemas.openxmlformats.org/officeDocument/2006/relationships/tags" Target="../tags/tag35.xml"/><Relationship Id="rId33" Type="http://schemas.openxmlformats.org/officeDocument/2006/relationships/tags" Target="../tags/tag51.xml"/><Relationship Id="rId38" Type="http://schemas.openxmlformats.org/officeDocument/2006/relationships/tags" Target="../tags/tag56.xml"/><Relationship Id="rId59" Type="http://schemas.openxmlformats.org/officeDocument/2006/relationships/tags" Target="../tags/tag77.xml"/><Relationship Id="rId103" Type="http://schemas.openxmlformats.org/officeDocument/2006/relationships/tags" Target="../tags/tag121.xml"/><Relationship Id="rId108" Type="http://schemas.openxmlformats.org/officeDocument/2006/relationships/tags" Target="../tags/tag126.xml"/><Relationship Id="rId124" Type="http://schemas.openxmlformats.org/officeDocument/2006/relationships/tags" Target="../tags/tag142.xml"/><Relationship Id="rId129" Type="http://schemas.openxmlformats.org/officeDocument/2006/relationships/tags" Target="../tags/tag147.xml"/><Relationship Id="rId54" Type="http://schemas.openxmlformats.org/officeDocument/2006/relationships/tags" Target="../tags/tag72.xml"/><Relationship Id="rId70" Type="http://schemas.openxmlformats.org/officeDocument/2006/relationships/tags" Target="../tags/tag88.xml"/><Relationship Id="rId75" Type="http://schemas.openxmlformats.org/officeDocument/2006/relationships/tags" Target="../tags/tag93.xml"/><Relationship Id="rId91" Type="http://schemas.openxmlformats.org/officeDocument/2006/relationships/tags" Target="../tags/tag109.xml"/><Relationship Id="rId96" Type="http://schemas.openxmlformats.org/officeDocument/2006/relationships/tags" Target="../tags/tag114.xml"/><Relationship Id="rId140" Type="http://schemas.openxmlformats.org/officeDocument/2006/relationships/tags" Target="../tags/tag158.xml"/><Relationship Id="rId145" Type="http://schemas.openxmlformats.org/officeDocument/2006/relationships/tags" Target="../tags/tag163.xml"/><Relationship Id="rId161" Type="http://schemas.openxmlformats.org/officeDocument/2006/relationships/tags" Target="../tags/tag179.xml"/><Relationship Id="rId166" Type="http://schemas.openxmlformats.org/officeDocument/2006/relationships/tags" Target="../tags/tag184.xml"/><Relationship Id="rId182" Type="http://schemas.openxmlformats.org/officeDocument/2006/relationships/tags" Target="../tags/tag200.xml"/><Relationship Id="rId187" Type="http://schemas.openxmlformats.org/officeDocument/2006/relationships/tags" Target="../tags/tag205.xml"/><Relationship Id="rId217" Type="http://schemas.openxmlformats.org/officeDocument/2006/relationships/tags" Target="../tags/tag235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212" Type="http://schemas.openxmlformats.org/officeDocument/2006/relationships/tags" Target="../tags/tag230.xml"/><Relationship Id="rId23" Type="http://schemas.openxmlformats.org/officeDocument/2006/relationships/tags" Target="../tags/tag41.xml"/><Relationship Id="rId28" Type="http://schemas.openxmlformats.org/officeDocument/2006/relationships/tags" Target="../tags/tag46.xml"/><Relationship Id="rId49" Type="http://schemas.openxmlformats.org/officeDocument/2006/relationships/tags" Target="../tags/tag67.xml"/><Relationship Id="rId114" Type="http://schemas.openxmlformats.org/officeDocument/2006/relationships/tags" Target="../tags/tag132.xml"/><Relationship Id="rId119" Type="http://schemas.openxmlformats.org/officeDocument/2006/relationships/tags" Target="../tags/tag137.xml"/><Relationship Id="rId44" Type="http://schemas.openxmlformats.org/officeDocument/2006/relationships/tags" Target="../tags/tag62.xml"/><Relationship Id="rId60" Type="http://schemas.openxmlformats.org/officeDocument/2006/relationships/tags" Target="../tags/tag78.xml"/><Relationship Id="rId65" Type="http://schemas.openxmlformats.org/officeDocument/2006/relationships/tags" Target="../tags/tag83.xml"/><Relationship Id="rId81" Type="http://schemas.openxmlformats.org/officeDocument/2006/relationships/tags" Target="../tags/tag99.xml"/><Relationship Id="rId86" Type="http://schemas.openxmlformats.org/officeDocument/2006/relationships/tags" Target="../tags/tag104.xml"/><Relationship Id="rId130" Type="http://schemas.openxmlformats.org/officeDocument/2006/relationships/tags" Target="../tags/tag148.xml"/><Relationship Id="rId135" Type="http://schemas.openxmlformats.org/officeDocument/2006/relationships/tags" Target="../tags/tag153.xml"/><Relationship Id="rId151" Type="http://schemas.openxmlformats.org/officeDocument/2006/relationships/tags" Target="../tags/tag169.xml"/><Relationship Id="rId156" Type="http://schemas.openxmlformats.org/officeDocument/2006/relationships/tags" Target="../tags/tag174.xml"/><Relationship Id="rId177" Type="http://schemas.openxmlformats.org/officeDocument/2006/relationships/tags" Target="../tags/tag195.xml"/><Relationship Id="rId198" Type="http://schemas.openxmlformats.org/officeDocument/2006/relationships/tags" Target="../tags/tag216.xml"/><Relationship Id="rId172" Type="http://schemas.openxmlformats.org/officeDocument/2006/relationships/tags" Target="../tags/tag190.xml"/><Relationship Id="rId193" Type="http://schemas.openxmlformats.org/officeDocument/2006/relationships/tags" Target="../tags/tag211.xml"/><Relationship Id="rId202" Type="http://schemas.openxmlformats.org/officeDocument/2006/relationships/tags" Target="../tags/tag220.xml"/><Relationship Id="rId207" Type="http://schemas.openxmlformats.org/officeDocument/2006/relationships/tags" Target="../tags/tag225.xml"/><Relationship Id="rId13" Type="http://schemas.openxmlformats.org/officeDocument/2006/relationships/tags" Target="../tags/tag31.xml"/><Relationship Id="rId18" Type="http://schemas.openxmlformats.org/officeDocument/2006/relationships/tags" Target="../tags/tag36.xml"/><Relationship Id="rId39" Type="http://schemas.openxmlformats.org/officeDocument/2006/relationships/tags" Target="../tags/tag57.xml"/><Relationship Id="rId109" Type="http://schemas.openxmlformats.org/officeDocument/2006/relationships/tags" Target="../tags/tag127.xml"/><Relationship Id="rId34" Type="http://schemas.openxmlformats.org/officeDocument/2006/relationships/tags" Target="../tags/tag52.xml"/><Relationship Id="rId50" Type="http://schemas.openxmlformats.org/officeDocument/2006/relationships/tags" Target="../tags/tag68.xml"/><Relationship Id="rId55" Type="http://schemas.openxmlformats.org/officeDocument/2006/relationships/tags" Target="../tags/tag73.xml"/><Relationship Id="rId76" Type="http://schemas.openxmlformats.org/officeDocument/2006/relationships/tags" Target="../tags/tag94.xml"/><Relationship Id="rId97" Type="http://schemas.openxmlformats.org/officeDocument/2006/relationships/tags" Target="../tags/tag115.xml"/><Relationship Id="rId104" Type="http://schemas.openxmlformats.org/officeDocument/2006/relationships/tags" Target="../tags/tag122.xml"/><Relationship Id="rId120" Type="http://schemas.openxmlformats.org/officeDocument/2006/relationships/tags" Target="../tags/tag138.xml"/><Relationship Id="rId125" Type="http://schemas.openxmlformats.org/officeDocument/2006/relationships/tags" Target="../tags/tag143.xml"/><Relationship Id="rId141" Type="http://schemas.openxmlformats.org/officeDocument/2006/relationships/tags" Target="../tags/tag159.xml"/><Relationship Id="rId146" Type="http://schemas.openxmlformats.org/officeDocument/2006/relationships/tags" Target="../tags/tag164.xml"/><Relationship Id="rId167" Type="http://schemas.openxmlformats.org/officeDocument/2006/relationships/tags" Target="../tags/tag185.xml"/><Relationship Id="rId188" Type="http://schemas.openxmlformats.org/officeDocument/2006/relationships/tags" Target="../tags/tag206.xml"/><Relationship Id="rId7" Type="http://schemas.openxmlformats.org/officeDocument/2006/relationships/tags" Target="../tags/tag25.xml"/><Relationship Id="rId71" Type="http://schemas.openxmlformats.org/officeDocument/2006/relationships/tags" Target="../tags/tag89.xml"/><Relationship Id="rId92" Type="http://schemas.openxmlformats.org/officeDocument/2006/relationships/tags" Target="../tags/tag110.xml"/><Relationship Id="rId162" Type="http://schemas.openxmlformats.org/officeDocument/2006/relationships/tags" Target="../tags/tag180.xml"/><Relationship Id="rId183" Type="http://schemas.openxmlformats.org/officeDocument/2006/relationships/tags" Target="../tags/tag201.xml"/><Relationship Id="rId213" Type="http://schemas.openxmlformats.org/officeDocument/2006/relationships/tags" Target="../tags/tag231.xml"/><Relationship Id="rId218" Type="http://schemas.openxmlformats.org/officeDocument/2006/relationships/tags" Target="../tags/tag236.xml"/><Relationship Id="rId2" Type="http://schemas.openxmlformats.org/officeDocument/2006/relationships/tags" Target="../tags/tag20.xml"/><Relationship Id="rId29" Type="http://schemas.openxmlformats.org/officeDocument/2006/relationships/tags" Target="../tags/tag47.xml"/><Relationship Id="rId24" Type="http://schemas.openxmlformats.org/officeDocument/2006/relationships/tags" Target="../tags/tag42.xml"/><Relationship Id="rId40" Type="http://schemas.openxmlformats.org/officeDocument/2006/relationships/tags" Target="../tags/tag58.xml"/><Relationship Id="rId45" Type="http://schemas.openxmlformats.org/officeDocument/2006/relationships/tags" Target="../tags/tag63.xml"/><Relationship Id="rId66" Type="http://schemas.openxmlformats.org/officeDocument/2006/relationships/tags" Target="../tags/tag84.xml"/><Relationship Id="rId87" Type="http://schemas.openxmlformats.org/officeDocument/2006/relationships/tags" Target="../tags/tag105.xml"/><Relationship Id="rId110" Type="http://schemas.openxmlformats.org/officeDocument/2006/relationships/tags" Target="../tags/tag128.xml"/><Relationship Id="rId115" Type="http://schemas.openxmlformats.org/officeDocument/2006/relationships/tags" Target="../tags/tag133.xml"/><Relationship Id="rId131" Type="http://schemas.openxmlformats.org/officeDocument/2006/relationships/tags" Target="../tags/tag149.xml"/><Relationship Id="rId136" Type="http://schemas.openxmlformats.org/officeDocument/2006/relationships/tags" Target="../tags/tag154.xml"/><Relationship Id="rId157" Type="http://schemas.openxmlformats.org/officeDocument/2006/relationships/tags" Target="../tags/tag175.xml"/><Relationship Id="rId178" Type="http://schemas.openxmlformats.org/officeDocument/2006/relationships/tags" Target="../tags/tag196.xml"/><Relationship Id="rId61" Type="http://schemas.openxmlformats.org/officeDocument/2006/relationships/tags" Target="../tags/tag79.xml"/><Relationship Id="rId82" Type="http://schemas.openxmlformats.org/officeDocument/2006/relationships/tags" Target="../tags/tag100.xml"/><Relationship Id="rId152" Type="http://schemas.openxmlformats.org/officeDocument/2006/relationships/tags" Target="../tags/tag170.xml"/><Relationship Id="rId173" Type="http://schemas.openxmlformats.org/officeDocument/2006/relationships/tags" Target="../tags/tag191.xml"/><Relationship Id="rId194" Type="http://schemas.openxmlformats.org/officeDocument/2006/relationships/tags" Target="../tags/tag212.xml"/><Relationship Id="rId199" Type="http://schemas.openxmlformats.org/officeDocument/2006/relationships/tags" Target="../tags/tag217.xml"/><Relationship Id="rId203" Type="http://schemas.openxmlformats.org/officeDocument/2006/relationships/tags" Target="../tags/tag221.xml"/><Relationship Id="rId208" Type="http://schemas.openxmlformats.org/officeDocument/2006/relationships/tags" Target="../tags/tag226.xml"/><Relationship Id="rId19" Type="http://schemas.openxmlformats.org/officeDocument/2006/relationships/tags" Target="../tags/tag37.xml"/><Relationship Id="rId14" Type="http://schemas.openxmlformats.org/officeDocument/2006/relationships/tags" Target="../tags/tag32.xml"/><Relationship Id="rId30" Type="http://schemas.openxmlformats.org/officeDocument/2006/relationships/tags" Target="../tags/tag48.xml"/><Relationship Id="rId35" Type="http://schemas.openxmlformats.org/officeDocument/2006/relationships/tags" Target="../tags/tag53.xml"/><Relationship Id="rId56" Type="http://schemas.openxmlformats.org/officeDocument/2006/relationships/tags" Target="../tags/tag74.xml"/><Relationship Id="rId77" Type="http://schemas.openxmlformats.org/officeDocument/2006/relationships/tags" Target="../tags/tag95.xml"/><Relationship Id="rId100" Type="http://schemas.openxmlformats.org/officeDocument/2006/relationships/tags" Target="../tags/tag118.xml"/><Relationship Id="rId105" Type="http://schemas.openxmlformats.org/officeDocument/2006/relationships/tags" Target="../tags/tag123.xml"/><Relationship Id="rId126" Type="http://schemas.openxmlformats.org/officeDocument/2006/relationships/tags" Target="../tags/tag144.xml"/><Relationship Id="rId147" Type="http://schemas.openxmlformats.org/officeDocument/2006/relationships/tags" Target="../tags/tag165.xml"/><Relationship Id="rId168" Type="http://schemas.openxmlformats.org/officeDocument/2006/relationships/tags" Target="../tags/tag186.xml"/><Relationship Id="rId8" Type="http://schemas.openxmlformats.org/officeDocument/2006/relationships/tags" Target="../tags/tag26.xml"/><Relationship Id="rId51" Type="http://schemas.openxmlformats.org/officeDocument/2006/relationships/tags" Target="../tags/tag69.xml"/><Relationship Id="rId72" Type="http://schemas.openxmlformats.org/officeDocument/2006/relationships/tags" Target="../tags/tag90.xml"/><Relationship Id="rId93" Type="http://schemas.openxmlformats.org/officeDocument/2006/relationships/tags" Target="../tags/tag111.xml"/><Relationship Id="rId98" Type="http://schemas.openxmlformats.org/officeDocument/2006/relationships/tags" Target="../tags/tag116.xml"/><Relationship Id="rId121" Type="http://schemas.openxmlformats.org/officeDocument/2006/relationships/tags" Target="../tags/tag139.xml"/><Relationship Id="rId142" Type="http://schemas.openxmlformats.org/officeDocument/2006/relationships/tags" Target="../tags/tag160.xml"/><Relationship Id="rId163" Type="http://schemas.openxmlformats.org/officeDocument/2006/relationships/tags" Target="../tags/tag181.xml"/><Relationship Id="rId184" Type="http://schemas.openxmlformats.org/officeDocument/2006/relationships/tags" Target="../tags/tag202.xml"/><Relationship Id="rId189" Type="http://schemas.openxmlformats.org/officeDocument/2006/relationships/tags" Target="../tags/tag207.xml"/><Relationship Id="rId219" Type="http://schemas.openxmlformats.org/officeDocument/2006/relationships/tags" Target="../tags/tag237.xml"/><Relationship Id="rId3" Type="http://schemas.openxmlformats.org/officeDocument/2006/relationships/tags" Target="../tags/tag21.xml"/><Relationship Id="rId214" Type="http://schemas.openxmlformats.org/officeDocument/2006/relationships/tags" Target="../tags/tag232.xml"/><Relationship Id="rId25" Type="http://schemas.openxmlformats.org/officeDocument/2006/relationships/tags" Target="../tags/tag43.xml"/><Relationship Id="rId46" Type="http://schemas.openxmlformats.org/officeDocument/2006/relationships/tags" Target="../tags/tag64.xml"/><Relationship Id="rId67" Type="http://schemas.openxmlformats.org/officeDocument/2006/relationships/tags" Target="../tags/tag85.xml"/><Relationship Id="rId116" Type="http://schemas.openxmlformats.org/officeDocument/2006/relationships/tags" Target="../tags/tag134.xml"/><Relationship Id="rId137" Type="http://schemas.openxmlformats.org/officeDocument/2006/relationships/tags" Target="../tags/tag155.xml"/><Relationship Id="rId158" Type="http://schemas.openxmlformats.org/officeDocument/2006/relationships/tags" Target="../tags/tag176.xml"/><Relationship Id="rId20" Type="http://schemas.openxmlformats.org/officeDocument/2006/relationships/tags" Target="../tags/tag38.xml"/><Relationship Id="rId41" Type="http://schemas.openxmlformats.org/officeDocument/2006/relationships/tags" Target="../tags/tag59.xml"/><Relationship Id="rId62" Type="http://schemas.openxmlformats.org/officeDocument/2006/relationships/tags" Target="../tags/tag80.xml"/><Relationship Id="rId83" Type="http://schemas.openxmlformats.org/officeDocument/2006/relationships/tags" Target="../tags/tag101.xml"/><Relationship Id="rId88" Type="http://schemas.openxmlformats.org/officeDocument/2006/relationships/tags" Target="../tags/tag106.xml"/><Relationship Id="rId111" Type="http://schemas.openxmlformats.org/officeDocument/2006/relationships/tags" Target="../tags/tag129.xml"/><Relationship Id="rId132" Type="http://schemas.openxmlformats.org/officeDocument/2006/relationships/tags" Target="../tags/tag150.xml"/><Relationship Id="rId153" Type="http://schemas.openxmlformats.org/officeDocument/2006/relationships/tags" Target="../tags/tag171.xml"/><Relationship Id="rId174" Type="http://schemas.openxmlformats.org/officeDocument/2006/relationships/tags" Target="../tags/tag192.xml"/><Relationship Id="rId179" Type="http://schemas.openxmlformats.org/officeDocument/2006/relationships/tags" Target="../tags/tag197.xml"/><Relationship Id="rId195" Type="http://schemas.openxmlformats.org/officeDocument/2006/relationships/tags" Target="../tags/tag213.xml"/><Relationship Id="rId209" Type="http://schemas.openxmlformats.org/officeDocument/2006/relationships/tags" Target="../tags/tag227.xml"/><Relationship Id="rId190" Type="http://schemas.openxmlformats.org/officeDocument/2006/relationships/tags" Target="../tags/tag208.xml"/><Relationship Id="rId204" Type="http://schemas.openxmlformats.org/officeDocument/2006/relationships/tags" Target="../tags/tag222.xml"/><Relationship Id="rId220" Type="http://schemas.openxmlformats.org/officeDocument/2006/relationships/slideLayout" Target="../slideLayouts/slideLayout2.xml"/><Relationship Id="rId15" Type="http://schemas.openxmlformats.org/officeDocument/2006/relationships/tags" Target="../tags/tag33.xml"/><Relationship Id="rId36" Type="http://schemas.openxmlformats.org/officeDocument/2006/relationships/tags" Target="../tags/tag54.xml"/><Relationship Id="rId57" Type="http://schemas.openxmlformats.org/officeDocument/2006/relationships/tags" Target="../tags/tag75.xml"/><Relationship Id="rId106" Type="http://schemas.openxmlformats.org/officeDocument/2006/relationships/tags" Target="../tags/tag124.xml"/><Relationship Id="rId127" Type="http://schemas.openxmlformats.org/officeDocument/2006/relationships/tags" Target="../tags/tag145.xml"/><Relationship Id="rId10" Type="http://schemas.openxmlformats.org/officeDocument/2006/relationships/tags" Target="../tags/tag28.xml"/><Relationship Id="rId31" Type="http://schemas.openxmlformats.org/officeDocument/2006/relationships/tags" Target="../tags/tag49.xml"/><Relationship Id="rId52" Type="http://schemas.openxmlformats.org/officeDocument/2006/relationships/tags" Target="../tags/tag70.xml"/><Relationship Id="rId73" Type="http://schemas.openxmlformats.org/officeDocument/2006/relationships/tags" Target="../tags/tag91.xml"/><Relationship Id="rId78" Type="http://schemas.openxmlformats.org/officeDocument/2006/relationships/tags" Target="../tags/tag96.xml"/><Relationship Id="rId94" Type="http://schemas.openxmlformats.org/officeDocument/2006/relationships/tags" Target="../tags/tag112.xml"/><Relationship Id="rId99" Type="http://schemas.openxmlformats.org/officeDocument/2006/relationships/tags" Target="../tags/tag117.xml"/><Relationship Id="rId101" Type="http://schemas.openxmlformats.org/officeDocument/2006/relationships/tags" Target="../tags/tag119.xml"/><Relationship Id="rId122" Type="http://schemas.openxmlformats.org/officeDocument/2006/relationships/tags" Target="../tags/tag140.xml"/><Relationship Id="rId143" Type="http://schemas.openxmlformats.org/officeDocument/2006/relationships/tags" Target="../tags/tag161.xml"/><Relationship Id="rId148" Type="http://schemas.openxmlformats.org/officeDocument/2006/relationships/tags" Target="../tags/tag166.xml"/><Relationship Id="rId164" Type="http://schemas.openxmlformats.org/officeDocument/2006/relationships/tags" Target="../tags/tag182.xml"/><Relationship Id="rId169" Type="http://schemas.openxmlformats.org/officeDocument/2006/relationships/tags" Target="../tags/tag187.xml"/><Relationship Id="rId185" Type="http://schemas.openxmlformats.org/officeDocument/2006/relationships/tags" Target="../tags/tag203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80" Type="http://schemas.openxmlformats.org/officeDocument/2006/relationships/tags" Target="../tags/tag198.xml"/><Relationship Id="rId210" Type="http://schemas.openxmlformats.org/officeDocument/2006/relationships/tags" Target="../tags/tag228.xml"/><Relationship Id="rId215" Type="http://schemas.openxmlformats.org/officeDocument/2006/relationships/tags" Target="../tags/tag233.xml"/><Relationship Id="rId26" Type="http://schemas.openxmlformats.org/officeDocument/2006/relationships/tags" Target="../tags/tag44.xml"/><Relationship Id="rId47" Type="http://schemas.openxmlformats.org/officeDocument/2006/relationships/tags" Target="../tags/tag65.xml"/><Relationship Id="rId68" Type="http://schemas.openxmlformats.org/officeDocument/2006/relationships/tags" Target="../tags/tag86.xml"/><Relationship Id="rId89" Type="http://schemas.openxmlformats.org/officeDocument/2006/relationships/tags" Target="../tags/tag107.xml"/><Relationship Id="rId112" Type="http://schemas.openxmlformats.org/officeDocument/2006/relationships/tags" Target="../tags/tag130.xml"/><Relationship Id="rId133" Type="http://schemas.openxmlformats.org/officeDocument/2006/relationships/tags" Target="../tags/tag151.xml"/><Relationship Id="rId154" Type="http://schemas.openxmlformats.org/officeDocument/2006/relationships/tags" Target="../tags/tag172.xml"/><Relationship Id="rId175" Type="http://schemas.openxmlformats.org/officeDocument/2006/relationships/tags" Target="../tags/tag193.xml"/><Relationship Id="rId196" Type="http://schemas.openxmlformats.org/officeDocument/2006/relationships/tags" Target="../tags/tag214.xml"/><Relationship Id="rId200" Type="http://schemas.openxmlformats.org/officeDocument/2006/relationships/tags" Target="../tags/tag218.xml"/><Relationship Id="rId16" Type="http://schemas.openxmlformats.org/officeDocument/2006/relationships/tags" Target="../tags/tag34.xml"/><Relationship Id="rId37" Type="http://schemas.openxmlformats.org/officeDocument/2006/relationships/tags" Target="../tags/tag55.xml"/><Relationship Id="rId58" Type="http://schemas.openxmlformats.org/officeDocument/2006/relationships/tags" Target="../tags/tag76.xml"/><Relationship Id="rId79" Type="http://schemas.openxmlformats.org/officeDocument/2006/relationships/tags" Target="../tags/tag97.xml"/><Relationship Id="rId102" Type="http://schemas.openxmlformats.org/officeDocument/2006/relationships/tags" Target="../tags/tag120.xml"/><Relationship Id="rId123" Type="http://schemas.openxmlformats.org/officeDocument/2006/relationships/tags" Target="../tags/tag141.xml"/><Relationship Id="rId144" Type="http://schemas.openxmlformats.org/officeDocument/2006/relationships/tags" Target="../tags/tag162.xml"/></Relationships>
</file>

<file path=ppt/slides/_rels/slide47.xml.rels><?xml version="1.0" encoding="UTF-8" standalone="yes"?>
<Relationships xmlns="http://schemas.openxmlformats.org/package/2006/relationships"><Relationship Id="rId117" Type="http://schemas.openxmlformats.org/officeDocument/2006/relationships/tags" Target="../tags/tag354.xml"/><Relationship Id="rId21" Type="http://schemas.openxmlformats.org/officeDocument/2006/relationships/tags" Target="../tags/tag258.xml"/><Relationship Id="rId42" Type="http://schemas.openxmlformats.org/officeDocument/2006/relationships/tags" Target="../tags/tag279.xml"/><Relationship Id="rId63" Type="http://schemas.openxmlformats.org/officeDocument/2006/relationships/tags" Target="../tags/tag300.xml"/><Relationship Id="rId84" Type="http://schemas.openxmlformats.org/officeDocument/2006/relationships/tags" Target="../tags/tag321.xml"/><Relationship Id="rId138" Type="http://schemas.openxmlformats.org/officeDocument/2006/relationships/tags" Target="../tags/tag375.xml"/><Relationship Id="rId159" Type="http://schemas.openxmlformats.org/officeDocument/2006/relationships/tags" Target="../tags/tag396.xml"/><Relationship Id="rId170" Type="http://schemas.openxmlformats.org/officeDocument/2006/relationships/tags" Target="../tags/tag407.xml"/><Relationship Id="rId191" Type="http://schemas.openxmlformats.org/officeDocument/2006/relationships/tags" Target="../tags/tag428.xml"/><Relationship Id="rId205" Type="http://schemas.openxmlformats.org/officeDocument/2006/relationships/tags" Target="../tags/tag442.xml"/><Relationship Id="rId16" Type="http://schemas.openxmlformats.org/officeDocument/2006/relationships/tags" Target="../tags/tag253.xml"/><Relationship Id="rId107" Type="http://schemas.openxmlformats.org/officeDocument/2006/relationships/tags" Target="../tags/tag344.xml"/><Relationship Id="rId11" Type="http://schemas.openxmlformats.org/officeDocument/2006/relationships/tags" Target="../tags/tag248.xml"/><Relationship Id="rId32" Type="http://schemas.openxmlformats.org/officeDocument/2006/relationships/tags" Target="../tags/tag269.xml"/><Relationship Id="rId37" Type="http://schemas.openxmlformats.org/officeDocument/2006/relationships/tags" Target="../tags/tag274.xml"/><Relationship Id="rId53" Type="http://schemas.openxmlformats.org/officeDocument/2006/relationships/tags" Target="../tags/tag290.xml"/><Relationship Id="rId58" Type="http://schemas.openxmlformats.org/officeDocument/2006/relationships/tags" Target="../tags/tag295.xml"/><Relationship Id="rId74" Type="http://schemas.openxmlformats.org/officeDocument/2006/relationships/tags" Target="../tags/tag311.xml"/><Relationship Id="rId79" Type="http://schemas.openxmlformats.org/officeDocument/2006/relationships/tags" Target="../tags/tag316.xml"/><Relationship Id="rId102" Type="http://schemas.openxmlformats.org/officeDocument/2006/relationships/tags" Target="../tags/tag339.xml"/><Relationship Id="rId123" Type="http://schemas.openxmlformats.org/officeDocument/2006/relationships/tags" Target="../tags/tag360.xml"/><Relationship Id="rId128" Type="http://schemas.openxmlformats.org/officeDocument/2006/relationships/tags" Target="../tags/tag365.xml"/><Relationship Id="rId144" Type="http://schemas.openxmlformats.org/officeDocument/2006/relationships/tags" Target="../tags/tag381.xml"/><Relationship Id="rId149" Type="http://schemas.openxmlformats.org/officeDocument/2006/relationships/tags" Target="../tags/tag386.xml"/><Relationship Id="rId5" Type="http://schemas.openxmlformats.org/officeDocument/2006/relationships/tags" Target="../tags/tag242.xml"/><Relationship Id="rId90" Type="http://schemas.openxmlformats.org/officeDocument/2006/relationships/tags" Target="../tags/tag327.xml"/><Relationship Id="rId95" Type="http://schemas.openxmlformats.org/officeDocument/2006/relationships/tags" Target="../tags/tag332.xml"/><Relationship Id="rId160" Type="http://schemas.openxmlformats.org/officeDocument/2006/relationships/tags" Target="../tags/tag397.xml"/><Relationship Id="rId165" Type="http://schemas.openxmlformats.org/officeDocument/2006/relationships/tags" Target="../tags/tag402.xml"/><Relationship Id="rId181" Type="http://schemas.openxmlformats.org/officeDocument/2006/relationships/tags" Target="../tags/tag418.xml"/><Relationship Id="rId186" Type="http://schemas.openxmlformats.org/officeDocument/2006/relationships/tags" Target="../tags/tag423.xml"/><Relationship Id="rId22" Type="http://schemas.openxmlformats.org/officeDocument/2006/relationships/tags" Target="../tags/tag259.xml"/><Relationship Id="rId27" Type="http://schemas.openxmlformats.org/officeDocument/2006/relationships/tags" Target="../tags/tag264.xml"/><Relationship Id="rId43" Type="http://schemas.openxmlformats.org/officeDocument/2006/relationships/tags" Target="../tags/tag280.xml"/><Relationship Id="rId48" Type="http://schemas.openxmlformats.org/officeDocument/2006/relationships/tags" Target="../tags/tag285.xml"/><Relationship Id="rId64" Type="http://schemas.openxmlformats.org/officeDocument/2006/relationships/tags" Target="../tags/tag301.xml"/><Relationship Id="rId69" Type="http://schemas.openxmlformats.org/officeDocument/2006/relationships/tags" Target="../tags/tag306.xml"/><Relationship Id="rId113" Type="http://schemas.openxmlformats.org/officeDocument/2006/relationships/tags" Target="../tags/tag350.xml"/><Relationship Id="rId118" Type="http://schemas.openxmlformats.org/officeDocument/2006/relationships/tags" Target="../tags/tag355.xml"/><Relationship Id="rId134" Type="http://schemas.openxmlformats.org/officeDocument/2006/relationships/tags" Target="../tags/tag371.xml"/><Relationship Id="rId139" Type="http://schemas.openxmlformats.org/officeDocument/2006/relationships/tags" Target="../tags/tag376.xml"/><Relationship Id="rId80" Type="http://schemas.openxmlformats.org/officeDocument/2006/relationships/tags" Target="../tags/tag317.xml"/><Relationship Id="rId85" Type="http://schemas.openxmlformats.org/officeDocument/2006/relationships/tags" Target="../tags/tag322.xml"/><Relationship Id="rId150" Type="http://schemas.openxmlformats.org/officeDocument/2006/relationships/tags" Target="../tags/tag387.xml"/><Relationship Id="rId155" Type="http://schemas.openxmlformats.org/officeDocument/2006/relationships/tags" Target="../tags/tag392.xml"/><Relationship Id="rId171" Type="http://schemas.openxmlformats.org/officeDocument/2006/relationships/tags" Target="../tags/tag408.xml"/><Relationship Id="rId176" Type="http://schemas.openxmlformats.org/officeDocument/2006/relationships/tags" Target="../tags/tag413.xml"/><Relationship Id="rId192" Type="http://schemas.openxmlformats.org/officeDocument/2006/relationships/tags" Target="../tags/tag429.xml"/><Relationship Id="rId197" Type="http://schemas.openxmlformats.org/officeDocument/2006/relationships/tags" Target="../tags/tag434.xml"/><Relationship Id="rId206" Type="http://schemas.openxmlformats.org/officeDocument/2006/relationships/tags" Target="../tags/tag443.xml"/><Relationship Id="rId201" Type="http://schemas.openxmlformats.org/officeDocument/2006/relationships/tags" Target="../tags/tag438.xml"/><Relationship Id="rId12" Type="http://schemas.openxmlformats.org/officeDocument/2006/relationships/tags" Target="../tags/tag249.xml"/><Relationship Id="rId17" Type="http://schemas.openxmlformats.org/officeDocument/2006/relationships/tags" Target="../tags/tag254.xml"/><Relationship Id="rId33" Type="http://schemas.openxmlformats.org/officeDocument/2006/relationships/tags" Target="../tags/tag270.xml"/><Relationship Id="rId38" Type="http://schemas.openxmlformats.org/officeDocument/2006/relationships/tags" Target="../tags/tag275.xml"/><Relationship Id="rId59" Type="http://schemas.openxmlformats.org/officeDocument/2006/relationships/tags" Target="../tags/tag296.xml"/><Relationship Id="rId103" Type="http://schemas.openxmlformats.org/officeDocument/2006/relationships/tags" Target="../tags/tag340.xml"/><Relationship Id="rId108" Type="http://schemas.openxmlformats.org/officeDocument/2006/relationships/tags" Target="../tags/tag345.xml"/><Relationship Id="rId124" Type="http://schemas.openxmlformats.org/officeDocument/2006/relationships/tags" Target="../tags/tag361.xml"/><Relationship Id="rId129" Type="http://schemas.openxmlformats.org/officeDocument/2006/relationships/tags" Target="../tags/tag366.xml"/><Relationship Id="rId54" Type="http://schemas.openxmlformats.org/officeDocument/2006/relationships/tags" Target="../tags/tag291.xml"/><Relationship Id="rId70" Type="http://schemas.openxmlformats.org/officeDocument/2006/relationships/tags" Target="../tags/tag307.xml"/><Relationship Id="rId75" Type="http://schemas.openxmlformats.org/officeDocument/2006/relationships/tags" Target="../tags/tag312.xml"/><Relationship Id="rId91" Type="http://schemas.openxmlformats.org/officeDocument/2006/relationships/tags" Target="../tags/tag328.xml"/><Relationship Id="rId96" Type="http://schemas.openxmlformats.org/officeDocument/2006/relationships/tags" Target="../tags/tag333.xml"/><Relationship Id="rId140" Type="http://schemas.openxmlformats.org/officeDocument/2006/relationships/tags" Target="../tags/tag377.xml"/><Relationship Id="rId145" Type="http://schemas.openxmlformats.org/officeDocument/2006/relationships/tags" Target="../tags/tag382.xml"/><Relationship Id="rId161" Type="http://schemas.openxmlformats.org/officeDocument/2006/relationships/tags" Target="../tags/tag398.xml"/><Relationship Id="rId166" Type="http://schemas.openxmlformats.org/officeDocument/2006/relationships/tags" Target="../tags/tag403.xml"/><Relationship Id="rId182" Type="http://schemas.openxmlformats.org/officeDocument/2006/relationships/tags" Target="../tags/tag419.xml"/><Relationship Id="rId187" Type="http://schemas.openxmlformats.org/officeDocument/2006/relationships/tags" Target="../tags/tag424.xml"/><Relationship Id="rId1" Type="http://schemas.openxmlformats.org/officeDocument/2006/relationships/tags" Target="../tags/tag238.xml"/><Relationship Id="rId6" Type="http://schemas.openxmlformats.org/officeDocument/2006/relationships/tags" Target="../tags/tag243.xml"/><Relationship Id="rId23" Type="http://schemas.openxmlformats.org/officeDocument/2006/relationships/tags" Target="../tags/tag260.xml"/><Relationship Id="rId28" Type="http://schemas.openxmlformats.org/officeDocument/2006/relationships/tags" Target="../tags/tag265.xml"/><Relationship Id="rId49" Type="http://schemas.openxmlformats.org/officeDocument/2006/relationships/tags" Target="../tags/tag286.xml"/><Relationship Id="rId114" Type="http://schemas.openxmlformats.org/officeDocument/2006/relationships/tags" Target="../tags/tag351.xml"/><Relationship Id="rId119" Type="http://schemas.openxmlformats.org/officeDocument/2006/relationships/tags" Target="../tags/tag356.xml"/><Relationship Id="rId44" Type="http://schemas.openxmlformats.org/officeDocument/2006/relationships/tags" Target="../tags/tag281.xml"/><Relationship Id="rId60" Type="http://schemas.openxmlformats.org/officeDocument/2006/relationships/tags" Target="../tags/tag297.xml"/><Relationship Id="rId65" Type="http://schemas.openxmlformats.org/officeDocument/2006/relationships/tags" Target="../tags/tag302.xml"/><Relationship Id="rId81" Type="http://schemas.openxmlformats.org/officeDocument/2006/relationships/tags" Target="../tags/tag318.xml"/><Relationship Id="rId86" Type="http://schemas.openxmlformats.org/officeDocument/2006/relationships/tags" Target="../tags/tag323.xml"/><Relationship Id="rId130" Type="http://schemas.openxmlformats.org/officeDocument/2006/relationships/tags" Target="../tags/tag367.xml"/><Relationship Id="rId135" Type="http://schemas.openxmlformats.org/officeDocument/2006/relationships/tags" Target="../tags/tag372.xml"/><Relationship Id="rId151" Type="http://schemas.openxmlformats.org/officeDocument/2006/relationships/tags" Target="../tags/tag388.xml"/><Relationship Id="rId156" Type="http://schemas.openxmlformats.org/officeDocument/2006/relationships/tags" Target="../tags/tag393.xml"/><Relationship Id="rId177" Type="http://schemas.openxmlformats.org/officeDocument/2006/relationships/tags" Target="../tags/tag414.xml"/><Relationship Id="rId198" Type="http://schemas.openxmlformats.org/officeDocument/2006/relationships/tags" Target="../tags/tag435.xml"/><Relationship Id="rId172" Type="http://schemas.openxmlformats.org/officeDocument/2006/relationships/tags" Target="../tags/tag409.xml"/><Relationship Id="rId193" Type="http://schemas.openxmlformats.org/officeDocument/2006/relationships/tags" Target="../tags/tag430.xml"/><Relationship Id="rId202" Type="http://schemas.openxmlformats.org/officeDocument/2006/relationships/tags" Target="../tags/tag439.xml"/><Relationship Id="rId207" Type="http://schemas.openxmlformats.org/officeDocument/2006/relationships/tags" Target="../tags/tag444.xml"/><Relationship Id="rId13" Type="http://schemas.openxmlformats.org/officeDocument/2006/relationships/tags" Target="../tags/tag250.xml"/><Relationship Id="rId18" Type="http://schemas.openxmlformats.org/officeDocument/2006/relationships/tags" Target="../tags/tag255.xml"/><Relationship Id="rId39" Type="http://schemas.openxmlformats.org/officeDocument/2006/relationships/tags" Target="../tags/tag276.xml"/><Relationship Id="rId109" Type="http://schemas.openxmlformats.org/officeDocument/2006/relationships/tags" Target="../tags/tag346.xml"/><Relationship Id="rId34" Type="http://schemas.openxmlformats.org/officeDocument/2006/relationships/tags" Target="../tags/tag271.xml"/><Relationship Id="rId50" Type="http://schemas.openxmlformats.org/officeDocument/2006/relationships/tags" Target="../tags/tag287.xml"/><Relationship Id="rId55" Type="http://schemas.openxmlformats.org/officeDocument/2006/relationships/tags" Target="../tags/tag292.xml"/><Relationship Id="rId76" Type="http://schemas.openxmlformats.org/officeDocument/2006/relationships/tags" Target="../tags/tag313.xml"/><Relationship Id="rId97" Type="http://schemas.openxmlformats.org/officeDocument/2006/relationships/tags" Target="../tags/tag334.xml"/><Relationship Id="rId104" Type="http://schemas.openxmlformats.org/officeDocument/2006/relationships/tags" Target="../tags/tag341.xml"/><Relationship Id="rId120" Type="http://schemas.openxmlformats.org/officeDocument/2006/relationships/tags" Target="../tags/tag357.xml"/><Relationship Id="rId125" Type="http://schemas.openxmlformats.org/officeDocument/2006/relationships/tags" Target="../tags/tag362.xml"/><Relationship Id="rId141" Type="http://schemas.openxmlformats.org/officeDocument/2006/relationships/tags" Target="../tags/tag378.xml"/><Relationship Id="rId146" Type="http://schemas.openxmlformats.org/officeDocument/2006/relationships/tags" Target="../tags/tag383.xml"/><Relationship Id="rId167" Type="http://schemas.openxmlformats.org/officeDocument/2006/relationships/tags" Target="../tags/tag404.xml"/><Relationship Id="rId188" Type="http://schemas.openxmlformats.org/officeDocument/2006/relationships/tags" Target="../tags/tag425.xml"/><Relationship Id="rId7" Type="http://schemas.openxmlformats.org/officeDocument/2006/relationships/tags" Target="../tags/tag244.xml"/><Relationship Id="rId71" Type="http://schemas.openxmlformats.org/officeDocument/2006/relationships/tags" Target="../tags/tag308.xml"/><Relationship Id="rId92" Type="http://schemas.openxmlformats.org/officeDocument/2006/relationships/tags" Target="../tags/tag329.xml"/><Relationship Id="rId162" Type="http://schemas.openxmlformats.org/officeDocument/2006/relationships/tags" Target="../tags/tag399.xml"/><Relationship Id="rId183" Type="http://schemas.openxmlformats.org/officeDocument/2006/relationships/tags" Target="../tags/tag420.xml"/><Relationship Id="rId2" Type="http://schemas.openxmlformats.org/officeDocument/2006/relationships/tags" Target="../tags/tag239.xml"/><Relationship Id="rId29" Type="http://schemas.openxmlformats.org/officeDocument/2006/relationships/tags" Target="../tags/tag266.xml"/><Relationship Id="rId24" Type="http://schemas.openxmlformats.org/officeDocument/2006/relationships/tags" Target="../tags/tag261.xml"/><Relationship Id="rId40" Type="http://schemas.openxmlformats.org/officeDocument/2006/relationships/tags" Target="../tags/tag277.xml"/><Relationship Id="rId45" Type="http://schemas.openxmlformats.org/officeDocument/2006/relationships/tags" Target="../tags/tag282.xml"/><Relationship Id="rId66" Type="http://schemas.openxmlformats.org/officeDocument/2006/relationships/tags" Target="../tags/tag303.xml"/><Relationship Id="rId87" Type="http://schemas.openxmlformats.org/officeDocument/2006/relationships/tags" Target="../tags/tag324.xml"/><Relationship Id="rId110" Type="http://schemas.openxmlformats.org/officeDocument/2006/relationships/tags" Target="../tags/tag347.xml"/><Relationship Id="rId115" Type="http://schemas.openxmlformats.org/officeDocument/2006/relationships/tags" Target="../tags/tag352.xml"/><Relationship Id="rId131" Type="http://schemas.openxmlformats.org/officeDocument/2006/relationships/tags" Target="../tags/tag368.xml"/><Relationship Id="rId136" Type="http://schemas.openxmlformats.org/officeDocument/2006/relationships/tags" Target="../tags/tag373.xml"/><Relationship Id="rId157" Type="http://schemas.openxmlformats.org/officeDocument/2006/relationships/tags" Target="../tags/tag394.xml"/><Relationship Id="rId178" Type="http://schemas.openxmlformats.org/officeDocument/2006/relationships/tags" Target="../tags/tag415.xml"/><Relationship Id="rId61" Type="http://schemas.openxmlformats.org/officeDocument/2006/relationships/tags" Target="../tags/tag298.xml"/><Relationship Id="rId82" Type="http://schemas.openxmlformats.org/officeDocument/2006/relationships/tags" Target="../tags/tag319.xml"/><Relationship Id="rId152" Type="http://schemas.openxmlformats.org/officeDocument/2006/relationships/tags" Target="../tags/tag389.xml"/><Relationship Id="rId173" Type="http://schemas.openxmlformats.org/officeDocument/2006/relationships/tags" Target="../tags/tag410.xml"/><Relationship Id="rId194" Type="http://schemas.openxmlformats.org/officeDocument/2006/relationships/tags" Target="../tags/tag431.xml"/><Relationship Id="rId199" Type="http://schemas.openxmlformats.org/officeDocument/2006/relationships/tags" Target="../tags/tag436.xml"/><Relationship Id="rId203" Type="http://schemas.openxmlformats.org/officeDocument/2006/relationships/tags" Target="../tags/tag440.xml"/><Relationship Id="rId208" Type="http://schemas.openxmlformats.org/officeDocument/2006/relationships/slideLayout" Target="../slideLayouts/slideLayout2.xml"/><Relationship Id="rId19" Type="http://schemas.openxmlformats.org/officeDocument/2006/relationships/tags" Target="../tags/tag256.xml"/><Relationship Id="rId14" Type="http://schemas.openxmlformats.org/officeDocument/2006/relationships/tags" Target="../tags/tag251.xml"/><Relationship Id="rId30" Type="http://schemas.openxmlformats.org/officeDocument/2006/relationships/tags" Target="../tags/tag267.xml"/><Relationship Id="rId35" Type="http://schemas.openxmlformats.org/officeDocument/2006/relationships/tags" Target="../tags/tag272.xml"/><Relationship Id="rId56" Type="http://schemas.openxmlformats.org/officeDocument/2006/relationships/tags" Target="../tags/tag293.xml"/><Relationship Id="rId77" Type="http://schemas.openxmlformats.org/officeDocument/2006/relationships/tags" Target="../tags/tag314.xml"/><Relationship Id="rId100" Type="http://schemas.openxmlformats.org/officeDocument/2006/relationships/tags" Target="../tags/tag337.xml"/><Relationship Id="rId105" Type="http://schemas.openxmlformats.org/officeDocument/2006/relationships/tags" Target="../tags/tag342.xml"/><Relationship Id="rId126" Type="http://schemas.openxmlformats.org/officeDocument/2006/relationships/tags" Target="../tags/tag363.xml"/><Relationship Id="rId147" Type="http://schemas.openxmlformats.org/officeDocument/2006/relationships/tags" Target="../tags/tag384.xml"/><Relationship Id="rId168" Type="http://schemas.openxmlformats.org/officeDocument/2006/relationships/tags" Target="../tags/tag405.xml"/><Relationship Id="rId8" Type="http://schemas.openxmlformats.org/officeDocument/2006/relationships/tags" Target="../tags/tag245.xml"/><Relationship Id="rId51" Type="http://schemas.openxmlformats.org/officeDocument/2006/relationships/tags" Target="../tags/tag288.xml"/><Relationship Id="rId72" Type="http://schemas.openxmlformats.org/officeDocument/2006/relationships/tags" Target="../tags/tag309.xml"/><Relationship Id="rId93" Type="http://schemas.openxmlformats.org/officeDocument/2006/relationships/tags" Target="../tags/tag330.xml"/><Relationship Id="rId98" Type="http://schemas.openxmlformats.org/officeDocument/2006/relationships/tags" Target="../tags/tag335.xml"/><Relationship Id="rId121" Type="http://schemas.openxmlformats.org/officeDocument/2006/relationships/tags" Target="../tags/tag358.xml"/><Relationship Id="rId142" Type="http://schemas.openxmlformats.org/officeDocument/2006/relationships/tags" Target="../tags/tag379.xml"/><Relationship Id="rId163" Type="http://schemas.openxmlformats.org/officeDocument/2006/relationships/tags" Target="../tags/tag400.xml"/><Relationship Id="rId184" Type="http://schemas.openxmlformats.org/officeDocument/2006/relationships/tags" Target="../tags/tag421.xml"/><Relationship Id="rId189" Type="http://schemas.openxmlformats.org/officeDocument/2006/relationships/tags" Target="../tags/tag426.xml"/><Relationship Id="rId3" Type="http://schemas.openxmlformats.org/officeDocument/2006/relationships/tags" Target="../tags/tag240.xml"/><Relationship Id="rId25" Type="http://schemas.openxmlformats.org/officeDocument/2006/relationships/tags" Target="../tags/tag262.xml"/><Relationship Id="rId46" Type="http://schemas.openxmlformats.org/officeDocument/2006/relationships/tags" Target="../tags/tag283.xml"/><Relationship Id="rId67" Type="http://schemas.openxmlformats.org/officeDocument/2006/relationships/tags" Target="../tags/tag304.xml"/><Relationship Id="rId116" Type="http://schemas.openxmlformats.org/officeDocument/2006/relationships/tags" Target="../tags/tag353.xml"/><Relationship Id="rId137" Type="http://schemas.openxmlformats.org/officeDocument/2006/relationships/tags" Target="../tags/tag374.xml"/><Relationship Id="rId158" Type="http://schemas.openxmlformats.org/officeDocument/2006/relationships/tags" Target="../tags/tag395.xml"/><Relationship Id="rId20" Type="http://schemas.openxmlformats.org/officeDocument/2006/relationships/tags" Target="../tags/tag257.xml"/><Relationship Id="rId41" Type="http://schemas.openxmlformats.org/officeDocument/2006/relationships/tags" Target="../tags/tag278.xml"/><Relationship Id="rId62" Type="http://schemas.openxmlformats.org/officeDocument/2006/relationships/tags" Target="../tags/tag299.xml"/><Relationship Id="rId83" Type="http://schemas.openxmlformats.org/officeDocument/2006/relationships/tags" Target="../tags/tag320.xml"/><Relationship Id="rId88" Type="http://schemas.openxmlformats.org/officeDocument/2006/relationships/tags" Target="../tags/tag325.xml"/><Relationship Id="rId111" Type="http://schemas.openxmlformats.org/officeDocument/2006/relationships/tags" Target="../tags/tag348.xml"/><Relationship Id="rId132" Type="http://schemas.openxmlformats.org/officeDocument/2006/relationships/tags" Target="../tags/tag369.xml"/><Relationship Id="rId153" Type="http://schemas.openxmlformats.org/officeDocument/2006/relationships/tags" Target="../tags/tag390.xml"/><Relationship Id="rId174" Type="http://schemas.openxmlformats.org/officeDocument/2006/relationships/tags" Target="../tags/tag411.xml"/><Relationship Id="rId179" Type="http://schemas.openxmlformats.org/officeDocument/2006/relationships/tags" Target="../tags/tag416.xml"/><Relationship Id="rId195" Type="http://schemas.openxmlformats.org/officeDocument/2006/relationships/tags" Target="../tags/tag432.xml"/><Relationship Id="rId190" Type="http://schemas.openxmlformats.org/officeDocument/2006/relationships/tags" Target="../tags/tag427.xml"/><Relationship Id="rId204" Type="http://schemas.openxmlformats.org/officeDocument/2006/relationships/tags" Target="../tags/tag441.xml"/><Relationship Id="rId15" Type="http://schemas.openxmlformats.org/officeDocument/2006/relationships/tags" Target="../tags/tag252.xml"/><Relationship Id="rId36" Type="http://schemas.openxmlformats.org/officeDocument/2006/relationships/tags" Target="../tags/tag273.xml"/><Relationship Id="rId57" Type="http://schemas.openxmlformats.org/officeDocument/2006/relationships/tags" Target="../tags/tag294.xml"/><Relationship Id="rId106" Type="http://schemas.openxmlformats.org/officeDocument/2006/relationships/tags" Target="../tags/tag343.xml"/><Relationship Id="rId127" Type="http://schemas.openxmlformats.org/officeDocument/2006/relationships/tags" Target="../tags/tag364.xml"/><Relationship Id="rId10" Type="http://schemas.openxmlformats.org/officeDocument/2006/relationships/tags" Target="../tags/tag247.xml"/><Relationship Id="rId31" Type="http://schemas.openxmlformats.org/officeDocument/2006/relationships/tags" Target="../tags/tag268.xml"/><Relationship Id="rId52" Type="http://schemas.openxmlformats.org/officeDocument/2006/relationships/tags" Target="../tags/tag289.xml"/><Relationship Id="rId73" Type="http://schemas.openxmlformats.org/officeDocument/2006/relationships/tags" Target="../tags/tag310.xml"/><Relationship Id="rId78" Type="http://schemas.openxmlformats.org/officeDocument/2006/relationships/tags" Target="../tags/tag315.xml"/><Relationship Id="rId94" Type="http://schemas.openxmlformats.org/officeDocument/2006/relationships/tags" Target="../tags/tag331.xml"/><Relationship Id="rId99" Type="http://schemas.openxmlformats.org/officeDocument/2006/relationships/tags" Target="../tags/tag336.xml"/><Relationship Id="rId101" Type="http://schemas.openxmlformats.org/officeDocument/2006/relationships/tags" Target="../tags/tag338.xml"/><Relationship Id="rId122" Type="http://schemas.openxmlformats.org/officeDocument/2006/relationships/tags" Target="../tags/tag359.xml"/><Relationship Id="rId143" Type="http://schemas.openxmlformats.org/officeDocument/2006/relationships/tags" Target="../tags/tag380.xml"/><Relationship Id="rId148" Type="http://schemas.openxmlformats.org/officeDocument/2006/relationships/tags" Target="../tags/tag385.xml"/><Relationship Id="rId164" Type="http://schemas.openxmlformats.org/officeDocument/2006/relationships/tags" Target="../tags/tag401.xml"/><Relationship Id="rId169" Type="http://schemas.openxmlformats.org/officeDocument/2006/relationships/tags" Target="../tags/tag406.xml"/><Relationship Id="rId185" Type="http://schemas.openxmlformats.org/officeDocument/2006/relationships/tags" Target="../tags/tag422.xml"/><Relationship Id="rId4" Type="http://schemas.openxmlformats.org/officeDocument/2006/relationships/tags" Target="../tags/tag241.xml"/><Relationship Id="rId9" Type="http://schemas.openxmlformats.org/officeDocument/2006/relationships/tags" Target="../tags/tag246.xml"/><Relationship Id="rId180" Type="http://schemas.openxmlformats.org/officeDocument/2006/relationships/tags" Target="../tags/tag417.xml"/><Relationship Id="rId26" Type="http://schemas.openxmlformats.org/officeDocument/2006/relationships/tags" Target="../tags/tag263.xml"/><Relationship Id="rId47" Type="http://schemas.openxmlformats.org/officeDocument/2006/relationships/tags" Target="../tags/tag284.xml"/><Relationship Id="rId68" Type="http://schemas.openxmlformats.org/officeDocument/2006/relationships/tags" Target="../tags/tag305.xml"/><Relationship Id="rId89" Type="http://schemas.openxmlformats.org/officeDocument/2006/relationships/tags" Target="../tags/tag326.xml"/><Relationship Id="rId112" Type="http://schemas.openxmlformats.org/officeDocument/2006/relationships/tags" Target="../tags/tag349.xml"/><Relationship Id="rId133" Type="http://schemas.openxmlformats.org/officeDocument/2006/relationships/tags" Target="../tags/tag370.xml"/><Relationship Id="rId154" Type="http://schemas.openxmlformats.org/officeDocument/2006/relationships/tags" Target="../tags/tag391.xml"/><Relationship Id="rId175" Type="http://schemas.openxmlformats.org/officeDocument/2006/relationships/tags" Target="../tags/tag412.xml"/><Relationship Id="rId196" Type="http://schemas.openxmlformats.org/officeDocument/2006/relationships/tags" Target="../tags/tag433.xml"/><Relationship Id="rId200" Type="http://schemas.openxmlformats.org/officeDocument/2006/relationships/tags" Target="../tags/tag437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tags" Target="../tags/tag452.xml"/><Relationship Id="rId13" Type="http://schemas.openxmlformats.org/officeDocument/2006/relationships/tags" Target="../tags/tag457.xml"/><Relationship Id="rId18" Type="http://schemas.openxmlformats.org/officeDocument/2006/relationships/tags" Target="../tags/tag462.xml"/><Relationship Id="rId3" Type="http://schemas.openxmlformats.org/officeDocument/2006/relationships/tags" Target="../tags/tag447.xml"/><Relationship Id="rId21" Type="http://schemas.openxmlformats.org/officeDocument/2006/relationships/notesSlide" Target="../notesSlides/notesSlide8.xml"/><Relationship Id="rId7" Type="http://schemas.openxmlformats.org/officeDocument/2006/relationships/tags" Target="../tags/tag451.xml"/><Relationship Id="rId12" Type="http://schemas.openxmlformats.org/officeDocument/2006/relationships/tags" Target="../tags/tag456.xml"/><Relationship Id="rId17" Type="http://schemas.openxmlformats.org/officeDocument/2006/relationships/tags" Target="../tags/tag461.xml"/><Relationship Id="rId2" Type="http://schemas.openxmlformats.org/officeDocument/2006/relationships/tags" Target="../tags/tag446.xml"/><Relationship Id="rId16" Type="http://schemas.openxmlformats.org/officeDocument/2006/relationships/tags" Target="../tags/tag460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445.xml"/><Relationship Id="rId6" Type="http://schemas.openxmlformats.org/officeDocument/2006/relationships/tags" Target="../tags/tag450.xml"/><Relationship Id="rId11" Type="http://schemas.openxmlformats.org/officeDocument/2006/relationships/tags" Target="../tags/tag455.xml"/><Relationship Id="rId5" Type="http://schemas.openxmlformats.org/officeDocument/2006/relationships/tags" Target="../tags/tag449.xml"/><Relationship Id="rId15" Type="http://schemas.openxmlformats.org/officeDocument/2006/relationships/tags" Target="../tags/tag459.xml"/><Relationship Id="rId10" Type="http://schemas.openxmlformats.org/officeDocument/2006/relationships/tags" Target="../tags/tag454.xml"/><Relationship Id="rId19" Type="http://schemas.openxmlformats.org/officeDocument/2006/relationships/tags" Target="../tags/tag463.xml"/><Relationship Id="rId4" Type="http://schemas.openxmlformats.org/officeDocument/2006/relationships/tags" Target="../tags/tag448.xml"/><Relationship Id="rId9" Type="http://schemas.openxmlformats.org/officeDocument/2006/relationships/tags" Target="../tags/tag453.xml"/><Relationship Id="rId14" Type="http://schemas.openxmlformats.org/officeDocument/2006/relationships/tags" Target="../tags/tag458.xml"/></Relationships>
</file>

<file path=ppt/slides/_rels/slide49.xml.rels><?xml version="1.0" encoding="UTF-8" standalone="yes"?>
<Relationships xmlns="http://schemas.openxmlformats.org/package/2006/relationships"><Relationship Id="rId117" Type="http://schemas.openxmlformats.org/officeDocument/2006/relationships/tags" Target="../tags/tag580.xml"/><Relationship Id="rId21" Type="http://schemas.openxmlformats.org/officeDocument/2006/relationships/tags" Target="../tags/tag484.xml"/><Relationship Id="rId42" Type="http://schemas.openxmlformats.org/officeDocument/2006/relationships/tags" Target="../tags/tag505.xml"/><Relationship Id="rId63" Type="http://schemas.openxmlformats.org/officeDocument/2006/relationships/tags" Target="../tags/tag526.xml"/><Relationship Id="rId84" Type="http://schemas.openxmlformats.org/officeDocument/2006/relationships/tags" Target="../tags/tag547.xml"/><Relationship Id="rId138" Type="http://schemas.openxmlformats.org/officeDocument/2006/relationships/tags" Target="../tags/tag601.xml"/><Relationship Id="rId159" Type="http://schemas.openxmlformats.org/officeDocument/2006/relationships/tags" Target="../tags/tag622.xml"/><Relationship Id="rId170" Type="http://schemas.openxmlformats.org/officeDocument/2006/relationships/tags" Target="../tags/tag633.xml"/><Relationship Id="rId191" Type="http://schemas.openxmlformats.org/officeDocument/2006/relationships/tags" Target="../tags/tag654.xml"/><Relationship Id="rId205" Type="http://schemas.openxmlformats.org/officeDocument/2006/relationships/tags" Target="../tags/tag668.xml"/><Relationship Id="rId107" Type="http://schemas.openxmlformats.org/officeDocument/2006/relationships/tags" Target="../tags/tag570.xml"/><Relationship Id="rId11" Type="http://schemas.openxmlformats.org/officeDocument/2006/relationships/tags" Target="../tags/tag474.xml"/><Relationship Id="rId32" Type="http://schemas.openxmlformats.org/officeDocument/2006/relationships/tags" Target="../tags/tag495.xml"/><Relationship Id="rId37" Type="http://schemas.openxmlformats.org/officeDocument/2006/relationships/tags" Target="../tags/tag500.xml"/><Relationship Id="rId53" Type="http://schemas.openxmlformats.org/officeDocument/2006/relationships/tags" Target="../tags/tag516.xml"/><Relationship Id="rId58" Type="http://schemas.openxmlformats.org/officeDocument/2006/relationships/tags" Target="../tags/tag521.xml"/><Relationship Id="rId74" Type="http://schemas.openxmlformats.org/officeDocument/2006/relationships/tags" Target="../tags/tag537.xml"/><Relationship Id="rId79" Type="http://schemas.openxmlformats.org/officeDocument/2006/relationships/tags" Target="../tags/tag542.xml"/><Relationship Id="rId102" Type="http://schemas.openxmlformats.org/officeDocument/2006/relationships/tags" Target="../tags/tag565.xml"/><Relationship Id="rId123" Type="http://schemas.openxmlformats.org/officeDocument/2006/relationships/tags" Target="../tags/tag586.xml"/><Relationship Id="rId128" Type="http://schemas.openxmlformats.org/officeDocument/2006/relationships/tags" Target="../tags/tag591.xml"/><Relationship Id="rId144" Type="http://schemas.openxmlformats.org/officeDocument/2006/relationships/tags" Target="../tags/tag607.xml"/><Relationship Id="rId149" Type="http://schemas.openxmlformats.org/officeDocument/2006/relationships/tags" Target="../tags/tag612.xml"/><Relationship Id="rId5" Type="http://schemas.openxmlformats.org/officeDocument/2006/relationships/tags" Target="../tags/tag468.xml"/><Relationship Id="rId90" Type="http://schemas.openxmlformats.org/officeDocument/2006/relationships/tags" Target="../tags/tag553.xml"/><Relationship Id="rId95" Type="http://schemas.openxmlformats.org/officeDocument/2006/relationships/tags" Target="../tags/tag558.xml"/><Relationship Id="rId160" Type="http://schemas.openxmlformats.org/officeDocument/2006/relationships/tags" Target="../tags/tag623.xml"/><Relationship Id="rId165" Type="http://schemas.openxmlformats.org/officeDocument/2006/relationships/tags" Target="../tags/tag628.xml"/><Relationship Id="rId181" Type="http://schemas.openxmlformats.org/officeDocument/2006/relationships/tags" Target="../tags/tag644.xml"/><Relationship Id="rId186" Type="http://schemas.openxmlformats.org/officeDocument/2006/relationships/tags" Target="../tags/tag649.xml"/><Relationship Id="rId211" Type="http://schemas.openxmlformats.org/officeDocument/2006/relationships/tags" Target="../tags/tag674.xml"/><Relationship Id="rId22" Type="http://schemas.openxmlformats.org/officeDocument/2006/relationships/tags" Target="../tags/tag485.xml"/><Relationship Id="rId27" Type="http://schemas.openxmlformats.org/officeDocument/2006/relationships/tags" Target="../tags/tag490.xml"/><Relationship Id="rId43" Type="http://schemas.openxmlformats.org/officeDocument/2006/relationships/tags" Target="../tags/tag506.xml"/><Relationship Id="rId48" Type="http://schemas.openxmlformats.org/officeDocument/2006/relationships/tags" Target="../tags/tag511.xml"/><Relationship Id="rId64" Type="http://schemas.openxmlformats.org/officeDocument/2006/relationships/tags" Target="../tags/tag527.xml"/><Relationship Id="rId69" Type="http://schemas.openxmlformats.org/officeDocument/2006/relationships/tags" Target="../tags/tag532.xml"/><Relationship Id="rId113" Type="http://schemas.openxmlformats.org/officeDocument/2006/relationships/tags" Target="../tags/tag576.xml"/><Relationship Id="rId118" Type="http://schemas.openxmlformats.org/officeDocument/2006/relationships/tags" Target="../tags/tag581.xml"/><Relationship Id="rId134" Type="http://schemas.openxmlformats.org/officeDocument/2006/relationships/tags" Target="../tags/tag597.xml"/><Relationship Id="rId139" Type="http://schemas.openxmlformats.org/officeDocument/2006/relationships/tags" Target="../tags/tag602.xml"/><Relationship Id="rId80" Type="http://schemas.openxmlformats.org/officeDocument/2006/relationships/tags" Target="../tags/tag543.xml"/><Relationship Id="rId85" Type="http://schemas.openxmlformats.org/officeDocument/2006/relationships/tags" Target="../tags/tag548.xml"/><Relationship Id="rId150" Type="http://schemas.openxmlformats.org/officeDocument/2006/relationships/tags" Target="../tags/tag613.xml"/><Relationship Id="rId155" Type="http://schemas.openxmlformats.org/officeDocument/2006/relationships/tags" Target="../tags/tag618.xml"/><Relationship Id="rId171" Type="http://schemas.openxmlformats.org/officeDocument/2006/relationships/tags" Target="../tags/tag634.xml"/><Relationship Id="rId176" Type="http://schemas.openxmlformats.org/officeDocument/2006/relationships/tags" Target="../tags/tag639.xml"/><Relationship Id="rId192" Type="http://schemas.openxmlformats.org/officeDocument/2006/relationships/tags" Target="../tags/tag655.xml"/><Relationship Id="rId197" Type="http://schemas.openxmlformats.org/officeDocument/2006/relationships/tags" Target="../tags/tag660.xml"/><Relationship Id="rId206" Type="http://schemas.openxmlformats.org/officeDocument/2006/relationships/tags" Target="../tags/tag669.xml"/><Relationship Id="rId201" Type="http://schemas.openxmlformats.org/officeDocument/2006/relationships/tags" Target="../tags/tag664.xml"/><Relationship Id="rId12" Type="http://schemas.openxmlformats.org/officeDocument/2006/relationships/tags" Target="../tags/tag475.xml"/><Relationship Id="rId17" Type="http://schemas.openxmlformats.org/officeDocument/2006/relationships/tags" Target="../tags/tag480.xml"/><Relationship Id="rId33" Type="http://schemas.openxmlformats.org/officeDocument/2006/relationships/tags" Target="../tags/tag496.xml"/><Relationship Id="rId38" Type="http://schemas.openxmlformats.org/officeDocument/2006/relationships/tags" Target="../tags/tag501.xml"/><Relationship Id="rId59" Type="http://schemas.openxmlformats.org/officeDocument/2006/relationships/tags" Target="../tags/tag522.xml"/><Relationship Id="rId103" Type="http://schemas.openxmlformats.org/officeDocument/2006/relationships/tags" Target="../tags/tag566.xml"/><Relationship Id="rId108" Type="http://schemas.openxmlformats.org/officeDocument/2006/relationships/tags" Target="../tags/tag571.xml"/><Relationship Id="rId124" Type="http://schemas.openxmlformats.org/officeDocument/2006/relationships/tags" Target="../tags/tag587.xml"/><Relationship Id="rId129" Type="http://schemas.openxmlformats.org/officeDocument/2006/relationships/tags" Target="../tags/tag592.xml"/><Relationship Id="rId54" Type="http://schemas.openxmlformats.org/officeDocument/2006/relationships/tags" Target="../tags/tag517.xml"/><Relationship Id="rId70" Type="http://schemas.openxmlformats.org/officeDocument/2006/relationships/tags" Target="../tags/tag533.xml"/><Relationship Id="rId75" Type="http://schemas.openxmlformats.org/officeDocument/2006/relationships/tags" Target="../tags/tag538.xml"/><Relationship Id="rId91" Type="http://schemas.openxmlformats.org/officeDocument/2006/relationships/tags" Target="../tags/tag554.xml"/><Relationship Id="rId96" Type="http://schemas.openxmlformats.org/officeDocument/2006/relationships/tags" Target="../tags/tag559.xml"/><Relationship Id="rId140" Type="http://schemas.openxmlformats.org/officeDocument/2006/relationships/tags" Target="../tags/tag603.xml"/><Relationship Id="rId145" Type="http://schemas.openxmlformats.org/officeDocument/2006/relationships/tags" Target="../tags/tag608.xml"/><Relationship Id="rId161" Type="http://schemas.openxmlformats.org/officeDocument/2006/relationships/tags" Target="../tags/tag624.xml"/><Relationship Id="rId166" Type="http://schemas.openxmlformats.org/officeDocument/2006/relationships/tags" Target="../tags/tag629.xml"/><Relationship Id="rId182" Type="http://schemas.openxmlformats.org/officeDocument/2006/relationships/tags" Target="../tags/tag645.xml"/><Relationship Id="rId187" Type="http://schemas.openxmlformats.org/officeDocument/2006/relationships/tags" Target="../tags/tag650.xml"/><Relationship Id="rId1" Type="http://schemas.openxmlformats.org/officeDocument/2006/relationships/tags" Target="../tags/tag464.xml"/><Relationship Id="rId6" Type="http://schemas.openxmlformats.org/officeDocument/2006/relationships/tags" Target="../tags/tag469.xml"/><Relationship Id="rId212" Type="http://schemas.openxmlformats.org/officeDocument/2006/relationships/tags" Target="../tags/tag675.xml"/><Relationship Id="rId23" Type="http://schemas.openxmlformats.org/officeDocument/2006/relationships/tags" Target="../tags/tag486.xml"/><Relationship Id="rId28" Type="http://schemas.openxmlformats.org/officeDocument/2006/relationships/tags" Target="../tags/tag491.xml"/><Relationship Id="rId49" Type="http://schemas.openxmlformats.org/officeDocument/2006/relationships/tags" Target="../tags/tag512.xml"/><Relationship Id="rId114" Type="http://schemas.openxmlformats.org/officeDocument/2006/relationships/tags" Target="../tags/tag577.xml"/><Relationship Id="rId119" Type="http://schemas.openxmlformats.org/officeDocument/2006/relationships/tags" Target="../tags/tag582.xml"/><Relationship Id="rId44" Type="http://schemas.openxmlformats.org/officeDocument/2006/relationships/tags" Target="../tags/tag507.xml"/><Relationship Id="rId60" Type="http://schemas.openxmlformats.org/officeDocument/2006/relationships/tags" Target="../tags/tag523.xml"/><Relationship Id="rId65" Type="http://schemas.openxmlformats.org/officeDocument/2006/relationships/tags" Target="../tags/tag528.xml"/><Relationship Id="rId81" Type="http://schemas.openxmlformats.org/officeDocument/2006/relationships/tags" Target="../tags/tag544.xml"/><Relationship Id="rId86" Type="http://schemas.openxmlformats.org/officeDocument/2006/relationships/tags" Target="../tags/tag549.xml"/><Relationship Id="rId130" Type="http://schemas.openxmlformats.org/officeDocument/2006/relationships/tags" Target="../tags/tag593.xml"/><Relationship Id="rId135" Type="http://schemas.openxmlformats.org/officeDocument/2006/relationships/tags" Target="../tags/tag598.xml"/><Relationship Id="rId151" Type="http://schemas.openxmlformats.org/officeDocument/2006/relationships/tags" Target="../tags/tag614.xml"/><Relationship Id="rId156" Type="http://schemas.openxmlformats.org/officeDocument/2006/relationships/tags" Target="../tags/tag619.xml"/><Relationship Id="rId177" Type="http://schemas.openxmlformats.org/officeDocument/2006/relationships/tags" Target="../tags/tag640.xml"/><Relationship Id="rId198" Type="http://schemas.openxmlformats.org/officeDocument/2006/relationships/tags" Target="../tags/tag661.xml"/><Relationship Id="rId172" Type="http://schemas.openxmlformats.org/officeDocument/2006/relationships/tags" Target="../tags/tag635.xml"/><Relationship Id="rId193" Type="http://schemas.openxmlformats.org/officeDocument/2006/relationships/tags" Target="../tags/tag656.xml"/><Relationship Id="rId202" Type="http://schemas.openxmlformats.org/officeDocument/2006/relationships/tags" Target="../tags/tag665.xml"/><Relationship Id="rId207" Type="http://schemas.openxmlformats.org/officeDocument/2006/relationships/tags" Target="../tags/tag670.xml"/><Relationship Id="rId13" Type="http://schemas.openxmlformats.org/officeDocument/2006/relationships/tags" Target="../tags/tag476.xml"/><Relationship Id="rId18" Type="http://schemas.openxmlformats.org/officeDocument/2006/relationships/tags" Target="../tags/tag481.xml"/><Relationship Id="rId39" Type="http://schemas.openxmlformats.org/officeDocument/2006/relationships/tags" Target="../tags/tag502.xml"/><Relationship Id="rId109" Type="http://schemas.openxmlformats.org/officeDocument/2006/relationships/tags" Target="../tags/tag572.xml"/><Relationship Id="rId34" Type="http://schemas.openxmlformats.org/officeDocument/2006/relationships/tags" Target="../tags/tag497.xml"/><Relationship Id="rId50" Type="http://schemas.openxmlformats.org/officeDocument/2006/relationships/tags" Target="../tags/tag513.xml"/><Relationship Id="rId55" Type="http://schemas.openxmlformats.org/officeDocument/2006/relationships/tags" Target="../tags/tag518.xml"/><Relationship Id="rId76" Type="http://schemas.openxmlformats.org/officeDocument/2006/relationships/tags" Target="../tags/tag539.xml"/><Relationship Id="rId97" Type="http://schemas.openxmlformats.org/officeDocument/2006/relationships/tags" Target="../tags/tag560.xml"/><Relationship Id="rId104" Type="http://schemas.openxmlformats.org/officeDocument/2006/relationships/tags" Target="../tags/tag567.xml"/><Relationship Id="rId120" Type="http://schemas.openxmlformats.org/officeDocument/2006/relationships/tags" Target="../tags/tag583.xml"/><Relationship Id="rId125" Type="http://schemas.openxmlformats.org/officeDocument/2006/relationships/tags" Target="../tags/tag588.xml"/><Relationship Id="rId141" Type="http://schemas.openxmlformats.org/officeDocument/2006/relationships/tags" Target="../tags/tag604.xml"/><Relationship Id="rId146" Type="http://schemas.openxmlformats.org/officeDocument/2006/relationships/tags" Target="../tags/tag609.xml"/><Relationship Id="rId167" Type="http://schemas.openxmlformats.org/officeDocument/2006/relationships/tags" Target="../tags/tag630.xml"/><Relationship Id="rId188" Type="http://schemas.openxmlformats.org/officeDocument/2006/relationships/tags" Target="../tags/tag651.xml"/><Relationship Id="rId7" Type="http://schemas.openxmlformats.org/officeDocument/2006/relationships/tags" Target="../tags/tag470.xml"/><Relationship Id="rId71" Type="http://schemas.openxmlformats.org/officeDocument/2006/relationships/tags" Target="../tags/tag534.xml"/><Relationship Id="rId92" Type="http://schemas.openxmlformats.org/officeDocument/2006/relationships/tags" Target="../tags/tag555.xml"/><Relationship Id="rId162" Type="http://schemas.openxmlformats.org/officeDocument/2006/relationships/tags" Target="../tags/tag625.xml"/><Relationship Id="rId183" Type="http://schemas.openxmlformats.org/officeDocument/2006/relationships/tags" Target="../tags/tag646.xml"/><Relationship Id="rId213" Type="http://schemas.openxmlformats.org/officeDocument/2006/relationships/slideLayout" Target="../slideLayouts/slideLayout2.xml"/><Relationship Id="rId2" Type="http://schemas.openxmlformats.org/officeDocument/2006/relationships/tags" Target="../tags/tag465.xml"/><Relationship Id="rId29" Type="http://schemas.openxmlformats.org/officeDocument/2006/relationships/tags" Target="../tags/tag492.xml"/><Relationship Id="rId24" Type="http://schemas.openxmlformats.org/officeDocument/2006/relationships/tags" Target="../tags/tag487.xml"/><Relationship Id="rId40" Type="http://schemas.openxmlformats.org/officeDocument/2006/relationships/tags" Target="../tags/tag503.xml"/><Relationship Id="rId45" Type="http://schemas.openxmlformats.org/officeDocument/2006/relationships/tags" Target="../tags/tag508.xml"/><Relationship Id="rId66" Type="http://schemas.openxmlformats.org/officeDocument/2006/relationships/tags" Target="../tags/tag529.xml"/><Relationship Id="rId87" Type="http://schemas.openxmlformats.org/officeDocument/2006/relationships/tags" Target="../tags/tag550.xml"/><Relationship Id="rId110" Type="http://schemas.openxmlformats.org/officeDocument/2006/relationships/tags" Target="../tags/tag573.xml"/><Relationship Id="rId115" Type="http://schemas.openxmlformats.org/officeDocument/2006/relationships/tags" Target="../tags/tag578.xml"/><Relationship Id="rId131" Type="http://schemas.openxmlformats.org/officeDocument/2006/relationships/tags" Target="../tags/tag594.xml"/><Relationship Id="rId136" Type="http://schemas.openxmlformats.org/officeDocument/2006/relationships/tags" Target="../tags/tag599.xml"/><Relationship Id="rId157" Type="http://schemas.openxmlformats.org/officeDocument/2006/relationships/tags" Target="../tags/tag620.xml"/><Relationship Id="rId178" Type="http://schemas.openxmlformats.org/officeDocument/2006/relationships/tags" Target="../tags/tag641.xml"/><Relationship Id="rId61" Type="http://schemas.openxmlformats.org/officeDocument/2006/relationships/tags" Target="../tags/tag524.xml"/><Relationship Id="rId82" Type="http://schemas.openxmlformats.org/officeDocument/2006/relationships/tags" Target="../tags/tag545.xml"/><Relationship Id="rId152" Type="http://schemas.openxmlformats.org/officeDocument/2006/relationships/tags" Target="../tags/tag615.xml"/><Relationship Id="rId173" Type="http://schemas.openxmlformats.org/officeDocument/2006/relationships/tags" Target="../tags/tag636.xml"/><Relationship Id="rId194" Type="http://schemas.openxmlformats.org/officeDocument/2006/relationships/tags" Target="../tags/tag657.xml"/><Relationship Id="rId199" Type="http://schemas.openxmlformats.org/officeDocument/2006/relationships/tags" Target="../tags/tag662.xml"/><Relationship Id="rId203" Type="http://schemas.openxmlformats.org/officeDocument/2006/relationships/tags" Target="../tags/tag666.xml"/><Relationship Id="rId208" Type="http://schemas.openxmlformats.org/officeDocument/2006/relationships/tags" Target="../tags/tag671.xml"/><Relationship Id="rId19" Type="http://schemas.openxmlformats.org/officeDocument/2006/relationships/tags" Target="../tags/tag482.xml"/><Relationship Id="rId14" Type="http://schemas.openxmlformats.org/officeDocument/2006/relationships/tags" Target="../tags/tag477.xml"/><Relationship Id="rId30" Type="http://schemas.openxmlformats.org/officeDocument/2006/relationships/tags" Target="../tags/tag493.xml"/><Relationship Id="rId35" Type="http://schemas.openxmlformats.org/officeDocument/2006/relationships/tags" Target="../tags/tag498.xml"/><Relationship Id="rId56" Type="http://schemas.openxmlformats.org/officeDocument/2006/relationships/tags" Target="../tags/tag519.xml"/><Relationship Id="rId77" Type="http://schemas.openxmlformats.org/officeDocument/2006/relationships/tags" Target="../tags/tag540.xml"/><Relationship Id="rId100" Type="http://schemas.openxmlformats.org/officeDocument/2006/relationships/tags" Target="../tags/tag563.xml"/><Relationship Id="rId105" Type="http://schemas.openxmlformats.org/officeDocument/2006/relationships/tags" Target="../tags/tag568.xml"/><Relationship Id="rId126" Type="http://schemas.openxmlformats.org/officeDocument/2006/relationships/tags" Target="../tags/tag589.xml"/><Relationship Id="rId147" Type="http://schemas.openxmlformats.org/officeDocument/2006/relationships/tags" Target="../tags/tag610.xml"/><Relationship Id="rId168" Type="http://schemas.openxmlformats.org/officeDocument/2006/relationships/tags" Target="../tags/tag631.xml"/><Relationship Id="rId8" Type="http://schemas.openxmlformats.org/officeDocument/2006/relationships/tags" Target="../tags/tag471.xml"/><Relationship Id="rId51" Type="http://schemas.openxmlformats.org/officeDocument/2006/relationships/tags" Target="../tags/tag514.xml"/><Relationship Id="rId72" Type="http://schemas.openxmlformats.org/officeDocument/2006/relationships/tags" Target="../tags/tag535.xml"/><Relationship Id="rId93" Type="http://schemas.openxmlformats.org/officeDocument/2006/relationships/tags" Target="../tags/tag556.xml"/><Relationship Id="rId98" Type="http://schemas.openxmlformats.org/officeDocument/2006/relationships/tags" Target="../tags/tag561.xml"/><Relationship Id="rId121" Type="http://schemas.openxmlformats.org/officeDocument/2006/relationships/tags" Target="../tags/tag584.xml"/><Relationship Id="rId142" Type="http://schemas.openxmlformats.org/officeDocument/2006/relationships/tags" Target="../tags/tag605.xml"/><Relationship Id="rId163" Type="http://schemas.openxmlformats.org/officeDocument/2006/relationships/tags" Target="../tags/tag626.xml"/><Relationship Id="rId184" Type="http://schemas.openxmlformats.org/officeDocument/2006/relationships/tags" Target="../tags/tag647.xml"/><Relationship Id="rId189" Type="http://schemas.openxmlformats.org/officeDocument/2006/relationships/tags" Target="../tags/tag652.xml"/><Relationship Id="rId3" Type="http://schemas.openxmlformats.org/officeDocument/2006/relationships/tags" Target="../tags/tag466.xml"/><Relationship Id="rId25" Type="http://schemas.openxmlformats.org/officeDocument/2006/relationships/tags" Target="../tags/tag488.xml"/><Relationship Id="rId46" Type="http://schemas.openxmlformats.org/officeDocument/2006/relationships/tags" Target="../tags/tag509.xml"/><Relationship Id="rId67" Type="http://schemas.openxmlformats.org/officeDocument/2006/relationships/tags" Target="../tags/tag530.xml"/><Relationship Id="rId116" Type="http://schemas.openxmlformats.org/officeDocument/2006/relationships/tags" Target="../tags/tag579.xml"/><Relationship Id="rId137" Type="http://schemas.openxmlformats.org/officeDocument/2006/relationships/tags" Target="../tags/tag600.xml"/><Relationship Id="rId158" Type="http://schemas.openxmlformats.org/officeDocument/2006/relationships/tags" Target="../tags/tag621.xml"/><Relationship Id="rId20" Type="http://schemas.openxmlformats.org/officeDocument/2006/relationships/tags" Target="../tags/tag483.xml"/><Relationship Id="rId41" Type="http://schemas.openxmlformats.org/officeDocument/2006/relationships/tags" Target="../tags/tag504.xml"/><Relationship Id="rId62" Type="http://schemas.openxmlformats.org/officeDocument/2006/relationships/tags" Target="../tags/tag525.xml"/><Relationship Id="rId83" Type="http://schemas.openxmlformats.org/officeDocument/2006/relationships/tags" Target="../tags/tag546.xml"/><Relationship Id="rId88" Type="http://schemas.openxmlformats.org/officeDocument/2006/relationships/tags" Target="../tags/tag551.xml"/><Relationship Id="rId111" Type="http://schemas.openxmlformats.org/officeDocument/2006/relationships/tags" Target="../tags/tag574.xml"/><Relationship Id="rId132" Type="http://schemas.openxmlformats.org/officeDocument/2006/relationships/tags" Target="../tags/tag595.xml"/><Relationship Id="rId153" Type="http://schemas.openxmlformats.org/officeDocument/2006/relationships/tags" Target="../tags/tag616.xml"/><Relationship Id="rId174" Type="http://schemas.openxmlformats.org/officeDocument/2006/relationships/tags" Target="../tags/tag637.xml"/><Relationship Id="rId179" Type="http://schemas.openxmlformats.org/officeDocument/2006/relationships/tags" Target="../tags/tag642.xml"/><Relationship Id="rId195" Type="http://schemas.openxmlformats.org/officeDocument/2006/relationships/tags" Target="../tags/tag658.xml"/><Relationship Id="rId209" Type="http://schemas.openxmlformats.org/officeDocument/2006/relationships/tags" Target="../tags/tag672.xml"/><Relationship Id="rId190" Type="http://schemas.openxmlformats.org/officeDocument/2006/relationships/tags" Target="../tags/tag653.xml"/><Relationship Id="rId204" Type="http://schemas.openxmlformats.org/officeDocument/2006/relationships/tags" Target="../tags/tag667.xml"/><Relationship Id="rId15" Type="http://schemas.openxmlformats.org/officeDocument/2006/relationships/tags" Target="../tags/tag478.xml"/><Relationship Id="rId36" Type="http://schemas.openxmlformats.org/officeDocument/2006/relationships/tags" Target="../tags/tag499.xml"/><Relationship Id="rId57" Type="http://schemas.openxmlformats.org/officeDocument/2006/relationships/tags" Target="../tags/tag520.xml"/><Relationship Id="rId106" Type="http://schemas.openxmlformats.org/officeDocument/2006/relationships/tags" Target="../tags/tag569.xml"/><Relationship Id="rId127" Type="http://schemas.openxmlformats.org/officeDocument/2006/relationships/tags" Target="../tags/tag590.xml"/><Relationship Id="rId10" Type="http://schemas.openxmlformats.org/officeDocument/2006/relationships/tags" Target="../tags/tag473.xml"/><Relationship Id="rId31" Type="http://schemas.openxmlformats.org/officeDocument/2006/relationships/tags" Target="../tags/tag494.xml"/><Relationship Id="rId52" Type="http://schemas.openxmlformats.org/officeDocument/2006/relationships/tags" Target="../tags/tag515.xml"/><Relationship Id="rId73" Type="http://schemas.openxmlformats.org/officeDocument/2006/relationships/tags" Target="../tags/tag536.xml"/><Relationship Id="rId78" Type="http://schemas.openxmlformats.org/officeDocument/2006/relationships/tags" Target="../tags/tag541.xml"/><Relationship Id="rId94" Type="http://schemas.openxmlformats.org/officeDocument/2006/relationships/tags" Target="../tags/tag557.xml"/><Relationship Id="rId99" Type="http://schemas.openxmlformats.org/officeDocument/2006/relationships/tags" Target="../tags/tag562.xml"/><Relationship Id="rId101" Type="http://schemas.openxmlformats.org/officeDocument/2006/relationships/tags" Target="../tags/tag564.xml"/><Relationship Id="rId122" Type="http://schemas.openxmlformats.org/officeDocument/2006/relationships/tags" Target="../tags/tag585.xml"/><Relationship Id="rId143" Type="http://schemas.openxmlformats.org/officeDocument/2006/relationships/tags" Target="../tags/tag606.xml"/><Relationship Id="rId148" Type="http://schemas.openxmlformats.org/officeDocument/2006/relationships/tags" Target="../tags/tag611.xml"/><Relationship Id="rId164" Type="http://schemas.openxmlformats.org/officeDocument/2006/relationships/tags" Target="../tags/tag627.xml"/><Relationship Id="rId169" Type="http://schemas.openxmlformats.org/officeDocument/2006/relationships/tags" Target="../tags/tag632.xml"/><Relationship Id="rId185" Type="http://schemas.openxmlformats.org/officeDocument/2006/relationships/tags" Target="../tags/tag648.xml"/><Relationship Id="rId4" Type="http://schemas.openxmlformats.org/officeDocument/2006/relationships/tags" Target="../tags/tag467.xml"/><Relationship Id="rId9" Type="http://schemas.openxmlformats.org/officeDocument/2006/relationships/tags" Target="../tags/tag472.xml"/><Relationship Id="rId180" Type="http://schemas.openxmlformats.org/officeDocument/2006/relationships/tags" Target="../tags/tag643.xml"/><Relationship Id="rId210" Type="http://schemas.openxmlformats.org/officeDocument/2006/relationships/tags" Target="../tags/tag673.xml"/><Relationship Id="rId26" Type="http://schemas.openxmlformats.org/officeDocument/2006/relationships/tags" Target="../tags/tag489.xml"/><Relationship Id="rId47" Type="http://schemas.openxmlformats.org/officeDocument/2006/relationships/tags" Target="../tags/tag510.xml"/><Relationship Id="rId68" Type="http://schemas.openxmlformats.org/officeDocument/2006/relationships/tags" Target="../tags/tag531.xml"/><Relationship Id="rId89" Type="http://schemas.openxmlformats.org/officeDocument/2006/relationships/tags" Target="../tags/tag552.xml"/><Relationship Id="rId112" Type="http://schemas.openxmlformats.org/officeDocument/2006/relationships/tags" Target="../tags/tag575.xml"/><Relationship Id="rId133" Type="http://schemas.openxmlformats.org/officeDocument/2006/relationships/tags" Target="../tags/tag596.xml"/><Relationship Id="rId154" Type="http://schemas.openxmlformats.org/officeDocument/2006/relationships/tags" Target="../tags/tag617.xml"/><Relationship Id="rId175" Type="http://schemas.openxmlformats.org/officeDocument/2006/relationships/tags" Target="../tags/tag638.xml"/><Relationship Id="rId196" Type="http://schemas.openxmlformats.org/officeDocument/2006/relationships/tags" Target="../tags/tag659.xml"/><Relationship Id="rId200" Type="http://schemas.openxmlformats.org/officeDocument/2006/relationships/tags" Target="../tags/tag663.xml"/><Relationship Id="rId16" Type="http://schemas.openxmlformats.org/officeDocument/2006/relationships/tags" Target="../tags/tag47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17" Type="http://schemas.openxmlformats.org/officeDocument/2006/relationships/tags" Target="../tags/tag792.xml"/><Relationship Id="rId21" Type="http://schemas.openxmlformats.org/officeDocument/2006/relationships/tags" Target="../tags/tag696.xml"/><Relationship Id="rId42" Type="http://schemas.openxmlformats.org/officeDocument/2006/relationships/tags" Target="../tags/tag717.xml"/><Relationship Id="rId63" Type="http://schemas.openxmlformats.org/officeDocument/2006/relationships/tags" Target="../tags/tag738.xml"/><Relationship Id="rId84" Type="http://schemas.openxmlformats.org/officeDocument/2006/relationships/tags" Target="../tags/tag759.xml"/><Relationship Id="rId138" Type="http://schemas.openxmlformats.org/officeDocument/2006/relationships/tags" Target="../tags/tag813.xml"/><Relationship Id="rId159" Type="http://schemas.openxmlformats.org/officeDocument/2006/relationships/tags" Target="../tags/tag834.xml"/><Relationship Id="rId170" Type="http://schemas.openxmlformats.org/officeDocument/2006/relationships/tags" Target="../tags/tag845.xml"/><Relationship Id="rId191" Type="http://schemas.openxmlformats.org/officeDocument/2006/relationships/tags" Target="../tags/tag866.xml"/><Relationship Id="rId205" Type="http://schemas.openxmlformats.org/officeDocument/2006/relationships/tags" Target="../tags/tag880.xml"/><Relationship Id="rId226" Type="http://schemas.openxmlformats.org/officeDocument/2006/relationships/tags" Target="../tags/tag901.xml"/><Relationship Id="rId247" Type="http://schemas.openxmlformats.org/officeDocument/2006/relationships/slideLayout" Target="../slideLayouts/slideLayout2.xml"/><Relationship Id="rId107" Type="http://schemas.openxmlformats.org/officeDocument/2006/relationships/tags" Target="../tags/tag782.xml"/><Relationship Id="rId11" Type="http://schemas.openxmlformats.org/officeDocument/2006/relationships/tags" Target="../tags/tag686.xml"/><Relationship Id="rId32" Type="http://schemas.openxmlformats.org/officeDocument/2006/relationships/tags" Target="../tags/tag707.xml"/><Relationship Id="rId53" Type="http://schemas.openxmlformats.org/officeDocument/2006/relationships/tags" Target="../tags/tag728.xml"/><Relationship Id="rId74" Type="http://schemas.openxmlformats.org/officeDocument/2006/relationships/tags" Target="../tags/tag749.xml"/><Relationship Id="rId128" Type="http://schemas.openxmlformats.org/officeDocument/2006/relationships/tags" Target="../tags/tag803.xml"/><Relationship Id="rId149" Type="http://schemas.openxmlformats.org/officeDocument/2006/relationships/tags" Target="../tags/tag824.xml"/><Relationship Id="rId5" Type="http://schemas.openxmlformats.org/officeDocument/2006/relationships/tags" Target="../tags/tag680.xml"/><Relationship Id="rId95" Type="http://schemas.openxmlformats.org/officeDocument/2006/relationships/tags" Target="../tags/tag770.xml"/><Relationship Id="rId160" Type="http://schemas.openxmlformats.org/officeDocument/2006/relationships/tags" Target="../tags/tag835.xml"/><Relationship Id="rId181" Type="http://schemas.openxmlformats.org/officeDocument/2006/relationships/tags" Target="../tags/tag856.xml"/><Relationship Id="rId216" Type="http://schemas.openxmlformats.org/officeDocument/2006/relationships/tags" Target="../tags/tag891.xml"/><Relationship Id="rId237" Type="http://schemas.openxmlformats.org/officeDocument/2006/relationships/tags" Target="../tags/tag912.xml"/><Relationship Id="rId22" Type="http://schemas.openxmlformats.org/officeDocument/2006/relationships/tags" Target="../tags/tag697.xml"/><Relationship Id="rId43" Type="http://schemas.openxmlformats.org/officeDocument/2006/relationships/tags" Target="../tags/tag718.xml"/><Relationship Id="rId64" Type="http://schemas.openxmlformats.org/officeDocument/2006/relationships/tags" Target="../tags/tag739.xml"/><Relationship Id="rId118" Type="http://schemas.openxmlformats.org/officeDocument/2006/relationships/tags" Target="../tags/tag793.xml"/><Relationship Id="rId139" Type="http://schemas.openxmlformats.org/officeDocument/2006/relationships/tags" Target="../tags/tag814.xml"/><Relationship Id="rId85" Type="http://schemas.openxmlformats.org/officeDocument/2006/relationships/tags" Target="../tags/tag760.xml"/><Relationship Id="rId150" Type="http://schemas.openxmlformats.org/officeDocument/2006/relationships/tags" Target="../tags/tag825.xml"/><Relationship Id="rId171" Type="http://schemas.openxmlformats.org/officeDocument/2006/relationships/tags" Target="../tags/tag846.xml"/><Relationship Id="rId192" Type="http://schemas.openxmlformats.org/officeDocument/2006/relationships/tags" Target="../tags/tag867.xml"/><Relationship Id="rId206" Type="http://schemas.openxmlformats.org/officeDocument/2006/relationships/tags" Target="../tags/tag881.xml"/><Relationship Id="rId227" Type="http://schemas.openxmlformats.org/officeDocument/2006/relationships/tags" Target="../tags/tag902.xml"/><Relationship Id="rId12" Type="http://schemas.openxmlformats.org/officeDocument/2006/relationships/tags" Target="../tags/tag687.xml"/><Relationship Id="rId17" Type="http://schemas.openxmlformats.org/officeDocument/2006/relationships/tags" Target="../tags/tag692.xml"/><Relationship Id="rId33" Type="http://schemas.openxmlformats.org/officeDocument/2006/relationships/tags" Target="../tags/tag708.xml"/><Relationship Id="rId38" Type="http://schemas.openxmlformats.org/officeDocument/2006/relationships/tags" Target="../tags/tag713.xml"/><Relationship Id="rId59" Type="http://schemas.openxmlformats.org/officeDocument/2006/relationships/tags" Target="../tags/tag734.xml"/><Relationship Id="rId103" Type="http://schemas.openxmlformats.org/officeDocument/2006/relationships/tags" Target="../tags/tag778.xml"/><Relationship Id="rId108" Type="http://schemas.openxmlformats.org/officeDocument/2006/relationships/tags" Target="../tags/tag783.xml"/><Relationship Id="rId124" Type="http://schemas.openxmlformats.org/officeDocument/2006/relationships/tags" Target="../tags/tag799.xml"/><Relationship Id="rId129" Type="http://schemas.openxmlformats.org/officeDocument/2006/relationships/tags" Target="../tags/tag804.xml"/><Relationship Id="rId54" Type="http://schemas.openxmlformats.org/officeDocument/2006/relationships/tags" Target="../tags/tag729.xml"/><Relationship Id="rId70" Type="http://schemas.openxmlformats.org/officeDocument/2006/relationships/tags" Target="../tags/tag745.xml"/><Relationship Id="rId75" Type="http://schemas.openxmlformats.org/officeDocument/2006/relationships/tags" Target="../tags/tag750.xml"/><Relationship Id="rId91" Type="http://schemas.openxmlformats.org/officeDocument/2006/relationships/tags" Target="../tags/tag766.xml"/><Relationship Id="rId96" Type="http://schemas.openxmlformats.org/officeDocument/2006/relationships/tags" Target="../tags/tag771.xml"/><Relationship Id="rId140" Type="http://schemas.openxmlformats.org/officeDocument/2006/relationships/tags" Target="../tags/tag815.xml"/><Relationship Id="rId145" Type="http://schemas.openxmlformats.org/officeDocument/2006/relationships/tags" Target="../tags/tag820.xml"/><Relationship Id="rId161" Type="http://schemas.openxmlformats.org/officeDocument/2006/relationships/tags" Target="../tags/tag836.xml"/><Relationship Id="rId166" Type="http://schemas.openxmlformats.org/officeDocument/2006/relationships/tags" Target="../tags/tag841.xml"/><Relationship Id="rId182" Type="http://schemas.openxmlformats.org/officeDocument/2006/relationships/tags" Target="../tags/tag857.xml"/><Relationship Id="rId187" Type="http://schemas.openxmlformats.org/officeDocument/2006/relationships/tags" Target="../tags/tag862.xml"/><Relationship Id="rId217" Type="http://schemas.openxmlformats.org/officeDocument/2006/relationships/tags" Target="../tags/tag892.xml"/><Relationship Id="rId1" Type="http://schemas.openxmlformats.org/officeDocument/2006/relationships/tags" Target="../tags/tag676.xml"/><Relationship Id="rId6" Type="http://schemas.openxmlformats.org/officeDocument/2006/relationships/tags" Target="../tags/tag681.xml"/><Relationship Id="rId212" Type="http://schemas.openxmlformats.org/officeDocument/2006/relationships/tags" Target="../tags/tag887.xml"/><Relationship Id="rId233" Type="http://schemas.openxmlformats.org/officeDocument/2006/relationships/tags" Target="../tags/tag908.xml"/><Relationship Id="rId238" Type="http://schemas.openxmlformats.org/officeDocument/2006/relationships/tags" Target="../tags/tag913.xml"/><Relationship Id="rId23" Type="http://schemas.openxmlformats.org/officeDocument/2006/relationships/tags" Target="../tags/tag698.xml"/><Relationship Id="rId28" Type="http://schemas.openxmlformats.org/officeDocument/2006/relationships/tags" Target="../tags/tag703.xml"/><Relationship Id="rId49" Type="http://schemas.openxmlformats.org/officeDocument/2006/relationships/tags" Target="../tags/tag724.xml"/><Relationship Id="rId114" Type="http://schemas.openxmlformats.org/officeDocument/2006/relationships/tags" Target="../tags/tag789.xml"/><Relationship Id="rId119" Type="http://schemas.openxmlformats.org/officeDocument/2006/relationships/tags" Target="../tags/tag794.xml"/><Relationship Id="rId44" Type="http://schemas.openxmlformats.org/officeDocument/2006/relationships/tags" Target="../tags/tag719.xml"/><Relationship Id="rId60" Type="http://schemas.openxmlformats.org/officeDocument/2006/relationships/tags" Target="../tags/tag735.xml"/><Relationship Id="rId65" Type="http://schemas.openxmlformats.org/officeDocument/2006/relationships/tags" Target="../tags/tag740.xml"/><Relationship Id="rId81" Type="http://schemas.openxmlformats.org/officeDocument/2006/relationships/tags" Target="../tags/tag756.xml"/><Relationship Id="rId86" Type="http://schemas.openxmlformats.org/officeDocument/2006/relationships/tags" Target="../tags/tag761.xml"/><Relationship Id="rId130" Type="http://schemas.openxmlformats.org/officeDocument/2006/relationships/tags" Target="../tags/tag805.xml"/><Relationship Id="rId135" Type="http://schemas.openxmlformats.org/officeDocument/2006/relationships/tags" Target="../tags/tag810.xml"/><Relationship Id="rId151" Type="http://schemas.openxmlformats.org/officeDocument/2006/relationships/tags" Target="../tags/tag826.xml"/><Relationship Id="rId156" Type="http://schemas.openxmlformats.org/officeDocument/2006/relationships/tags" Target="../tags/tag831.xml"/><Relationship Id="rId177" Type="http://schemas.openxmlformats.org/officeDocument/2006/relationships/tags" Target="../tags/tag852.xml"/><Relationship Id="rId198" Type="http://schemas.openxmlformats.org/officeDocument/2006/relationships/tags" Target="../tags/tag873.xml"/><Relationship Id="rId172" Type="http://schemas.openxmlformats.org/officeDocument/2006/relationships/tags" Target="../tags/tag847.xml"/><Relationship Id="rId193" Type="http://schemas.openxmlformats.org/officeDocument/2006/relationships/tags" Target="../tags/tag868.xml"/><Relationship Id="rId202" Type="http://schemas.openxmlformats.org/officeDocument/2006/relationships/tags" Target="../tags/tag877.xml"/><Relationship Id="rId207" Type="http://schemas.openxmlformats.org/officeDocument/2006/relationships/tags" Target="../tags/tag882.xml"/><Relationship Id="rId223" Type="http://schemas.openxmlformats.org/officeDocument/2006/relationships/tags" Target="../tags/tag898.xml"/><Relationship Id="rId228" Type="http://schemas.openxmlformats.org/officeDocument/2006/relationships/tags" Target="../tags/tag903.xml"/><Relationship Id="rId244" Type="http://schemas.openxmlformats.org/officeDocument/2006/relationships/tags" Target="../tags/tag919.xml"/><Relationship Id="rId13" Type="http://schemas.openxmlformats.org/officeDocument/2006/relationships/tags" Target="../tags/tag688.xml"/><Relationship Id="rId18" Type="http://schemas.openxmlformats.org/officeDocument/2006/relationships/tags" Target="../tags/tag693.xml"/><Relationship Id="rId39" Type="http://schemas.openxmlformats.org/officeDocument/2006/relationships/tags" Target="../tags/tag714.xml"/><Relationship Id="rId109" Type="http://schemas.openxmlformats.org/officeDocument/2006/relationships/tags" Target="../tags/tag784.xml"/><Relationship Id="rId34" Type="http://schemas.openxmlformats.org/officeDocument/2006/relationships/tags" Target="../tags/tag709.xml"/><Relationship Id="rId50" Type="http://schemas.openxmlformats.org/officeDocument/2006/relationships/tags" Target="../tags/tag725.xml"/><Relationship Id="rId55" Type="http://schemas.openxmlformats.org/officeDocument/2006/relationships/tags" Target="../tags/tag730.xml"/><Relationship Id="rId76" Type="http://schemas.openxmlformats.org/officeDocument/2006/relationships/tags" Target="../tags/tag751.xml"/><Relationship Id="rId97" Type="http://schemas.openxmlformats.org/officeDocument/2006/relationships/tags" Target="../tags/tag772.xml"/><Relationship Id="rId104" Type="http://schemas.openxmlformats.org/officeDocument/2006/relationships/tags" Target="../tags/tag779.xml"/><Relationship Id="rId120" Type="http://schemas.openxmlformats.org/officeDocument/2006/relationships/tags" Target="../tags/tag795.xml"/><Relationship Id="rId125" Type="http://schemas.openxmlformats.org/officeDocument/2006/relationships/tags" Target="../tags/tag800.xml"/><Relationship Id="rId141" Type="http://schemas.openxmlformats.org/officeDocument/2006/relationships/tags" Target="../tags/tag816.xml"/><Relationship Id="rId146" Type="http://schemas.openxmlformats.org/officeDocument/2006/relationships/tags" Target="../tags/tag821.xml"/><Relationship Id="rId167" Type="http://schemas.openxmlformats.org/officeDocument/2006/relationships/tags" Target="../tags/tag842.xml"/><Relationship Id="rId188" Type="http://schemas.openxmlformats.org/officeDocument/2006/relationships/tags" Target="../tags/tag863.xml"/><Relationship Id="rId7" Type="http://schemas.openxmlformats.org/officeDocument/2006/relationships/tags" Target="../tags/tag682.xml"/><Relationship Id="rId71" Type="http://schemas.openxmlformats.org/officeDocument/2006/relationships/tags" Target="../tags/tag746.xml"/><Relationship Id="rId92" Type="http://schemas.openxmlformats.org/officeDocument/2006/relationships/tags" Target="../tags/tag767.xml"/><Relationship Id="rId162" Type="http://schemas.openxmlformats.org/officeDocument/2006/relationships/tags" Target="../tags/tag837.xml"/><Relationship Id="rId183" Type="http://schemas.openxmlformats.org/officeDocument/2006/relationships/tags" Target="../tags/tag858.xml"/><Relationship Id="rId213" Type="http://schemas.openxmlformats.org/officeDocument/2006/relationships/tags" Target="../tags/tag888.xml"/><Relationship Id="rId218" Type="http://schemas.openxmlformats.org/officeDocument/2006/relationships/tags" Target="../tags/tag893.xml"/><Relationship Id="rId234" Type="http://schemas.openxmlformats.org/officeDocument/2006/relationships/tags" Target="../tags/tag909.xml"/><Relationship Id="rId239" Type="http://schemas.openxmlformats.org/officeDocument/2006/relationships/tags" Target="../tags/tag914.xml"/><Relationship Id="rId2" Type="http://schemas.openxmlformats.org/officeDocument/2006/relationships/tags" Target="../tags/tag677.xml"/><Relationship Id="rId29" Type="http://schemas.openxmlformats.org/officeDocument/2006/relationships/tags" Target="../tags/tag704.xml"/><Relationship Id="rId24" Type="http://schemas.openxmlformats.org/officeDocument/2006/relationships/tags" Target="../tags/tag699.xml"/><Relationship Id="rId40" Type="http://schemas.openxmlformats.org/officeDocument/2006/relationships/tags" Target="../tags/tag715.xml"/><Relationship Id="rId45" Type="http://schemas.openxmlformats.org/officeDocument/2006/relationships/tags" Target="../tags/tag720.xml"/><Relationship Id="rId66" Type="http://schemas.openxmlformats.org/officeDocument/2006/relationships/tags" Target="../tags/tag741.xml"/><Relationship Id="rId87" Type="http://schemas.openxmlformats.org/officeDocument/2006/relationships/tags" Target="../tags/tag762.xml"/><Relationship Id="rId110" Type="http://schemas.openxmlformats.org/officeDocument/2006/relationships/tags" Target="../tags/tag785.xml"/><Relationship Id="rId115" Type="http://schemas.openxmlformats.org/officeDocument/2006/relationships/tags" Target="../tags/tag790.xml"/><Relationship Id="rId131" Type="http://schemas.openxmlformats.org/officeDocument/2006/relationships/tags" Target="../tags/tag806.xml"/><Relationship Id="rId136" Type="http://schemas.openxmlformats.org/officeDocument/2006/relationships/tags" Target="../tags/tag811.xml"/><Relationship Id="rId157" Type="http://schemas.openxmlformats.org/officeDocument/2006/relationships/tags" Target="../tags/tag832.xml"/><Relationship Id="rId178" Type="http://schemas.openxmlformats.org/officeDocument/2006/relationships/tags" Target="../tags/tag853.xml"/><Relationship Id="rId61" Type="http://schemas.openxmlformats.org/officeDocument/2006/relationships/tags" Target="../tags/tag736.xml"/><Relationship Id="rId82" Type="http://schemas.openxmlformats.org/officeDocument/2006/relationships/tags" Target="../tags/tag757.xml"/><Relationship Id="rId152" Type="http://schemas.openxmlformats.org/officeDocument/2006/relationships/tags" Target="../tags/tag827.xml"/><Relationship Id="rId173" Type="http://schemas.openxmlformats.org/officeDocument/2006/relationships/tags" Target="../tags/tag848.xml"/><Relationship Id="rId194" Type="http://schemas.openxmlformats.org/officeDocument/2006/relationships/tags" Target="../tags/tag869.xml"/><Relationship Id="rId199" Type="http://schemas.openxmlformats.org/officeDocument/2006/relationships/tags" Target="../tags/tag874.xml"/><Relationship Id="rId203" Type="http://schemas.openxmlformats.org/officeDocument/2006/relationships/tags" Target="../tags/tag878.xml"/><Relationship Id="rId208" Type="http://schemas.openxmlformats.org/officeDocument/2006/relationships/tags" Target="../tags/tag883.xml"/><Relationship Id="rId229" Type="http://schemas.openxmlformats.org/officeDocument/2006/relationships/tags" Target="../tags/tag904.xml"/><Relationship Id="rId19" Type="http://schemas.openxmlformats.org/officeDocument/2006/relationships/tags" Target="../tags/tag694.xml"/><Relationship Id="rId224" Type="http://schemas.openxmlformats.org/officeDocument/2006/relationships/tags" Target="../tags/tag899.xml"/><Relationship Id="rId240" Type="http://schemas.openxmlformats.org/officeDocument/2006/relationships/tags" Target="../tags/tag915.xml"/><Relationship Id="rId245" Type="http://schemas.openxmlformats.org/officeDocument/2006/relationships/tags" Target="../tags/tag920.xml"/><Relationship Id="rId14" Type="http://schemas.openxmlformats.org/officeDocument/2006/relationships/tags" Target="../tags/tag689.xml"/><Relationship Id="rId30" Type="http://schemas.openxmlformats.org/officeDocument/2006/relationships/tags" Target="../tags/tag705.xml"/><Relationship Id="rId35" Type="http://schemas.openxmlformats.org/officeDocument/2006/relationships/tags" Target="../tags/tag710.xml"/><Relationship Id="rId56" Type="http://schemas.openxmlformats.org/officeDocument/2006/relationships/tags" Target="../tags/tag731.xml"/><Relationship Id="rId77" Type="http://schemas.openxmlformats.org/officeDocument/2006/relationships/tags" Target="../tags/tag752.xml"/><Relationship Id="rId100" Type="http://schemas.openxmlformats.org/officeDocument/2006/relationships/tags" Target="../tags/tag775.xml"/><Relationship Id="rId105" Type="http://schemas.openxmlformats.org/officeDocument/2006/relationships/tags" Target="../tags/tag780.xml"/><Relationship Id="rId126" Type="http://schemas.openxmlformats.org/officeDocument/2006/relationships/tags" Target="../tags/tag801.xml"/><Relationship Id="rId147" Type="http://schemas.openxmlformats.org/officeDocument/2006/relationships/tags" Target="../tags/tag822.xml"/><Relationship Id="rId168" Type="http://schemas.openxmlformats.org/officeDocument/2006/relationships/tags" Target="../tags/tag843.xml"/><Relationship Id="rId8" Type="http://schemas.openxmlformats.org/officeDocument/2006/relationships/tags" Target="../tags/tag683.xml"/><Relationship Id="rId51" Type="http://schemas.openxmlformats.org/officeDocument/2006/relationships/tags" Target="../tags/tag726.xml"/><Relationship Id="rId72" Type="http://schemas.openxmlformats.org/officeDocument/2006/relationships/tags" Target="../tags/tag747.xml"/><Relationship Id="rId93" Type="http://schemas.openxmlformats.org/officeDocument/2006/relationships/tags" Target="../tags/tag768.xml"/><Relationship Id="rId98" Type="http://schemas.openxmlformats.org/officeDocument/2006/relationships/tags" Target="../tags/tag773.xml"/><Relationship Id="rId121" Type="http://schemas.openxmlformats.org/officeDocument/2006/relationships/tags" Target="../tags/tag796.xml"/><Relationship Id="rId142" Type="http://schemas.openxmlformats.org/officeDocument/2006/relationships/tags" Target="../tags/tag817.xml"/><Relationship Id="rId163" Type="http://schemas.openxmlformats.org/officeDocument/2006/relationships/tags" Target="../tags/tag838.xml"/><Relationship Id="rId184" Type="http://schemas.openxmlformats.org/officeDocument/2006/relationships/tags" Target="../tags/tag859.xml"/><Relationship Id="rId189" Type="http://schemas.openxmlformats.org/officeDocument/2006/relationships/tags" Target="../tags/tag864.xml"/><Relationship Id="rId219" Type="http://schemas.openxmlformats.org/officeDocument/2006/relationships/tags" Target="../tags/tag894.xml"/><Relationship Id="rId3" Type="http://schemas.openxmlformats.org/officeDocument/2006/relationships/tags" Target="../tags/tag678.xml"/><Relationship Id="rId214" Type="http://schemas.openxmlformats.org/officeDocument/2006/relationships/tags" Target="../tags/tag889.xml"/><Relationship Id="rId230" Type="http://schemas.openxmlformats.org/officeDocument/2006/relationships/tags" Target="../tags/tag905.xml"/><Relationship Id="rId235" Type="http://schemas.openxmlformats.org/officeDocument/2006/relationships/tags" Target="../tags/tag910.xml"/><Relationship Id="rId25" Type="http://schemas.openxmlformats.org/officeDocument/2006/relationships/tags" Target="../tags/tag700.xml"/><Relationship Id="rId46" Type="http://schemas.openxmlformats.org/officeDocument/2006/relationships/tags" Target="../tags/tag721.xml"/><Relationship Id="rId67" Type="http://schemas.openxmlformats.org/officeDocument/2006/relationships/tags" Target="../tags/tag742.xml"/><Relationship Id="rId116" Type="http://schemas.openxmlformats.org/officeDocument/2006/relationships/tags" Target="../tags/tag791.xml"/><Relationship Id="rId137" Type="http://schemas.openxmlformats.org/officeDocument/2006/relationships/tags" Target="../tags/tag812.xml"/><Relationship Id="rId158" Type="http://schemas.openxmlformats.org/officeDocument/2006/relationships/tags" Target="../tags/tag833.xml"/><Relationship Id="rId20" Type="http://schemas.openxmlformats.org/officeDocument/2006/relationships/tags" Target="../tags/tag695.xml"/><Relationship Id="rId41" Type="http://schemas.openxmlformats.org/officeDocument/2006/relationships/tags" Target="../tags/tag716.xml"/><Relationship Id="rId62" Type="http://schemas.openxmlformats.org/officeDocument/2006/relationships/tags" Target="../tags/tag737.xml"/><Relationship Id="rId83" Type="http://schemas.openxmlformats.org/officeDocument/2006/relationships/tags" Target="../tags/tag758.xml"/><Relationship Id="rId88" Type="http://schemas.openxmlformats.org/officeDocument/2006/relationships/tags" Target="../tags/tag763.xml"/><Relationship Id="rId111" Type="http://schemas.openxmlformats.org/officeDocument/2006/relationships/tags" Target="../tags/tag786.xml"/><Relationship Id="rId132" Type="http://schemas.openxmlformats.org/officeDocument/2006/relationships/tags" Target="../tags/tag807.xml"/><Relationship Id="rId153" Type="http://schemas.openxmlformats.org/officeDocument/2006/relationships/tags" Target="../tags/tag828.xml"/><Relationship Id="rId174" Type="http://schemas.openxmlformats.org/officeDocument/2006/relationships/tags" Target="../tags/tag849.xml"/><Relationship Id="rId179" Type="http://schemas.openxmlformats.org/officeDocument/2006/relationships/tags" Target="../tags/tag854.xml"/><Relationship Id="rId195" Type="http://schemas.openxmlformats.org/officeDocument/2006/relationships/tags" Target="../tags/tag870.xml"/><Relationship Id="rId209" Type="http://schemas.openxmlformats.org/officeDocument/2006/relationships/tags" Target="../tags/tag884.xml"/><Relationship Id="rId190" Type="http://schemas.openxmlformats.org/officeDocument/2006/relationships/tags" Target="../tags/tag865.xml"/><Relationship Id="rId204" Type="http://schemas.openxmlformats.org/officeDocument/2006/relationships/tags" Target="../tags/tag879.xml"/><Relationship Id="rId220" Type="http://schemas.openxmlformats.org/officeDocument/2006/relationships/tags" Target="../tags/tag895.xml"/><Relationship Id="rId225" Type="http://schemas.openxmlformats.org/officeDocument/2006/relationships/tags" Target="../tags/tag900.xml"/><Relationship Id="rId241" Type="http://schemas.openxmlformats.org/officeDocument/2006/relationships/tags" Target="../tags/tag916.xml"/><Relationship Id="rId246" Type="http://schemas.openxmlformats.org/officeDocument/2006/relationships/tags" Target="../tags/tag921.xml"/><Relationship Id="rId15" Type="http://schemas.openxmlformats.org/officeDocument/2006/relationships/tags" Target="../tags/tag690.xml"/><Relationship Id="rId36" Type="http://schemas.openxmlformats.org/officeDocument/2006/relationships/tags" Target="../tags/tag711.xml"/><Relationship Id="rId57" Type="http://schemas.openxmlformats.org/officeDocument/2006/relationships/tags" Target="../tags/tag732.xml"/><Relationship Id="rId106" Type="http://schemas.openxmlformats.org/officeDocument/2006/relationships/tags" Target="../tags/tag781.xml"/><Relationship Id="rId127" Type="http://schemas.openxmlformats.org/officeDocument/2006/relationships/tags" Target="../tags/tag802.xml"/><Relationship Id="rId10" Type="http://schemas.openxmlformats.org/officeDocument/2006/relationships/tags" Target="../tags/tag685.xml"/><Relationship Id="rId31" Type="http://schemas.openxmlformats.org/officeDocument/2006/relationships/tags" Target="../tags/tag706.xml"/><Relationship Id="rId52" Type="http://schemas.openxmlformats.org/officeDocument/2006/relationships/tags" Target="../tags/tag727.xml"/><Relationship Id="rId73" Type="http://schemas.openxmlformats.org/officeDocument/2006/relationships/tags" Target="../tags/tag748.xml"/><Relationship Id="rId78" Type="http://schemas.openxmlformats.org/officeDocument/2006/relationships/tags" Target="../tags/tag753.xml"/><Relationship Id="rId94" Type="http://schemas.openxmlformats.org/officeDocument/2006/relationships/tags" Target="../tags/tag769.xml"/><Relationship Id="rId99" Type="http://schemas.openxmlformats.org/officeDocument/2006/relationships/tags" Target="../tags/tag774.xml"/><Relationship Id="rId101" Type="http://schemas.openxmlformats.org/officeDocument/2006/relationships/tags" Target="../tags/tag776.xml"/><Relationship Id="rId122" Type="http://schemas.openxmlformats.org/officeDocument/2006/relationships/tags" Target="../tags/tag797.xml"/><Relationship Id="rId143" Type="http://schemas.openxmlformats.org/officeDocument/2006/relationships/tags" Target="../tags/tag818.xml"/><Relationship Id="rId148" Type="http://schemas.openxmlformats.org/officeDocument/2006/relationships/tags" Target="../tags/tag823.xml"/><Relationship Id="rId164" Type="http://schemas.openxmlformats.org/officeDocument/2006/relationships/tags" Target="../tags/tag839.xml"/><Relationship Id="rId169" Type="http://schemas.openxmlformats.org/officeDocument/2006/relationships/tags" Target="../tags/tag844.xml"/><Relationship Id="rId185" Type="http://schemas.openxmlformats.org/officeDocument/2006/relationships/tags" Target="../tags/tag860.xml"/><Relationship Id="rId4" Type="http://schemas.openxmlformats.org/officeDocument/2006/relationships/tags" Target="../tags/tag679.xml"/><Relationship Id="rId9" Type="http://schemas.openxmlformats.org/officeDocument/2006/relationships/tags" Target="../tags/tag684.xml"/><Relationship Id="rId180" Type="http://schemas.openxmlformats.org/officeDocument/2006/relationships/tags" Target="../tags/tag855.xml"/><Relationship Id="rId210" Type="http://schemas.openxmlformats.org/officeDocument/2006/relationships/tags" Target="../tags/tag885.xml"/><Relationship Id="rId215" Type="http://schemas.openxmlformats.org/officeDocument/2006/relationships/tags" Target="../tags/tag890.xml"/><Relationship Id="rId236" Type="http://schemas.openxmlformats.org/officeDocument/2006/relationships/tags" Target="../tags/tag911.xml"/><Relationship Id="rId26" Type="http://schemas.openxmlformats.org/officeDocument/2006/relationships/tags" Target="../tags/tag701.xml"/><Relationship Id="rId231" Type="http://schemas.openxmlformats.org/officeDocument/2006/relationships/tags" Target="../tags/tag906.xml"/><Relationship Id="rId47" Type="http://schemas.openxmlformats.org/officeDocument/2006/relationships/tags" Target="../tags/tag722.xml"/><Relationship Id="rId68" Type="http://schemas.openxmlformats.org/officeDocument/2006/relationships/tags" Target="../tags/tag743.xml"/><Relationship Id="rId89" Type="http://schemas.openxmlformats.org/officeDocument/2006/relationships/tags" Target="../tags/tag764.xml"/><Relationship Id="rId112" Type="http://schemas.openxmlformats.org/officeDocument/2006/relationships/tags" Target="../tags/tag787.xml"/><Relationship Id="rId133" Type="http://schemas.openxmlformats.org/officeDocument/2006/relationships/tags" Target="../tags/tag808.xml"/><Relationship Id="rId154" Type="http://schemas.openxmlformats.org/officeDocument/2006/relationships/tags" Target="../tags/tag829.xml"/><Relationship Id="rId175" Type="http://schemas.openxmlformats.org/officeDocument/2006/relationships/tags" Target="../tags/tag850.xml"/><Relationship Id="rId196" Type="http://schemas.openxmlformats.org/officeDocument/2006/relationships/tags" Target="../tags/tag871.xml"/><Relationship Id="rId200" Type="http://schemas.openxmlformats.org/officeDocument/2006/relationships/tags" Target="../tags/tag875.xml"/><Relationship Id="rId16" Type="http://schemas.openxmlformats.org/officeDocument/2006/relationships/tags" Target="../tags/tag691.xml"/><Relationship Id="rId221" Type="http://schemas.openxmlformats.org/officeDocument/2006/relationships/tags" Target="../tags/tag896.xml"/><Relationship Id="rId242" Type="http://schemas.openxmlformats.org/officeDocument/2006/relationships/tags" Target="../tags/tag917.xml"/><Relationship Id="rId37" Type="http://schemas.openxmlformats.org/officeDocument/2006/relationships/tags" Target="../tags/tag712.xml"/><Relationship Id="rId58" Type="http://schemas.openxmlformats.org/officeDocument/2006/relationships/tags" Target="../tags/tag733.xml"/><Relationship Id="rId79" Type="http://schemas.openxmlformats.org/officeDocument/2006/relationships/tags" Target="../tags/tag754.xml"/><Relationship Id="rId102" Type="http://schemas.openxmlformats.org/officeDocument/2006/relationships/tags" Target="../tags/tag777.xml"/><Relationship Id="rId123" Type="http://schemas.openxmlformats.org/officeDocument/2006/relationships/tags" Target="../tags/tag798.xml"/><Relationship Id="rId144" Type="http://schemas.openxmlformats.org/officeDocument/2006/relationships/tags" Target="../tags/tag819.xml"/><Relationship Id="rId90" Type="http://schemas.openxmlformats.org/officeDocument/2006/relationships/tags" Target="../tags/tag765.xml"/><Relationship Id="rId165" Type="http://schemas.openxmlformats.org/officeDocument/2006/relationships/tags" Target="../tags/tag840.xml"/><Relationship Id="rId186" Type="http://schemas.openxmlformats.org/officeDocument/2006/relationships/tags" Target="../tags/tag861.xml"/><Relationship Id="rId211" Type="http://schemas.openxmlformats.org/officeDocument/2006/relationships/tags" Target="../tags/tag886.xml"/><Relationship Id="rId232" Type="http://schemas.openxmlformats.org/officeDocument/2006/relationships/tags" Target="../tags/tag907.xml"/><Relationship Id="rId27" Type="http://schemas.openxmlformats.org/officeDocument/2006/relationships/tags" Target="../tags/tag702.xml"/><Relationship Id="rId48" Type="http://schemas.openxmlformats.org/officeDocument/2006/relationships/tags" Target="../tags/tag723.xml"/><Relationship Id="rId69" Type="http://schemas.openxmlformats.org/officeDocument/2006/relationships/tags" Target="../tags/tag744.xml"/><Relationship Id="rId113" Type="http://schemas.openxmlformats.org/officeDocument/2006/relationships/tags" Target="../tags/tag788.xml"/><Relationship Id="rId134" Type="http://schemas.openxmlformats.org/officeDocument/2006/relationships/tags" Target="../tags/tag809.xml"/><Relationship Id="rId80" Type="http://schemas.openxmlformats.org/officeDocument/2006/relationships/tags" Target="../tags/tag755.xml"/><Relationship Id="rId155" Type="http://schemas.openxmlformats.org/officeDocument/2006/relationships/tags" Target="../tags/tag830.xml"/><Relationship Id="rId176" Type="http://schemas.openxmlformats.org/officeDocument/2006/relationships/tags" Target="../tags/tag851.xml"/><Relationship Id="rId197" Type="http://schemas.openxmlformats.org/officeDocument/2006/relationships/tags" Target="../tags/tag872.xml"/><Relationship Id="rId201" Type="http://schemas.openxmlformats.org/officeDocument/2006/relationships/tags" Target="../tags/tag876.xml"/><Relationship Id="rId222" Type="http://schemas.openxmlformats.org/officeDocument/2006/relationships/tags" Target="../tags/tag897.xml"/><Relationship Id="rId243" Type="http://schemas.openxmlformats.org/officeDocument/2006/relationships/tags" Target="../tags/tag918.xml"/></Relationships>
</file>

<file path=ppt/slides/_rels/slide51.xml.rels><?xml version="1.0" encoding="UTF-8" standalone="yes"?>
<Relationships xmlns="http://schemas.openxmlformats.org/package/2006/relationships"><Relationship Id="rId117" Type="http://schemas.openxmlformats.org/officeDocument/2006/relationships/tags" Target="../tags/tag1038.xml"/><Relationship Id="rId21" Type="http://schemas.openxmlformats.org/officeDocument/2006/relationships/tags" Target="../tags/tag942.xml"/><Relationship Id="rId42" Type="http://schemas.openxmlformats.org/officeDocument/2006/relationships/tags" Target="../tags/tag963.xml"/><Relationship Id="rId63" Type="http://schemas.openxmlformats.org/officeDocument/2006/relationships/tags" Target="../tags/tag984.xml"/><Relationship Id="rId84" Type="http://schemas.openxmlformats.org/officeDocument/2006/relationships/tags" Target="../tags/tag1005.xml"/><Relationship Id="rId138" Type="http://schemas.openxmlformats.org/officeDocument/2006/relationships/tags" Target="../tags/tag1059.xml"/><Relationship Id="rId159" Type="http://schemas.openxmlformats.org/officeDocument/2006/relationships/tags" Target="../tags/tag1080.xml"/><Relationship Id="rId170" Type="http://schemas.openxmlformats.org/officeDocument/2006/relationships/tags" Target="../tags/tag1091.xml"/><Relationship Id="rId191" Type="http://schemas.openxmlformats.org/officeDocument/2006/relationships/tags" Target="../tags/tag1112.xml"/><Relationship Id="rId205" Type="http://schemas.openxmlformats.org/officeDocument/2006/relationships/tags" Target="../tags/tag1126.xml"/><Relationship Id="rId226" Type="http://schemas.openxmlformats.org/officeDocument/2006/relationships/tags" Target="../tags/tag1147.xml"/><Relationship Id="rId247" Type="http://schemas.openxmlformats.org/officeDocument/2006/relationships/tags" Target="../tags/tag1168.xml"/><Relationship Id="rId107" Type="http://schemas.openxmlformats.org/officeDocument/2006/relationships/tags" Target="../tags/tag1028.xml"/><Relationship Id="rId268" Type="http://schemas.openxmlformats.org/officeDocument/2006/relationships/tags" Target="../tags/tag1189.xml"/><Relationship Id="rId11" Type="http://schemas.openxmlformats.org/officeDocument/2006/relationships/tags" Target="../tags/tag932.xml"/><Relationship Id="rId32" Type="http://schemas.openxmlformats.org/officeDocument/2006/relationships/tags" Target="../tags/tag953.xml"/><Relationship Id="rId53" Type="http://schemas.openxmlformats.org/officeDocument/2006/relationships/tags" Target="../tags/tag974.xml"/><Relationship Id="rId74" Type="http://schemas.openxmlformats.org/officeDocument/2006/relationships/tags" Target="../tags/tag995.xml"/><Relationship Id="rId128" Type="http://schemas.openxmlformats.org/officeDocument/2006/relationships/tags" Target="../tags/tag1049.xml"/><Relationship Id="rId149" Type="http://schemas.openxmlformats.org/officeDocument/2006/relationships/tags" Target="../tags/tag1070.xml"/><Relationship Id="rId5" Type="http://schemas.openxmlformats.org/officeDocument/2006/relationships/tags" Target="../tags/tag926.xml"/><Relationship Id="rId95" Type="http://schemas.openxmlformats.org/officeDocument/2006/relationships/tags" Target="../tags/tag1016.xml"/><Relationship Id="rId160" Type="http://schemas.openxmlformats.org/officeDocument/2006/relationships/tags" Target="../tags/tag1081.xml"/><Relationship Id="rId181" Type="http://schemas.openxmlformats.org/officeDocument/2006/relationships/tags" Target="../tags/tag1102.xml"/><Relationship Id="rId216" Type="http://schemas.openxmlformats.org/officeDocument/2006/relationships/tags" Target="../tags/tag1137.xml"/><Relationship Id="rId237" Type="http://schemas.openxmlformats.org/officeDocument/2006/relationships/tags" Target="../tags/tag1158.xml"/><Relationship Id="rId258" Type="http://schemas.openxmlformats.org/officeDocument/2006/relationships/tags" Target="../tags/tag1179.xml"/><Relationship Id="rId279" Type="http://schemas.openxmlformats.org/officeDocument/2006/relationships/tags" Target="../tags/tag1200.xml"/><Relationship Id="rId22" Type="http://schemas.openxmlformats.org/officeDocument/2006/relationships/tags" Target="../tags/tag943.xml"/><Relationship Id="rId43" Type="http://schemas.openxmlformats.org/officeDocument/2006/relationships/tags" Target="../tags/tag964.xml"/><Relationship Id="rId64" Type="http://schemas.openxmlformats.org/officeDocument/2006/relationships/tags" Target="../tags/tag985.xml"/><Relationship Id="rId118" Type="http://schemas.openxmlformats.org/officeDocument/2006/relationships/tags" Target="../tags/tag1039.xml"/><Relationship Id="rId139" Type="http://schemas.openxmlformats.org/officeDocument/2006/relationships/tags" Target="../tags/tag1060.xml"/><Relationship Id="rId85" Type="http://schemas.openxmlformats.org/officeDocument/2006/relationships/tags" Target="../tags/tag1006.xml"/><Relationship Id="rId150" Type="http://schemas.openxmlformats.org/officeDocument/2006/relationships/tags" Target="../tags/tag1071.xml"/><Relationship Id="rId171" Type="http://schemas.openxmlformats.org/officeDocument/2006/relationships/tags" Target="../tags/tag1092.xml"/><Relationship Id="rId192" Type="http://schemas.openxmlformats.org/officeDocument/2006/relationships/tags" Target="../tags/tag1113.xml"/><Relationship Id="rId206" Type="http://schemas.openxmlformats.org/officeDocument/2006/relationships/tags" Target="../tags/tag1127.xml"/><Relationship Id="rId227" Type="http://schemas.openxmlformats.org/officeDocument/2006/relationships/tags" Target="../tags/tag1148.xml"/><Relationship Id="rId248" Type="http://schemas.openxmlformats.org/officeDocument/2006/relationships/tags" Target="../tags/tag1169.xml"/><Relationship Id="rId269" Type="http://schemas.openxmlformats.org/officeDocument/2006/relationships/tags" Target="../tags/tag1190.xml"/><Relationship Id="rId12" Type="http://schemas.openxmlformats.org/officeDocument/2006/relationships/tags" Target="../tags/tag933.xml"/><Relationship Id="rId33" Type="http://schemas.openxmlformats.org/officeDocument/2006/relationships/tags" Target="../tags/tag954.xml"/><Relationship Id="rId108" Type="http://schemas.openxmlformats.org/officeDocument/2006/relationships/tags" Target="../tags/tag1029.xml"/><Relationship Id="rId129" Type="http://schemas.openxmlformats.org/officeDocument/2006/relationships/tags" Target="../tags/tag1050.xml"/><Relationship Id="rId280" Type="http://schemas.openxmlformats.org/officeDocument/2006/relationships/tags" Target="../tags/tag1201.xml"/><Relationship Id="rId54" Type="http://schemas.openxmlformats.org/officeDocument/2006/relationships/tags" Target="../tags/tag975.xml"/><Relationship Id="rId75" Type="http://schemas.openxmlformats.org/officeDocument/2006/relationships/tags" Target="../tags/tag996.xml"/><Relationship Id="rId96" Type="http://schemas.openxmlformats.org/officeDocument/2006/relationships/tags" Target="../tags/tag1017.xml"/><Relationship Id="rId140" Type="http://schemas.openxmlformats.org/officeDocument/2006/relationships/tags" Target="../tags/tag1061.xml"/><Relationship Id="rId161" Type="http://schemas.openxmlformats.org/officeDocument/2006/relationships/tags" Target="../tags/tag1082.xml"/><Relationship Id="rId182" Type="http://schemas.openxmlformats.org/officeDocument/2006/relationships/tags" Target="../tags/tag1103.xml"/><Relationship Id="rId217" Type="http://schemas.openxmlformats.org/officeDocument/2006/relationships/tags" Target="../tags/tag1138.xml"/><Relationship Id="rId6" Type="http://schemas.openxmlformats.org/officeDocument/2006/relationships/tags" Target="../tags/tag927.xml"/><Relationship Id="rId238" Type="http://schemas.openxmlformats.org/officeDocument/2006/relationships/tags" Target="../tags/tag1159.xml"/><Relationship Id="rId259" Type="http://schemas.openxmlformats.org/officeDocument/2006/relationships/tags" Target="../tags/tag1180.xml"/><Relationship Id="rId23" Type="http://schemas.openxmlformats.org/officeDocument/2006/relationships/tags" Target="../tags/tag944.xml"/><Relationship Id="rId119" Type="http://schemas.openxmlformats.org/officeDocument/2006/relationships/tags" Target="../tags/tag1040.xml"/><Relationship Id="rId270" Type="http://schemas.openxmlformats.org/officeDocument/2006/relationships/tags" Target="../tags/tag1191.xml"/><Relationship Id="rId44" Type="http://schemas.openxmlformats.org/officeDocument/2006/relationships/tags" Target="../tags/tag965.xml"/><Relationship Id="rId65" Type="http://schemas.openxmlformats.org/officeDocument/2006/relationships/tags" Target="../tags/tag986.xml"/><Relationship Id="rId86" Type="http://schemas.openxmlformats.org/officeDocument/2006/relationships/tags" Target="../tags/tag1007.xml"/><Relationship Id="rId130" Type="http://schemas.openxmlformats.org/officeDocument/2006/relationships/tags" Target="../tags/tag1051.xml"/><Relationship Id="rId151" Type="http://schemas.openxmlformats.org/officeDocument/2006/relationships/tags" Target="../tags/tag1072.xml"/><Relationship Id="rId172" Type="http://schemas.openxmlformats.org/officeDocument/2006/relationships/tags" Target="../tags/tag1093.xml"/><Relationship Id="rId193" Type="http://schemas.openxmlformats.org/officeDocument/2006/relationships/tags" Target="../tags/tag1114.xml"/><Relationship Id="rId202" Type="http://schemas.openxmlformats.org/officeDocument/2006/relationships/tags" Target="../tags/tag1123.xml"/><Relationship Id="rId207" Type="http://schemas.openxmlformats.org/officeDocument/2006/relationships/tags" Target="../tags/tag1128.xml"/><Relationship Id="rId223" Type="http://schemas.openxmlformats.org/officeDocument/2006/relationships/tags" Target="../tags/tag1144.xml"/><Relationship Id="rId228" Type="http://schemas.openxmlformats.org/officeDocument/2006/relationships/tags" Target="../tags/tag1149.xml"/><Relationship Id="rId244" Type="http://schemas.openxmlformats.org/officeDocument/2006/relationships/tags" Target="../tags/tag1165.xml"/><Relationship Id="rId249" Type="http://schemas.openxmlformats.org/officeDocument/2006/relationships/tags" Target="../tags/tag1170.xml"/><Relationship Id="rId13" Type="http://schemas.openxmlformats.org/officeDocument/2006/relationships/tags" Target="../tags/tag934.xml"/><Relationship Id="rId18" Type="http://schemas.openxmlformats.org/officeDocument/2006/relationships/tags" Target="../tags/tag939.xml"/><Relationship Id="rId39" Type="http://schemas.openxmlformats.org/officeDocument/2006/relationships/tags" Target="../tags/tag960.xml"/><Relationship Id="rId109" Type="http://schemas.openxmlformats.org/officeDocument/2006/relationships/tags" Target="../tags/tag1030.xml"/><Relationship Id="rId260" Type="http://schemas.openxmlformats.org/officeDocument/2006/relationships/tags" Target="../tags/tag1181.xml"/><Relationship Id="rId265" Type="http://schemas.openxmlformats.org/officeDocument/2006/relationships/tags" Target="../tags/tag1186.xml"/><Relationship Id="rId281" Type="http://schemas.openxmlformats.org/officeDocument/2006/relationships/slideLayout" Target="../slideLayouts/slideLayout2.xml"/><Relationship Id="rId34" Type="http://schemas.openxmlformats.org/officeDocument/2006/relationships/tags" Target="../tags/tag955.xml"/><Relationship Id="rId50" Type="http://schemas.openxmlformats.org/officeDocument/2006/relationships/tags" Target="../tags/tag971.xml"/><Relationship Id="rId55" Type="http://schemas.openxmlformats.org/officeDocument/2006/relationships/tags" Target="../tags/tag976.xml"/><Relationship Id="rId76" Type="http://schemas.openxmlformats.org/officeDocument/2006/relationships/tags" Target="../tags/tag997.xml"/><Relationship Id="rId97" Type="http://schemas.openxmlformats.org/officeDocument/2006/relationships/tags" Target="../tags/tag1018.xml"/><Relationship Id="rId104" Type="http://schemas.openxmlformats.org/officeDocument/2006/relationships/tags" Target="../tags/tag1025.xml"/><Relationship Id="rId120" Type="http://schemas.openxmlformats.org/officeDocument/2006/relationships/tags" Target="../tags/tag1041.xml"/><Relationship Id="rId125" Type="http://schemas.openxmlformats.org/officeDocument/2006/relationships/tags" Target="../tags/tag1046.xml"/><Relationship Id="rId141" Type="http://schemas.openxmlformats.org/officeDocument/2006/relationships/tags" Target="../tags/tag1062.xml"/><Relationship Id="rId146" Type="http://schemas.openxmlformats.org/officeDocument/2006/relationships/tags" Target="../tags/tag1067.xml"/><Relationship Id="rId167" Type="http://schemas.openxmlformats.org/officeDocument/2006/relationships/tags" Target="../tags/tag1088.xml"/><Relationship Id="rId188" Type="http://schemas.openxmlformats.org/officeDocument/2006/relationships/tags" Target="../tags/tag1109.xml"/><Relationship Id="rId7" Type="http://schemas.openxmlformats.org/officeDocument/2006/relationships/tags" Target="../tags/tag928.xml"/><Relationship Id="rId71" Type="http://schemas.openxmlformats.org/officeDocument/2006/relationships/tags" Target="../tags/tag992.xml"/><Relationship Id="rId92" Type="http://schemas.openxmlformats.org/officeDocument/2006/relationships/tags" Target="../tags/tag1013.xml"/><Relationship Id="rId162" Type="http://schemas.openxmlformats.org/officeDocument/2006/relationships/tags" Target="../tags/tag1083.xml"/><Relationship Id="rId183" Type="http://schemas.openxmlformats.org/officeDocument/2006/relationships/tags" Target="../tags/tag1104.xml"/><Relationship Id="rId213" Type="http://schemas.openxmlformats.org/officeDocument/2006/relationships/tags" Target="../tags/tag1134.xml"/><Relationship Id="rId218" Type="http://schemas.openxmlformats.org/officeDocument/2006/relationships/tags" Target="../tags/tag1139.xml"/><Relationship Id="rId234" Type="http://schemas.openxmlformats.org/officeDocument/2006/relationships/tags" Target="../tags/tag1155.xml"/><Relationship Id="rId239" Type="http://schemas.openxmlformats.org/officeDocument/2006/relationships/tags" Target="../tags/tag1160.xml"/><Relationship Id="rId2" Type="http://schemas.openxmlformats.org/officeDocument/2006/relationships/tags" Target="../tags/tag923.xml"/><Relationship Id="rId29" Type="http://schemas.openxmlformats.org/officeDocument/2006/relationships/tags" Target="../tags/tag950.xml"/><Relationship Id="rId250" Type="http://schemas.openxmlformats.org/officeDocument/2006/relationships/tags" Target="../tags/tag1171.xml"/><Relationship Id="rId255" Type="http://schemas.openxmlformats.org/officeDocument/2006/relationships/tags" Target="../tags/tag1176.xml"/><Relationship Id="rId271" Type="http://schemas.openxmlformats.org/officeDocument/2006/relationships/tags" Target="../tags/tag1192.xml"/><Relationship Id="rId276" Type="http://schemas.openxmlformats.org/officeDocument/2006/relationships/tags" Target="../tags/tag1197.xml"/><Relationship Id="rId24" Type="http://schemas.openxmlformats.org/officeDocument/2006/relationships/tags" Target="../tags/tag945.xml"/><Relationship Id="rId40" Type="http://schemas.openxmlformats.org/officeDocument/2006/relationships/tags" Target="../tags/tag961.xml"/><Relationship Id="rId45" Type="http://schemas.openxmlformats.org/officeDocument/2006/relationships/tags" Target="../tags/tag966.xml"/><Relationship Id="rId66" Type="http://schemas.openxmlformats.org/officeDocument/2006/relationships/tags" Target="../tags/tag987.xml"/><Relationship Id="rId87" Type="http://schemas.openxmlformats.org/officeDocument/2006/relationships/tags" Target="../tags/tag1008.xml"/><Relationship Id="rId110" Type="http://schemas.openxmlformats.org/officeDocument/2006/relationships/tags" Target="../tags/tag1031.xml"/><Relationship Id="rId115" Type="http://schemas.openxmlformats.org/officeDocument/2006/relationships/tags" Target="../tags/tag1036.xml"/><Relationship Id="rId131" Type="http://schemas.openxmlformats.org/officeDocument/2006/relationships/tags" Target="../tags/tag1052.xml"/><Relationship Id="rId136" Type="http://schemas.openxmlformats.org/officeDocument/2006/relationships/tags" Target="../tags/tag1057.xml"/><Relationship Id="rId157" Type="http://schemas.openxmlformats.org/officeDocument/2006/relationships/tags" Target="../tags/tag1078.xml"/><Relationship Id="rId178" Type="http://schemas.openxmlformats.org/officeDocument/2006/relationships/tags" Target="../tags/tag1099.xml"/><Relationship Id="rId61" Type="http://schemas.openxmlformats.org/officeDocument/2006/relationships/tags" Target="../tags/tag982.xml"/><Relationship Id="rId82" Type="http://schemas.openxmlformats.org/officeDocument/2006/relationships/tags" Target="../tags/tag1003.xml"/><Relationship Id="rId152" Type="http://schemas.openxmlformats.org/officeDocument/2006/relationships/tags" Target="../tags/tag1073.xml"/><Relationship Id="rId173" Type="http://schemas.openxmlformats.org/officeDocument/2006/relationships/tags" Target="../tags/tag1094.xml"/><Relationship Id="rId194" Type="http://schemas.openxmlformats.org/officeDocument/2006/relationships/tags" Target="../tags/tag1115.xml"/><Relationship Id="rId199" Type="http://schemas.openxmlformats.org/officeDocument/2006/relationships/tags" Target="../tags/tag1120.xml"/><Relationship Id="rId203" Type="http://schemas.openxmlformats.org/officeDocument/2006/relationships/tags" Target="../tags/tag1124.xml"/><Relationship Id="rId208" Type="http://schemas.openxmlformats.org/officeDocument/2006/relationships/tags" Target="../tags/tag1129.xml"/><Relationship Id="rId229" Type="http://schemas.openxmlformats.org/officeDocument/2006/relationships/tags" Target="../tags/tag1150.xml"/><Relationship Id="rId19" Type="http://schemas.openxmlformats.org/officeDocument/2006/relationships/tags" Target="../tags/tag940.xml"/><Relationship Id="rId224" Type="http://schemas.openxmlformats.org/officeDocument/2006/relationships/tags" Target="../tags/tag1145.xml"/><Relationship Id="rId240" Type="http://schemas.openxmlformats.org/officeDocument/2006/relationships/tags" Target="../tags/tag1161.xml"/><Relationship Id="rId245" Type="http://schemas.openxmlformats.org/officeDocument/2006/relationships/tags" Target="../tags/tag1166.xml"/><Relationship Id="rId261" Type="http://schemas.openxmlformats.org/officeDocument/2006/relationships/tags" Target="../tags/tag1182.xml"/><Relationship Id="rId266" Type="http://schemas.openxmlformats.org/officeDocument/2006/relationships/tags" Target="../tags/tag1187.xml"/><Relationship Id="rId14" Type="http://schemas.openxmlformats.org/officeDocument/2006/relationships/tags" Target="../tags/tag935.xml"/><Relationship Id="rId30" Type="http://schemas.openxmlformats.org/officeDocument/2006/relationships/tags" Target="../tags/tag951.xml"/><Relationship Id="rId35" Type="http://schemas.openxmlformats.org/officeDocument/2006/relationships/tags" Target="../tags/tag956.xml"/><Relationship Id="rId56" Type="http://schemas.openxmlformats.org/officeDocument/2006/relationships/tags" Target="../tags/tag977.xml"/><Relationship Id="rId77" Type="http://schemas.openxmlformats.org/officeDocument/2006/relationships/tags" Target="../tags/tag998.xml"/><Relationship Id="rId100" Type="http://schemas.openxmlformats.org/officeDocument/2006/relationships/tags" Target="../tags/tag1021.xml"/><Relationship Id="rId105" Type="http://schemas.openxmlformats.org/officeDocument/2006/relationships/tags" Target="../tags/tag1026.xml"/><Relationship Id="rId126" Type="http://schemas.openxmlformats.org/officeDocument/2006/relationships/tags" Target="../tags/tag1047.xml"/><Relationship Id="rId147" Type="http://schemas.openxmlformats.org/officeDocument/2006/relationships/tags" Target="../tags/tag1068.xml"/><Relationship Id="rId168" Type="http://schemas.openxmlformats.org/officeDocument/2006/relationships/tags" Target="../tags/tag1089.xml"/><Relationship Id="rId8" Type="http://schemas.openxmlformats.org/officeDocument/2006/relationships/tags" Target="../tags/tag929.xml"/><Relationship Id="rId51" Type="http://schemas.openxmlformats.org/officeDocument/2006/relationships/tags" Target="../tags/tag972.xml"/><Relationship Id="rId72" Type="http://schemas.openxmlformats.org/officeDocument/2006/relationships/tags" Target="../tags/tag993.xml"/><Relationship Id="rId93" Type="http://schemas.openxmlformats.org/officeDocument/2006/relationships/tags" Target="../tags/tag1014.xml"/><Relationship Id="rId98" Type="http://schemas.openxmlformats.org/officeDocument/2006/relationships/tags" Target="../tags/tag1019.xml"/><Relationship Id="rId121" Type="http://schemas.openxmlformats.org/officeDocument/2006/relationships/tags" Target="../tags/tag1042.xml"/><Relationship Id="rId142" Type="http://schemas.openxmlformats.org/officeDocument/2006/relationships/tags" Target="../tags/tag1063.xml"/><Relationship Id="rId163" Type="http://schemas.openxmlformats.org/officeDocument/2006/relationships/tags" Target="../tags/tag1084.xml"/><Relationship Id="rId184" Type="http://schemas.openxmlformats.org/officeDocument/2006/relationships/tags" Target="../tags/tag1105.xml"/><Relationship Id="rId189" Type="http://schemas.openxmlformats.org/officeDocument/2006/relationships/tags" Target="../tags/tag1110.xml"/><Relationship Id="rId219" Type="http://schemas.openxmlformats.org/officeDocument/2006/relationships/tags" Target="../tags/tag1140.xml"/><Relationship Id="rId3" Type="http://schemas.openxmlformats.org/officeDocument/2006/relationships/tags" Target="../tags/tag924.xml"/><Relationship Id="rId214" Type="http://schemas.openxmlformats.org/officeDocument/2006/relationships/tags" Target="../tags/tag1135.xml"/><Relationship Id="rId230" Type="http://schemas.openxmlformats.org/officeDocument/2006/relationships/tags" Target="../tags/tag1151.xml"/><Relationship Id="rId235" Type="http://schemas.openxmlformats.org/officeDocument/2006/relationships/tags" Target="../tags/tag1156.xml"/><Relationship Id="rId251" Type="http://schemas.openxmlformats.org/officeDocument/2006/relationships/tags" Target="../tags/tag1172.xml"/><Relationship Id="rId256" Type="http://schemas.openxmlformats.org/officeDocument/2006/relationships/tags" Target="../tags/tag1177.xml"/><Relationship Id="rId277" Type="http://schemas.openxmlformats.org/officeDocument/2006/relationships/tags" Target="../tags/tag1198.xml"/><Relationship Id="rId25" Type="http://schemas.openxmlformats.org/officeDocument/2006/relationships/tags" Target="../tags/tag946.xml"/><Relationship Id="rId46" Type="http://schemas.openxmlformats.org/officeDocument/2006/relationships/tags" Target="../tags/tag967.xml"/><Relationship Id="rId67" Type="http://schemas.openxmlformats.org/officeDocument/2006/relationships/tags" Target="../tags/tag988.xml"/><Relationship Id="rId116" Type="http://schemas.openxmlformats.org/officeDocument/2006/relationships/tags" Target="../tags/tag1037.xml"/><Relationship Id="rId137" Type="http://schemas.openxmlformats.org/officeDocument/2006/relationships/tags" Target="../tags/tag1058.xml"/><Relationship Id="rId158" Type="http://schemas.openxmlformats.org/officeDocument/2006/relationships/tags" Target="../tags/tag1079.xml"/><Relationship Id="rId272" Type="http://schemas.openxmlformats.org/officeDocument/2006/relationships/tags" Target="../tags/tag1193.xml"/><Relationship Id="rId20" Type="http://schemas.openxmlformats.org/officeDocument/2006/relationships/tags" Target="../tags/tag941.xml"/><Relationship Id="rId41" Type="http://schemas.openxmlformats.org/officeDocument/2006/relationships/tags" Target="../tags/tag962.xml"/><Relationship Id="rId62" Type="http://schemas.openxmlformats.org/officeDocument/2006/relationships/tags" Target="../tags/tag983.xml"/><Relationship Id="rId83" Type="http://schemas.openxmlformats.org/officeDocument/2006/relationships/tags" Target="../tags/tag1004.xml"/><Relationship Id="rId88" Type="http://schemas.openxmlformats.org/officeDocument/2006/relationships/tags" Target="../tags/tag1009.xml"/><Relationship Id="rId111" Type="http://schemas.openxmlformats.org/officeDocument/2006/relationships/tags" Target="../tags/tag1032.xml"/><Relationship Id="rId132" Type="http://schemas.openxmlformats.org/officeDocument/2006/relationships/tags" Target="../tags/tag1053.xml"/><Relationship Id="rId153" Type="http://schemas.openxmlformats.org/officeDocument/2006/relationships/tags" Target="../tags/tag1074.xml"/><Relationship Id="rId174" Type="http://schemas.openxmlformats.org/officeDocument/2006/relationships/tags" Target="../tags/tag1095.xml"/><Relationship Id="rId179" Type="http://schemas.openxmlformats.org/officeDocument/2006/relationships/tags" Target="../tags/tag1100.xml"/><Relationship Id="rId195" Type="http://schemas.openxmlformats.org/officeDocument/2006/relationships/tags" Target="../tags/tag1116.xml"/><Relationship Id="rId209" Type="http://schemas.openxmlformats.org/officeDocument/2006/relationships/tags" Target="../tags/tag1130.xml"/><Relationship Id="rId190" Type="http://schemas.openxmlformats.org/officeDocument/2006/relationships/tags" Target="../tags/tag1111.xml"/><Relationship Id="rId204" Type="http://schemas.openxmlformats.org/officeDocument/2006/relationships/tags" Target="../tags/tag1125.xml"/><Relationship Id="rId220" Type="http://schemas.openxmlformats.org/officeDocument/2006/relationships/tags" Target="../tags/tag1141.xml"/><Relationship Id="rId225" Type="http://schemas.openxmlformats.org/officeDocument/2006/relationships/tags" Target="../tags/tag1146.xml"/><Relationship Id="rId241" Type="http://schemas.openxmlformats.org/officeDocument/2006/relationships/tags" Target="../tags/tag1162.xml"/><Relationship Id="rId246" Type="http://schemas.openxmlformats.org/officeDocument/2006/relationships/tags" Target="../tags/tag1167.xml"/><Relationship Id="rId267" Type="http://schemas.openxmlformats.org/officeDocument/2006/relationships/tags" Target="../tags/tag1188.xml"/><Relationship Id="rId15" Type="http://schemas.openxmlformats.org/officeDocument/2006/relationships/tags" Target="../tags/tag936.xml"/><Relationship Id="rId36" Type="http://schemas.openxmlformats.org/officeDocument/2006/relationships/tags" Target="../tags/tag957.xml"/><Relationship Id="rId57" Type="http://schemas.openxmlformats.org/officeDocument/2006/relationships/tags" Target="../tags/tag978.xml"/><Relationship Id="rId106" Type="http://schemas.openxmlformats.org/officeDocument/2006/relationships/tags" Target="../tags/tag1027.xml"/><Relationship Id="rId127" Type="http://schemas.openxmlformats.org/officeDocument/2006/relationships/tags" Target="../tags/tag1048.xml"/><Relationship Id="rId262" Type="http://schemas.openxmlformats.org/officeDocument/2006/relationships/tags" Target="../tags/tag1183.xml"/><Relationship Id="rId10" Type="http://schemas.openxmlformats.org/officeDocument/2006/relationships/tags" Target="../tags/tag931.xml"/><Relationship Id="rId31" Type="http://schemas.openxmlformats.org/officeDocument/2006/relationships/tags" Target="../tags/tag952.xml"/><Relationship Id="rId52" Type="http://schemas.openxmlformats.org/officeDocument/2006/relationships/tags" Target="../tags/tag973.xml"/><Relationship Id="rId73" Type="http://schemas.openxmlformats.org/officeDocument/2006/relationships/tags" Target="../tags/tag994.xml"/><Relationship Id="rId78" Type="http://schemas.openxmlformats.org/officeDocument/2006/relationships/tags" Target="../tags/tag999.xml"/><Relationship Id="rId94" Type="http://schemas.openxmlformats.org/officeDocument/2006/relationships/tags" Target="../tags/tag1015.xml"/><Relationship Id="rId99" Type="http://schemas.openxmlformats.org/officeDocument/2006/relationships/tags" Target="../tags/tag1020.xml"/><Relationship Id="rId101" Type="http://schemas.openxmlformats.org/officeDocument/2006/relationships/tags" Target="../tags/tag1022.xml"/><Relationship Id="rId122" Type="http://schemas.openxmlformats.org/officeDocument/2006/relationships/tags" Target="../tags/tag1043.xml"/><Relationship Id="rId143" Type="http://schemas.openxmlformats.org/officeDocument/2006/relationships/tags" Target="../tags/tag1064.xml"/><Relationship Id="rId148" Type="http://schemas.openxmlformats.org/officeDocument/2006/relationships/tags" Target="../tags/tag1069.xml"/><Relationship Id="rId164" Type="http://schemas.openxmlformats.org/officeDocument/2006/relationships/tags" Target="../tags/tag1085.xml"/><Relationship Id="rId169" Type="http://schemas.openxmlformats.org/officeDocument/2006/relationships/tags" Target="../tags/tag1090.xml"/><Relationship Id="rId185" Type="http://schemas.openxmlformats.org/officeDocument/2006/relationships/tags" Target="../tags/tag1106.xml"/><Relationship Id="rId4" Type="http://schemas.openxmlformats.org/officeDocument/2006/relationships/tags" Target="../tags/tag925.xml"/><Relationship Id="rId9" Type="http://schemas.openxmlformats.org/officeDocument/2006/relationships/tags" Target="../tags/tag930.xml"/><Relationship Id="rId180" Type="http://schemas.openxmlformats.org/officeDocument/2006/relationships/tags" Target="../tags/tag1101.xml"/><Relationship Id="rId210" Type="http://schemas.openxmlformats.org/officeDocument/2006/relationships/tags" Target="../tags/tag1131.xml"/><Relationship Id="rId215" Type="http://schemas.openxmlformats.org/officeDocument/2006/relationships/tags" Target="../tags/tag1136.xml"/><Relationship Id="rId236" Type="http://schemas.openxmlformats.org/officeDocument/2006/relationships/tags" Target="../tags/tag1157.xml"/><Relationship Id="rId257" Type="http://schemas.openxmlformats.org/officeDocument/2006/relationships/tags" Target="../tags/tag1178.xml"/><Relationship Id="rId278" Type="http://schemas.openxmlformats.org/officeDocument/2006/relationships/tags" Target="../tags/tag1199.xml"/><Relationship Id="rId26" Type="http://schemas.openxmlformats.org/officeDocument/2006/relationships/tags" Target="../tags/tag947.xml"/><Relationship Id="rId231" Type="http://schemas.openxmlformats.org/officeDocument/2006/relationships/tags" Target="../tags/tag1152.xml"/><Relationship Id="rId252" Type="http://schemas.openxmlformats.org/officeDocument/2006/relationships/tags" Target="../tags/tag1173.xml"/><Relationship Id="rId273" Type="http://schemas.openxmlformats.org/officeDocument/2006/relationships/tags" Target="../tags/tag1194.xml"/><Relationship Id="rId47" Type="http://schemas.openxmlformats.org/officeDocument/2006/relationships/tags" Target="../tags/tag968.xml"/><Relationship Id="rId68" Type="http://schemas.openxmlformats.org/officeDocument/2006/relationships/tags" Target="../tags/tag989.xml"/><Relationship Id="rId89" Type="http://schemas.openxmlformats.org/officeDocument/2006/relationships/tags" Target="../tags/tag1010.xml"/><Relationship Id="rId112" Type="http://schemas.openxmlformats.org/officeDocument/2006/relationships/tags" Target="../tags/tag1033.xml"/><Relationship Id="rId133" Type="http://schemas.openxmlformats.org/officeDocument/2006/relationships/tags" Target="../tags/tag1054.xml"/><Relationship Id="rId154" Type="http://schemas.openxmlformats.org/officeDocument/2006/relationships/tags" Target="../tags/tag1075.xml"/><Relationship Id="rId175" Type="http://schemas.openxmlformats.org/officeDocument/2006/relationships/tags" Target="../tags/tag1096.xml"/><Relationship Id="rId196" Type="http://schemas.openxmlformats.org/officeDocument/2006/relationships/tags" Target="../tags/tag1117.xml"/><Relationship Id="rId200" Type="http://schemas.openxmlformats.org/officeDocument/2006/relationships/tags" Target="../tags/tag1121.xml"/><Relationship Id="rId16" Type="http://schemas.openxmlformats.org/officeDocument/2006/relationships/tags" Target="../tags/tag937.xml"/><Relationship Id="rId221" Type="http://schemas.openxmlformats.org/officeDocument/2006/relationships/tags" Target="../tags/tag1142.xml"/><Relationship Id="rId242" Type="http://schemas.openxmlformats.org/officeDocument/2006/relationships/tags" Target="../tags/tag1163.xml"/><Relationship Id="rId263" Type="http://schemas.openxmlformats.org/officeDocument/2006/relationships/tags" Target="../tags/tag1184.xml"/><Relationship Id="rId37" Type="http://schemas.openxmlformats.org/officeDocument/2006/relationships/tags" Target="../tags/tag958.xml"/><Relationship Id="rId58" Type="http://schemas.openxmlformats.org/officeDocument/2006/relationships/tags" Target="../tags/tag979.xml"/><Relationship Id="rId79" Type="http://schemas.openxmlformats.org/officeDocument/2006/relationships/tags" Target="../tags/tag1000.xml"/><Relationship Id="rId102" Type="http://schemas.openxmlformats.org/officeDocument/2006/relationships/tags" Target="../tags/tag1023.xml"/><Relationship Id="rId123" Type="http://schemas.openxmlformats.org/officeDocument/2006/relationships/tags" Target="../tags/tag1044.xml"/><Relationship Id="rId144" Type="http://schemas.openxmlformats.org/officeDocument/2006/relationships/tags" Target="../tags/tag1065.xml"/><Relationship Id="rId90" Type="http://schemas.openxmlformats.org/officeDocument/2006/relationships/tags" Target="../tags/tag1011.xml"/><Relationship Id="rId165" Type="http://schemas.openxmlformats.org/officeDocument/2006/relationships/tags" Target="../tags/tag1086.xml"/><Relationship Id="rId186" Type="http://schemas.openxmlformats.org/officeDocument/2006/relationships/tags" Target="../tags/tag1107.xml"/><Relationship Id="rId211" Type="http://schemas.openxmlformats.org/officeDocument/2006/relationships/tags" Target="../tags/tag1132.xml"/><Relationship Id="rId232" Type="http://schemas.openxmlformats.org/officeDocument/2006/relationships/tags" Target="../tags/tag1153.xml"/><Relationship Id="rId253" Type="http://schemas.openxmlformats.org/officeDocument/2006/relationships/tags" Target="../tags/tag1174.xml"/><Relationship Id="rId274" Type="http://schemas.openxmlformats.org/officeDocument/2006/relationships/tags" Target="../tags/tag1195.xml"/><Relationship Id="rId27" Type="http://schemas.openxmlformats.org/officeDocument/2006/relationships/tags" Target="../tags/tag948.xml"/><Relationship Id="rId48" Type="http://schemas.openxmlformats.org/officeDocument/2006/relationships/tags" Target="../tags/tag969.xml"/><Relationship Id="rId69" Type="http://schemas.openxmlformats.org/officeDocument/2006/relationships/tags" Target="../tags/tag990.xml"/><Relationship Id="rId113" Type="http://schemas.openxmlformats.org/officeDocument/2006/relationships/tags" Target="../tags/tag1034.xml"/><Relationship Id="rId134" Type="http://schemas.openxmlformats.org/officeDocument/2006/relationships/tags" Target="../tags/tag1055.xml"/><Relationship Id="rId80" Type="http://schemas.openxmlformats.org/officeDocument/2006/relationships/tags" Target="../tags/tag1001.xml"/><Relationship Id="rId155" Type="http://schemas.openxmlformats.org/officeDocument/2006/relationships/tags" Target="../tags/tag1076.xml"/><Relationship Id="rId176" Type="http://schemas.openxmlformats.org/officeDocument/2006/relationships/tags" Target="../tags/tag1097.xml"/><Relationship Id="rId197" Type="http://schemas.openxmlformats.org/officeDocument/2006/relationships/tags" Target="../tags/tag1118.xml"/><Relationship Id="rId201" Type="http://schemas.openxmlformats.org/officeDocument/2006/relationships/tags" Target="../tags/tag1122.xml"/><Relationship Id="rId222" Type="http://schemas.openxmlformats.org/officeDocument/2006/relationships/tags" Target="../tags/tag1143.xml"/><Relationship Id="rId243" Type="http://schemas.openxmlformats.org/officeDocument/2006/relationships/tags" Target="../tags/tag1164.xml"/><Relationship Id="rId264" Type="http://schemas.openxmlformats.org/officeDocument/2006/relationships/tags" Target="../tags/tag1185.xml"/><Relationship Id="rId17" Type="http://schemas.openxmlformats.org/officeDocument/2006/relationships/tags" Target="../tags/tag938.xml"/><Relationship Id="rId38" Type="http://schemas.openxmlformats.org/officeDocument/2006/relationships/tags" Target="../tags/tag959.xml"/><Relationship Id="rId59" Type="http://schemas.openxmlformats.org/officeDocument/2006/relationships/tags" Target="../tags/tag980.xml"/><Relationship Id="rId103" Type="http://schemas.openxmlformats.org/officeDocument/2006/relationships/tags" Target="../tags/tag1024.xml"/><Relationship Id="rId124" Type="http://schemas.openxmlformats.org/officeDocument/2006/relationships/tags" Target="../tags/tag1045.xml"/><Relationship Id="rId70" Type="http://schemas.openxmlformats.org/officeDocument/2006/relationships/tags" Target="../tags/tag991.xml"/><Relationship Id="rId91" Type="http://schemas.openxmlformats.org/officeDocument/2006/relationships/tags" Target="../tags/tag1012.xml"/><Relationship Id="rId145" Type="http://schemas.openxmlformats.org/officeDocument/2006/relationships/tags" Target="../tags/tag1066.xml"/><Relationship Id="rId166" Type="http://schemas.openxmlformats.org/officeDocument/2006/relationships/tags" Target="../tags/tag1087.xml"/><Relationship Id="rId187" Type="http://schemas.openxmlformats.org/officeDocument/2006/relationships/tags" Target="../tags/tag1108.xml"/><Relationship Id="rId1" Type="http://schemas.openxmlformats.org/officeDocument/2006/relationships/tags" Target="../tags/tag922.xml"/><Relationship Id="rId212" Type="http://schemas.openxmlformats.org/officeDocument/2006/relationships/tags" Target="../tags/tag1133.xml"/><Relationship Id="rId233" Type="http://schemas.openxmlformats.org/officeDocument/2006/relationships/tags" Target="../tags/tag1154.xml"/><Relationship Id="rId254" Type="http://schemas.openxmlformats.org/officeDocument/2006/relationships/tags" Target="../tags/tag1175.xml"/><Relationship Id="rId28" Type="http://schemas.openxmlformats.org/officeDocument/2006/relationships/tags" Target="../tags/tag949.xml"/><Relationship Id="rId49" Type="http://schemas.openxmlformats.org/officeDocument/2006/relationships/tags" Target="../tags/tag970.xml"/><Relationship Id="rId114" Type="http://schemas.openxmlformats.org/officeDocument/2006/relationships/tags" Target="../tags/tag1035.xml"/><Relationship Id="rId275" Type="http://schemas.openxmlformats.org/officeDocument/2006/relationships/tags" Target="../tags/tag1196.xml"/><Relationship Id="rId60" Type="http://schemas.openxmlformats.org/officeDocument/2006/relationships/tags" Target="../tags/tag981.xml"/><Relationship Id="rId81" Type="http://schemas.openxmlformats.org/officeDocument/2006/relationships/tags" Target="../tags/tag1002.xml"/><Relationship Id="rId135" Type="http://schemas.openxmlformats.org/officeDocument/2006/relationships/tags" Target="../tags/tag1056.xml"/><Relationship Id="rId156" Type="http://schemas.openxmlformats.org/officeDocument/2006/relationships/tags" Target="../tags/tag1077.xml"/><Relationship Id="rId177" Type="http://schemas.openxmlformats.org/officeDocument/2006/relationships/tags" Target="../tags/tag1098.xml"/><Relationship Id="rId198" Type="http://schemas.openxmlformats.org/officeDocument/2006/relationships/tags" Target="../tags/tag1119.xml"/></Relationships>
</file>

<file path=ppt/slides/_rels/slide52.xml.rels><?xml version="1.0" encoding="UTF-8" standalone="yes"?>
<Relationships xmlns="http://schemas.openxmlformats.org/package/2006/relationships"><Relationship Id="rId117" Type="http://schemas.openxmlformats.org/officeDocument/2006/relationships/tags" Target="../tags/tag1318.xml"/><Relationship Id="rId21" Type="http://schemas.openxmlformats.org/officeDocument/2006/relationships/tags" Target="../tags/tag1222.xml"/><Relationship Id="rId42" Type="http://schemas.openxmlformats.org/officeDocument/2006/relationships/tags" Target="../tags/tag1243.xml"/><Relationship Id="rId63" Type="http://schemas.openxmlformats.org/officeDocument/2006/relationships/tags" Target="../tags/tag1264.xml"/><Relationship Id="rId84" Type="http://schemas.openxmlformats.org/officeDocument/2006/relationships/tags" Target="../tags/tag1285.xml"/><Relationship Id="rId138" Type="http://schemas.openxmlformats.org/officeDocument/2006/relationships/tags" Target="../tags/tag1339.xml"/><Relationship Id="rId159" Type="http://schemas.openxmlformats.org/officeDocument/2006/relationships/tags" Target="../tags/tag1360.xml"/><Relationship Id="rId170" Type="http://schemas.openxmlformats.org/officeDocument/2006/relationships/tags" Target="../tags/tag1371.xml"/><Relationship Id="rId191" Type="http://schemas.openxmlformats.org/officeDocument/2006/relationships/tags" Target="../tags/tag1392.xml"/><Relationship Id="rId205" Type="http://schemas.openxmlformats.org/officeDocument/2006/relationships/tags" Target="../tags/tag1406.xml"/><Relationship Id="rId226" Type="http://schemas.openxmlformats.org/officeDocument/2006/relationships/tags" Target="../tags/tag1427.xml"/><Relationship Id="rId247" Type="http://schemas.openxmlformats.org/officeDocument/2006/relationships/tags" Target="../tags/tag1448.xml"/><Relationship Id="rId107" Type="http://schemas.openxmlformats.org/officeDocument/2006/relationships/tags" Target="../tags/tag1308.xml"/><Relationship Id="rId268" Type="http://schemas.openxmlformats.org/officeDocument/2006/relationships/tags" Target="../tags/tag1469.xml"/><Relationship Id="rId11" Type="http://schemas.openxmlformats.org/officeDocument/2006/relationships/tags" Target="../tags/tag1212.xml"/><Relationship Id="rId32" Type="http://schemas.openxmlformats.org/officeDocument/2006/relationships/tags" Target="../tags/tag1233.xml"/><Relationship Id="rId53" Type="http://schemas.openxmlformats.org/officeDocument/2006/relationships/tags" Target="../tags/tag1254.xml"/><Relationship Id="rId74" Type="http://schemas.openxmlformats.org/officeDocument/2006/relationships/tags" Target="../tags/tag1275.xml"/><Relationship Id="rId128" Type="http://schemas.openxmlformats.org/officeDocument/2006/relationships/tags" Target="../tags/tag1329.xml"/><Relationship Id="rId149" Type="http://schemas.openxmlformats.org/officeDocument/2006/relationships/tags" Target="../tags/tag1350.xml"/><Relationship Id="rId5" Type="http://schemas.openxmlformats.org/officeDocument/2006/relationships/tags" Target="../tags/tag1206.xml"/><Relationship Id="rId95" Type="http://schemas.openxmlformats.org/officeDocument/2006/relationships/tags" Target="../tags/tag1296.xml"/><Relationship Id="rId160" Type="http://schemas.openxmlformats.org/officeDocument/2006/relationships/tags" Target="../tags/tag1361.xml"/><Relationship Id="rId181" Type="http://schemas.openxmlformats.org/officeDocument/2006/relationships/tags" Target="../tags/tag1382.xml"/><Relationship Id="rId216" Type="http://schemas.openxmlformats.org/officeDocument/2006/relationships/tags" Target="../tags/tag1417.xml"/><Relationship Id="rId237" Type="http://schemas.openxmlformats.org/officeDocument/2006/relationships/tags" Target="../tags/tag1438.xml"/><Relationship Id="rId258" Type="http://schemas.openxmlformats.org/officeDocument/2006/relationships/tags" Target="../tags/tag1459.xml"/><Relationship Id="rId279" Type="http://schemas.openxmlformats.org/officeDocument/2006/relationships/slideLayout" Target="../slideLayouts/slideLayout2.xml"/><Relationship Id="rId22" Type="http://schemas.openxmlformats.org/officeDocument/2006/relationships/tags" Target="../tags/tag1223.xml"/><Relationship Id="rId43" Type="http://schemas.openxmlformats.org/officeDocument/2006/relationships/tags" Target="../tags/tag1244.xml"/><Relationship Id="rId64" Type="http://schemas.openxmlformats.org/officeDocument/2006/relationships/tags" Target="../tags/tag1265.xml"/><Relationship Id="rId118" Type="http://schemas.openxmlformats.org/officeDocument/2006/relationships/tags" Target="../tags/tag1319.xml"/><Relationship Id="rId139" Type="http://schemas.openxmlformats.org/officeDocument/2006/relationships/tags" Target="../tags/tag1340.xml"/><Relationship Id="rId85" Type="http://schemas.openxmlformats.org/officeDocument/2006/relationships/tags" Target="../tags/tag1286.xml"/><Relationship Id="rId150" Type="http://schemas.openxmlformats.org/officeDocument/2006/relationships/tags" Target="../tags/tag1351.xml"/><Relationship Id="rId171" Type="http://schemas.openxmlformats.org/officeDocument/2006/relationships/tags" Target="../tags/tag1372.xml"/><Relationship Id="rId192" Type="http://schemas.openxmlformats.org/officeDocument/2006/relationships/tags" Target="../tags/tag1393.xml"/><Relationship Id="rId206" Type="http://schemas.openxmlformats.org/officeDocument/2006/relationships/tags" Target="../tags/tag1407.xml"/><Relationship Id="rId227" Type="http://schemas.openxmlformats.org/officeDocument/2006/relationships/tags" Target="../tags/tag1428.xml"/><Relationship Id="rId248" Type="http://schemas.openxmlformats.org/officeDocument/2006/relationships/tags" Target="../tags/tag1449.xml"/><Relationship Id="rId269" Type="http://schemas.openxmlformats.org/officeDocument/2006/relationships/tags" Target="../tags/tag1470.xml"/><Relationship Id="rId12" Type="http://schemas.openxmlformats.org/officeDocument/2006/relationships/tags" Target="../tags/tag1213.xml"/><Relationship Id="rId33" Type="http://schemas.openxmlformats.org/officeDocument/2006/relationships/tags" Target="../tags/tag1234.xml"/><Relationship Id="rId108" Type="http://schemas.openxmlformats.org/officeDocument/2006/relationships/tags" Target="../tags/tag1309.xml"/><Relationship Id="rId129" Type="http://schemas.openxmlformats.org/officeDocument/2006/relationships/tags" Target="../tags/tag1330.xml"/><Relationship Id="rId54" Type="http://schemas.openxmlformats.org/officeDocument/2006/relationships/tags" Target="../tags/tag1255.xml"/><Relationship Id="rId75" Type="http://schemas.openxmlformats.org/officeDocument/2006/relationships/tags" Target="../tags/tag1276.xml"/><Relationship Id="rId96" Type="http://schemas.openxmlformats.org/officeDocument/2006/relationships/tags" Target="../tags/tag1297.xml"/><Relationship Id="rId140" Type="http://schemas.openxmlformats.org/officeDocument/2006/relationships/tags" Target="../tags/tag1341.xml"/><Relationship Id="rId161" Type="http://schemas.openxmlformats.org/officeDocument/2006/relationships/tags" Target="../tags/tag1362.xml"/><Relationship Id="rId182" Type="http://schemas.openxmlformats.org/officeDocument/2006/relationships/tags" Target="../tags/tag1383.xml"/><Relationship Id="rId217" Type="http://schemas.openxmlformats.org/officeDocument/2006/relationships/tags" Target="../tags/tag1418.xml"/><Relationship Id="rId6" Type="http://schemas.openxmlformats.org/officeDocument/2006/relationships/tags" Target="../tags/tag1207.xml"/><Relationship Id="rId238" Type="http://schemas.openxmlformats.org/officeDocument/2006/relationships/tags" Target="../tags/tag1439.xml"/><Relationship Id="rId259" Type="http://schemas.openxmlformats.org/officeDocument/2006/relationships/tags" Target="../tags/tag1460.xml"/><Relationship Id="rId23" Type="http://schemas.openxmlformats.org/officeDocument/2006/relationships/tags" Target="../tags/tag1224.xml"/><Relationship Id="rId119" Type="http://schemas.openxmlformats.org/officeDocument/2006/relationships/tags" Target="../tags/tag1320.xml"/><Relationship Id="rId270" Type="http://schemas.openxmlformats.org/officeDocument/2006/relationships/tags" Target="../tags/tag1471.xml"/><Relationship Id="rId44" Type="http://schemas.openxmlformats.org/officeDocument/2006/relationships/tags" Target="../tags/tag1245.xml"/><Relationship Id="rId65" Type="http://schemas.openxmlformats.org/officeDocument/2006/relationships/tags" Target="../tags/tag1266.xml"/><Relationship Id="rId86" Type="http://schemas.openxmlformats.org/officeDocument/2006/relationships/tags" Target="../tags/tag1287.xml"/><Relationship Id="rId130" Type="http://schemas.openxmlformats.org/officeDocument/2006/relationships/tags" Target="../tags/tag1331.xml"/><Relationship Id="rId151" Type="http://schemas.openxmlformats.org/officeDocument/2006/relationships/tags" Target="../tags/tag1352.xml"/><Relationship Id="rId172" Type="http://schemas.openxmlformats.org/officeDocument/2006/relationships/tags" Target="../tags/tag1373.xml"/><Relationship Id="rId193" Type="http://schemas.openxmlformats.org/officeDocument/2006/relationships/tags" Target="../tags/tag1394.xml"/><Relationship Id="rId202" Type="http://schemas.openxmlformats.org/officeDocument/2006/relationships/tags" Target="../tags/tag1403.xml"/><Relationship Id="rId207" Type="http://schemas.openxmlformats.org/officeDocument/2006/relationships/tags" Target="../tags/tag1408.xml"/><Relationship Id="rId223" Type="http://schemas.openxmlformats.org/officeDocument/2006/relationships/tags" Target="../tags/tag1424.xml"/><Relationship Id="rId228" Type="http://schemas.openxmlformats.org/officeDocument/2006/relationships/tags" Target="../tags/tag1429.xml"/><Relationship Id="rId244" Type="http://schemas.openxmlformats.org/officeDocument/2006/relationships/tags" Target="../tags/tag1445.xml"/><Relationship Id="rId249" Type="http://schemas.openxmlformats.org/officeDocument/2006/relationships/tags" Target="../tags/tag1450.xml"/><Relationship Id="rId13" Type="http://schemas.openxmlformats.org/officeDocument/2006/relationships/tags" Target="../tags/tag1214.xml"/><Relationship Id="rId18" Type="http://schemas.openxmlformats.org/officeDocument/2006/relationships/tags" Target="../tags/tag1219.xml"/><Relationship Id="rId39" Type="http://schemas.openxmlformats.org/officeDocument/2006/relationships/tags" Target="../tags/tag1240.xml"/><Relationship Id="rId109" Type="http://schemas.openxmlformats.org/officeDocument/2006/relationships/tags" Target="../tags/tag1310.xml"/><Relationship Id="rId260" Type="http://schemas.openxmlformats.org/officeDocument/2006/relationships/tags" Target="../tags/tag1461.xml"/><Relationship Id="rId265" Type="http://schemas.openxmlformats.org/officeDocument/2006/relationships/tags" Target="../tags/tag1466.xml"/><Relationship Id="rId34" Type="http://schemas.openxmlformats.org/officeDocument/2006/relationships/tags" Target="../tags/tag1235.xml"/><Relationship Id="rId50" Type="http://schemas.openxmlformats.org/officeDocument/2006/relationships/tags" Target="../tags/tag1251.xml"/><Relationship Id="rId55" Type="http://schemas.openxmlformats.org/officeDocument/2006/relationships/tags" Target="../tags/tag1256.xml"/><Relationship Id="rId76" Type="http://schemas.openxmlformats.org/officeDocument/2006/relationships/tags" Target="../tags/tag1277.xml"/><Relationship Id="rId97" Type="http://schemas.openxmlformats.org/officeDocument/2006/relationships/tags" Target="../tags/tag1298.xml"/><Relationship Id="rId104" Type="http://schemas.openxmlformats.org/officeDocument/2006/relationships/tags" Target="../tags/tag1305.xml"/><Relationship Id="rId120" Type="http://schemas.openxmlformats.org/officeDocument/2006/relationships/tags" Target="../tags/tag1321.xml"/><Relationship Id="rId125" Type="http://schemas.openxmlformats.org/officeDocument/2006/relationships/tags" Target="../tags/tag1326.xml"/><Relationship Id="rId141" Type="http://schemas.openxmlformats.org/officeDocument/2006/relationships/tags" Target="../tags/tag1342.xml"/><Relationship Id="rId146" Type="http://schemas.openxmlformats.org/officeDocument/2006/relationships/tags" Target="../tags/tag1347.xml"/><Relationship Id="rId167" Type="http://schemas.openxmlformats.org/officeDocument/2006/relationships/tags" Target="../tags/tag1368.xml"/><Relationship Id="rId188" Type="http://schemas.openxmlformats.org/officeDocument/2006/relationships/tags" Target="../tags/tag1389.xml"/><Relationship Id="rId7" Type="http://schemas.openxmlformats.org/officeDocument/2006/relationships/tags" Target="../tags/tag1208.xml"/><Relationship Id="rId71" Type="http://schemas.openxmlformats.org/officeDocument/2006/relationships/tags" Target="../tags/tag1272.xml"/><Relationship Id="rId92" Type="http://schemas.openxmlformats.org/officeDocument/2006/relationships/tags" Target="../tags/tag1293.xml"/><Relationship Id="rId162" Type="http://schemas.openxmlformats.org/officeDocument/2006/relationships/tags" Target="../tags/tag1363.xml"/><Relationship Id="rId183" Type="http://schemas.openxmlformats.org/officeDocument/2006/relationships/tags" Target="../tags/tag1384.xml"/><Relationship Id="rId213" Type="http://schemas.openxmlformats.org/officeDocument/2006/relationships/tags" Target="../tags/tag1414.xml"/><Relationship Id="rId218" Type="http://schemas.openxmlformats.org/officeDocument/2006/relationships/tags" Target="../tags/tag1419.xml"/><Relationship Id="rId234" Type="http://schemas.openxmlformats.org/officeDocument/2006/relationships/tags" Target="../tags/tag1435.xml"/><Relationship Id="rId239" Type="http://schemas.openxmlformats.org/officeDocument/2006/relationships/tags" Target="../tags/tag1440.xml"/><Relationship Id="rId2" Type="http://schemas.openxmlformats.org/officeDocument/2006/relationships/tags" Target="../tags/tag1203.xml"/><Relationship Id="rId29" Type="http://schemas.openxmlformats.org/officeDocument/2006/relationships/tags" Target="../tags/tag1230.xml"/><Relationship Id="rId250" Type="http://schemas.openxmlformats.org/officeDocument/2006/relationships/tags" Target="../tags/tag1451.xml"/><Relationship Id="rId255" Type="http://schemas.openxmlformats.org/officeDocument/2006/relationships/tags" Target="../tags/tag1456.xml"/><Relationship Id="rId271" Type="http://schemas.openxmlformats.org/officeDocument/2006/relationships/tags" Target="../tags/tag1472.xml"/><Relationship Id="rId276" Type="http://schemas.openxmlformats.org/officeDocument/2006/relationships/tags" Target="../tags/tag1477.xml"/><Relationship Id="rId24" Type="http://schemas.openxmlformats.org/officeDocument/2006/relationships/tags" Target="../tags/tag1225.xml"/><Relationship Id="rId40" Type="http://schemas.openxmlformats.org/officeDocument/2006/relationships/tags" Target="../tags/tag1241.xml"/><Relationship Id="rId45" Type="http://schemas.openxmlformats.org/officeDocument/2006/relationships/tags" Target="../tags/tag1246.xml"/><Relationship Id="rId66" Type="http://schemas.openxmlformats.org/officeDocument/2006/relationships/tags" Target="../tags/tag1267.xml"/><Relationship Id="rId87" Type="http://schemas.openxmlformats.org/officeDocument/2006/relationships/tags" Target="../tags/tag1288.xml"/><Relationship Id="rId110" Type="http://schemas.openxmlformats.org/officeDocument/2006/relationships/tags" Target="../tags/tag1311.xml"/><Relationship Id="rId115" Type="http://schemas.openxmlformats.org/officeDocument/2006/relationships/tags" Target="../tags/tag1316.xml"/><Relationship Id="rId131" Type="http://schemas.openxmlformats.org/officeDocument/2006/relationships/tags" Target="../tags/tag1332.xml"/><Relationship Id="rId136" Type="http://schemas.openxmlformats.org/officeDocument/2006/relationships/tags" Target="../tags/tag1337.xml"/><Relationship Id="rId157" Type="http://schemas.openxmlformats.org/officeDocument/2006/relationships/tags" Target="../tags/tag1358.xml"/><Relationship Id="rId178" Type="http://schemas.openxmlformats.org/officeDocument/2006/relationships/tags" Target="../tags/tag1379.xml"/><Relationship Id="rId61" Type="http://schemas.openxmlformats.org/officeDocument/2006/relationships/tags" Target="../tags/tag1262.xml"/><Relationship Id="rId82" Type="http://schemas.openxmlformats.org/officeDocument/2006/relationships/tags" Target="../tags/tag1283.xml"/><Relationship Id="rId152" Type="http://schemas.openxmlformats.org/officeDocument/2006/relationships/tags" Target="../tags/tag1353.xml"/><Relationship Id="rId173" Type="http://schemas.openxmlformats.org/officeDocument/2006/relationships/tags" Target="../tags/tag1374.xml"/><Relationship Id="rId194" Type="http://schemas.openxmlformats.org/officeDocument/2006/relationships/tags" Target="../tags/tag1395.xml"/><Relationship Id="rId199" Type="http://schemas.openxmlformats.org/officeDocument/2006/relationships/tags" Target="../tags/tag1400.xml"/><Relationship Id="rId203" Type="http://schemas.openxmlformats.org/officeDocument/2006/relationships/tags" Target="../tags/tag1404.xml"/><Relationship Id="rId208" Type="http://schemas.openxmlformats.org/officeDocument/2006/relationships/tags" Target="../tags/tag1409.xml"/><Relationship Id="rId229" Type="http://schemas.openxmlformats.org/officeDocument/2006/relationships/tags" Target="../tags/tag1430.xml"/><Relationship Id="rId19" Type="http://schemas.openxmlformats.org/officeDocument/2006/relationships/tags" Target="../tags/tag1220.xml"/><Relationship Id="rId224" Type="http://schemas.openxmlformats.org/officeDocument/2006/relationships/tags" Target="../tags/tag1425.xml"/><Relationship Id="rId240" Type="http://schemas.openxmlformats.org/officeDocument/2006/relationships/tags" Target="../tags/tag1441.xml"/><Relationship Id="rId245" Type="http://schemas.openxmlformats.org/officeDocument/2006/relationships/tags" Target="../tags/tag1446.xml"/><Relationship Id="rId261" Type="http://schemas.openxmlformats.org/officeDocument/2006/relationships/tags" Target="../tags/tag1462.xml"/><Relationship Id="rId266" Type="http://schemas.openxmlformats.org/officeDocument/2006/relationships/tags" Target="../tags/tag1467.xml"/><Relationship Id="rId14" Type="http://schemas.openxmlformats.org/officeDocument/2006/relationships/tags" Target="../tags/tag1215.xml"/><Relationship Id="rId30" Type="http://schemas.openxmlformats.org/officeDocument/2006/relationships/tags" Target="../tags/tag1231.xml"/><Relationship Id="rId35" Type="http://schemas.openxmlformats.org/officeDocument/2006/relationships/tags" Target="../tags/tag1236.xml"/><Relationship Id="rId56" Type="http://schemas.openxmlformats.org/officeDocument/2006/relationships/tags" Target="../tags/tag1257.xml"/><Relationship Id="rId77" Type="http://schemas.openxmlformats.org/officeDocument/2006/relationships/tags" Target="../tags/tag1278.xml"/><Relationship Id="rId100" Type="http://schemas.openxmlformats.org/officeDocument/2006/relationships/tags" Target="../tags/tag1301.xml"/><Relationship Id="rId105" Type="http://schemas.openxmlformats.org/officeDocument/2006/relationships/tags" Target="../tags/tag1306.xml"/><Relationship Id="rId126" Type="http://schemas.openxmlformats.org/officeDocument/2006/relationships/tags" Target="../tags/tag1327.xml"/><Relationship Id="rId147" Type="http://schemas.openxmlformats.org/officeDocument/2006/relationships/tags" Target="../tags/tag1348.xml"/><Relationship Id="rId168" Type="http://schemas.openxmlformats.org/officeDocument/2006/relationships/tags" Target="../tags/tag1369.xml"/><Relationship Id="rId8" Type="http://schemas.openxmlformats.org/officeDocument/2006/relationships/tags" Target="../tags/tag1209.xml"/><Relationship Id="rId51" Type="http://schemas.openxmlformats.org/officeDocument/2006/relationships/tags" Target="../tags/tag1252.xml"/><Relationship Id="rId72" Type="http://schemas.openxmlformats.org/officeDocument/2006/relationships/tags" Target="../tags/tag1273.xml"/><Relationship Id="rId93" Type="http://schemas.openxmlformats.org/officeDocument/2006/relationships/tags" Target="../tags/tag1294.xml"/><Relationship Id="rId98" Type="http://schemas.openxmlformats.org/officeDocument/2006/relationships/tags" Target="../tags/tag1299.xml"/><Relationship Id="rId121" Type="http://schemas.openxmlformats.org/officeDocument/2006/relationships/tags" Target="../tags/tag1322.xml"/><Relationship Id="rId142" Type="http://schemas.openxmlformats.org/officeDocument/2006/relationships/tags" Target="../tags/tag1343.xml"/><Relationship Id="rId163" Type="http://schemas.openxmlformats.org/officeDocument/2006/relationships/tags" Target="../tags/tag1364.xml"/><Relationship Id="rId184" Type="http://schemas.openxmlformats.org/officeDocument/2006/relationships/tags" Target="../tags/tag1385.xml"/><Relationship Id="rId189" Type="http://schemas.openxmlformats.org/officeDocument/2006/relationships/tags" Target="../tags/tag1390.xml"/><Relationship Id="rId219" Type="http://schemas.openxmlformats.org/officeDocument/2006/relationships/tags" Target="../tags/tag1420.xml"/><Relationship Id="rId3" Type="http://schemas.openxmlformats.org/officeDocument/2006/relationships/tags" Target="../tags/tag1204.xml"/><Relationship Id="rId214" Type="http://schemas.openxmlformats.org/officeDocument/2006/relationships/tags" Target="../tags/tag1415.xml"/><Relationship Id="rId230" Type="http://schemas.openxmlformats.org/officeDocument/2006/relationships/tags" Target="../tags/tag1431.xml"/><Relationship Id="rId235" Type="http://schemas.openxmlformats.org/officeDocument/2006/relationships/tags" Target="../tags/tag1436.xml"/><Relationship Id="rId251" Type="http://schemas.openxmlformats.org/officeDocument/2006/relationships/tags" Target="../tags/tag1452.xml"/><Relationship Id="rId256" Type="http://schemas.openxmlformats.org/officeDocument/2006/relationships/tags" Target="../tags/tag1457.xml"/><Relationship Id="rId277" Type="http://schemas.openxmlformats.org/officeDocument/2006/relationships/tags" Target="../tags/tag1478.xml"/><Relationship Id="rId25" Type="http://schemas.openxmlformats.org/officeDocument/2006/relationships/tags" Target="../tags/tag1226.xml"/><Relationship Id="rId46" Type="http://schemas.openxmlformats.org/officeDocument/2006/relationships/tags" Target="../tags/tag1247.xml"/><Relationship Id="rId67" Type="http://schemas.openxmlformats.org/officeDocument/2006/relationships/tags" Target="../tags/tag1268.xml"/><Relationship Id="rId116" Type="http://schemas.openxmlformats.org/officeDocument/2006/relationships/tags" Target="../tags/tag1317.xml"/><Relationship Id="rId137" Type="http://schemas.openxmlformats.org/officeDocument/2006/relationships/tags" Target="../tags/tag1338.xml"/><Relationship Id="rId158" Type="http://schemas.openxmlformats.org/officeDocument/2006/relationships/tags" Target="../tags/tag1359.xml"/><Relationship Id="rId272" Type="http://schemas.openxmlformats.org/officeDocument/2006/relationships/tags" Target="../tags/tag1473.xml"/><Relationship Id="rId20" Type="http://schemas.openxmlformats.org/officeDocument/2006/relationships/tags" Target="../tags/tag1221.xml"/><Relationship Id="rId41" Type="http://schemas.openxmlformats.org/officeDocument/2006/relationships/tags" Target="../tags/tag1242.xml"/><Relationship Id="rId62" Type="http://schemas.openxmlformats.org/officeDocument/2006/relationships/tags" Target="../tags/tag1263.xml"/><Relationship Id="rId83" Type="http://schemas.openxmlformats.org/officeDocument/2006/relationships/tags" Target="../tags/tag1284.xml"/><Relationship Id="rId88" Type="http://schemas.openxmlformats.org/officeDocument/2006/relationships/tags" Target="../tags/tag1289.xml"/><Relationship Id="rId111" Type="http://schemas.openxmlformats.org/officeDocument/2006/relationships/tags" Target="../tags/tag1312.xml"/><Relationship Id="rId132" Type="http://schemas.openxmlformats.org/officeDocument/2006/relationships/tags" Target="../tags/tag1333.xml"/><Relationship Id="rId153" Type="http://schemas.openxmlformats.org/officeDocument/2006/relationships/tags" Target="../tags/tag1354.xml"/><Relationship Id="rId174" Type="http://schemas.openxmlformats.org/officeDocument/2006/relationships/tags" Target="../tags/tag1375.xml"/><Relationship Id="rId179" Type="http://schemas.openxmlformats.org/officeDocument/2006/relationships/tags" Target="../tags/tag1380.xml"/><Relationship Id="rId195" Type="http://schemas.openxmlformats.org/officeDocument/2006/relationships/tags" Target="../tags/tag1396.xml"/><Relationship Id="rId209" Type="http://schemas.openxmlformats.org/officeDocument/2006/relationships/tags" Target="../tags/tag1410.xml"/><Relationship Id="rId190" Type="http://schemas.openxmlformats.org/officeDocument/2006/relationships/tags" Target="../tags/tag1391.xml"/><Relationship Id="rId204" Type="http://schemas.openxmlformats.org/officeDocument/2006/relationships/tags" Target="../tags/tag1405.xml"/><Relationship Id="rId220" Type="http://schemas.openxmlformats.org/officeDocument/2006/relationships/tags" Target="../tags/tag1421.xml"/><Relationship Id="rId225" Type="http://schemas.openxmlformats.org/officeDocument/2006/relationships/tags" Target="../tags/tag1426.xml"/><Relationship Id="rId241" Type="http://schemas.openxmlformats.org/officeDocument/2006/relationships/tags" Target="../tags/tag1442.xml"/><Relationship Id="rId246" Type="http://schemas.openxmlformats.org/officeDocument/2006/relationships/tags" Target="../tags/tag1447.xml"/><Relationship Id="rId267" Type="http://schemas.openxmlformats.org/officeDocument/2006/relationships/tags" Target="../tags/tag1468.xml"/><Relationship Id="rId15" Type="http://schemas.openxmlformats.org/officeDocument/2006/relationships/tags" Target="../tags/tag1216.xml"/><Relationship Id="rId36" Type="http://schemas.openxmlformats.org/officeDocument/2006/relationships/tags" Target="../tags/tag1237.xml"/><Relationship Id="rId57" Type="http://schemas.openxmlformats.org/officeDocument/2006/relationships/tags" Target="../tags/tag1258.xml"/><Relationship Id="rId106" Type="http://schemas.openxmlformats.org/officeDocument/2006/relationships/tags" Target="../tags/tag1307.xml"/><Relationship Id="rId127" Type="http://schemas.openxmlformats.org/officeDocument/2006/relationships/tags" Target="../tags/tag1328.xml"/><Relationship Id="rId262" Type="http://schemas.openxmlformats.org/officeDocument/2006/relationships/tags" Target="../tags/tag1463.xml"/><Relationship Id="rId10" Type="http://schemas.openxmlformats.org/officeDocument/2006/relationships/tags" Target="../tags/tag1211.xml"/><Relationship Id="rId31" Type="http://schemas.openxmlformats.org/officeDocument/2006/relationships/tags" Target="../tags/tag1232.xml"/><Relationship Id="rId52" Type="http://schemas.openxmlformats.org/officeDocument/2006/relationships/tags" Target="../tags/tag1253.xml"/><Relationship Id="rId73" Type="http://schemas.openxmlformats.org/officeDocument/2006/relationships/tags" Target="../tags/tag1274.xml"/><Relationship Id="rId78" Type="http://schemas.openxmlformats.org/officeDocument/2006/relationships/tags" Target="../tags/tag1279.xml"/><Relationship Id="rId94" Type="http://schemas.openxmlformats.org/officeDocument/2006/relationships/tags" Target="../tags/tag1295.xml"/><Relationship Id="rId99" Type="http://schemas.openxmlformats.org/officeDocument/2006/relationships/tags" Target="../tags/tag1300.xml"/><Relationship Id="rId101" Type="http://schemas.openxmlformats.org/officeDocument/2006/relationships/tags" Target="../tags/tag1302.xml"/><Relationship Id="rId122" Type="http://schemas.openxmlformats.org/officeDocument/2006/relationships/tags" Target="../tags/tag1323.xml"/><Relationship Id="rId143" Type="http://schemas.openxmlformats.org/officeDocument/2006/relationships/tags" Target="../tags/tag1344.xml"/><Relationship Id="rId148" Type="http://schemas.openxmlformats.org/officeDocument/2006/relationships/tags" Target="../tags/tag1349.xml"/><Relationship Id="rId164" Type="http://schemas.openxmlformats.org/officeDocument/2006/relationships/tags" Target="../tags/tag1365.xml"/><Relationship Id="rId169" Type="http://schemas.openxmlformats.org/officeDocument/2006/relationships/tags" Target="../tags/tag1370.xml"/><Relationship Id="rId185" Type="http://schemas.openxmlformats.org/officeDocument/2006/relationships/tags" Target="../tags/tag1386.xml"/><Relationship Id="rId4" Type="http://schemas.openxmlformats.org/officeDocument/2006/relationships/tags" Target="../tags/tag1205.xml"/><Relationship Id="rId9" Type="http://schemas.openxmlformats.org/officeDocument/2006/relationships/tags" Target="../tags/tag1210.xml"/><Relationship Id="rId180" Type="http://schemas.openxmlformats.org/officeDocument/2006/relationships/tags" Target="../tags/tag1381.xml"/><Relationship Id="rId210" Type="http://schemas.openxmlformats.org/officeDocument/2006/relationships/tags" Target="../tags/tag1411.xml"/><Relationship Id="rId215" Type="http://schemas.openxmlformats.org/officeDocument/2006/relationships/tags" Target="../tags/tag1416.xml"/><Relationship Id="rId236" Type="http://schemas.openxmlformats.org/officeDocument/2006/relationships/tags" Target="../tags/tag1437.xml"/><Relationship Id="rId257" Type="http://schemas.openxmlformats.org/officeDocument/2006/relationships/tags" Target="../tags/tag1458.xml"/><Relationship Id="rId278" Type="http://schemas.openxmlformats.org/officeDocument/2006/relationships/tags" Target="../tags/tag1479.xml"/><Relationship Id="rId26" Type="http://schemas.openxmlformats.org/officeDocument/2006/relationships/tags" Target="../tags/tag1227.xml"/><Relationship Id="rId231" Type="http://schemas.openxmlformats.org/officeDocument/2006/relationships/tags" Target="../tags/tag1432.xml"/><Relationship Id="rId252" Type="http://schemas.openxmlformats.org/officeDocument/2006/relationships/tags" Target="../tags/tag1453.xml"/><Relationship Id="rId273" Type="http://schemas.openxmlformats.org/officeDocument/2006/relationships/tags" Target="../tags/tag1474.xml"/><Relationship Id="rId47" Type="http://schemas.openxmlformats.org/officeDocument/2006/relationships/tags" Target="../tags/tag1248.xml"/><Relationship Id="rId68" Type="http://schemas.openxmlformats.org/officeDocument/2006/relationships/tags" Target="../tags/tag1269.xml"/><Relationship Id="rId89" Type="http://schemas.openxmlformats.org/officeDocument/2006/relationships/tags" Target="../tags/tag1290.xml"/><Relationship Id="rId112" Type="http://schemas.openxmlformats.org/officeDocument/2006/relationships/tags" Target="../tags/tag1313.xml"/><Relationship Id="rId133" Type="http://schemas.openxmlformats.org/officeDocument/2006/relationships/tags" Target="../tags/tag1334.xml"/><Relationship Id="rId154" Type="http://schemas.openxmlformats.org/officeDocument/2006/relationships/tags" Target="../tags/tag1355.xml"/><Relationship Id="rId175" Type="http://schemas.openxmlformats.org/officeDocument/2006/relationships/tags" Target="../tags/tag1376.xml"/><Relationship Id="rId196" Type="http://schemas.openxmlformats.org/officeDocument/2006/relationships/tags" Target="../tags/tag1397.xml"/><Relationship Id="rId200" Type="http://schemas.openxmlformats.org/officeDocument/2006/relationships/tags" Target="../tags/tag1401.xml"/><Relationship Id="rId16" Type="http://schemas.openxmlformats.org/officeDocument/2006/relationships/tags" Target="../tags/tag1217.xml"/><Relationship Id="rId221" Type="http://schemas.openxmlformats.org/officeDocument/2006/relationships/tags" Target="../tags/tag1422.xml"/><Relationship Id="rId242" Type="http://schemas.openxmlformats.org/officeDocument/2006/relationships/tags" Target="../tags/tag1443.xml"/><Relationship Id="rId263" Type="http://schemas.openxmlformats.org/officeDocument/2006/relationships/tags" Target="../tags/tag1464.xml"/><Relationship Id="rId37" Type="http://schemas.openxmlformats.org/officeDocument/2006/relationships/tags" Target="../tags/tag1238.xml"/><Relationship Id="rId58" Type="http://schemas.openxmlformats.org/officeDocument/2006/relationships/tags" Target="../tags/tag1259.xml"/><Relationship Id="rId79" Type="http://schemas.openxmlformats.org/officeDocument/2006/relationships/tags" Target="../tags/tag1280.xml"/><Relationship Id="rId102" Type="http://schemas.openxmlformats.org/officeDocument/2006/relationships/tags" Target="../tags/tag1303.xml"/><Relationship Id="rId123" Type="http://schemas.openxmlformats.org/officeDocument/2006/relationships/tags" Target="../tags/tag1324.xml"/><Relationship Id="rId144" Type="http://schemas.openxmlformats.org/officeDocument/2006/relationships/tags" Target="../tags/tag1345.xml"/><Relationship Id="rId90" Type="http://schemas.openxmlformats.org/officeDocument/2006/relationships/tags" Target="../tags/tag1291.xml"/><Relationship Id="rId165" Type="http://schemas.openxmlformats.org/officeDocument/2006/relationships/tags" Target="../tags/tag1366.xml"/><Relationship Id="rId186" Type="http://schemas.openxmlformats.org/officeDocument/2006/relationships/tags" Target="../tags/tag1387.xml"/><Relationship Id="rId211" Type="http://schemas.openxmlformats.org/officeDocument/2006/relationships/tags" Target="../tags/tag1412.xml"/><Relationship Id="rId232" Type="http://schemas.openxmlformats.org/officeDocument/2006/relationships/tags" Target="../tags/tag1433.xml"/><Relationship Id="rId253" Type="http://schemas.openxmlformats.org/officeDocument/2006/relationships/tags" Target="../tags/tag1454.xml"/><Relationship Id="rId274" Type="http://schemas.openxmlformats.org/officeDocument/2006/relationships/tags" Target="../tags/tag1475.xml"/><Relationship Id="rId27" Type="http://schemas.openxmlformats.org/officeDocument/2006/relationships/tags" Target="../tags/tag1228.xml"/><Relationship Id="rId48" Type="http://schemas.openxmlformats.org/officeDocument/2006/relationships/tags" Target="../tags/tag1249.xml"/><Relationship Id="rId69" Type="http://schemas.openxmlformats.org/officeDocument/2006/relationships/tags" Target="../tags/tag1270.xml"/><Relationship Id="rId113" Type="http://schemas.openxmlformats.org/officeDocument/2006/relationships/tags" Target="../tags/tag1314.xml"/><Relationship Id="rId134" Type="http://schemas.openxmlformats.org/officeDocument/2006/relationships/tags" Target="../tags/tag1335.xml"/><Relationship Id="rId80" Type="http://schemas.openxmlformats.org/officeDocument/2006/relationships/tags" Target="../tags/tag1281.xml"/><Relationship Id="rId155" Type="http://schemas.openxmlformats.org/officeDocument/2006/relationships/tags" Target="../tags/tag1356.xml"/><Relationship Id="rId176" Type="http://schemas.openxmlformats.org/officeDocument/2006/relationships/tags" Target="../tags/tag1377.xml"/><Relationship Id="rId197" Type="http://schemas.openxmlformats.org/officeDocument/2006/relationships/tags" Target="../tags/tag1398.xml"/><Relationship Id="rId201" Type="http://schemas.openxmlformats.org/officeDocument/2006/relationships/tags" Target="../tags/tag1402.xml"/><Relationship Id="rId222" Type="http://schemas.openxmlformats.org/officeDocument/2006/relationships/tags" Target="../tags/tag1423.xml"/><Relationship Id="rId243" Type="http://schemas.openxmlformats.org/officeDocument/2006/relationships/tags" Target="../tags/tag1444.xml"/><Relationship Id="rId264" Type="http://schemas.openxmlformats.org/officeDocument/2006/relationships/tags" Target="../tags/tag1465.xml"/><Relationship Id="rId17" Type="http://schemas.openxmlformats.org/officeDocument/2006/relationships/tags" Target="../tags/tag1218.xml"/><Relationship Id="rId38" Type="http://schemas.openxmlformats.org/officeDocument/2006/relationships/tags" Target="../tags/tag1239.xml"/><Relationship Id="rId59" Type="http://schemas.openxmlformats.org/officeDocument/2006/relationships/tags" Target="../tags/tag1260.xml"/><Relationship Id="rId103" Type="http://schemas.openxmlformats.org/officeDocument/2006/relationships/tags" Target="../tags/tag1304.xml"/><Relationship Id="rId124" Type="http://schemas.openxmlformats.org/officeDocument/2006/relationships/tags" Target="../tags/tag1325.xml"/><Relationship Id="rId70" Type="http://schemas.openxmlformats.org/officeDocument/2006/relationships/tags" Target="../tags/tag1271.xml"/><Relationship Id="rId91" Type="http://schemas.openxmlformats.org/officeDocument/2006/relationships/tags" Target="../tags/tag1292.xml"/><Relationship Id="rId145" Type="http://schemas.openxmlformats.org/officeDocument/2006/relationships/tags" Target="../tags/tag1346.xml"/><Relationship Id="rId166" Type="http://schemas.openxmlformats.org/officeDocument/2006/relationships/tags" Target="../tags/tag1367.xml"/><Relationship Id="rId187" Type="http://schemas.openxmlformats.org/officeDocument/2006/relationships/tags" Target="../tags/tag1388.xml"/><Relationship Id="rId1" Type="http://schemas.openxmlformats.org/officeDocument/2006/relationships/tags" Target="../tags/tag1202.xml"/><Relationship Id="rId212" Type="http://schemas.openxmlformats.org/officeDocument/2006/relationships/tags" Target="../tags/tag1413.xml"/><Relationship Id="rId233" Type="http://schemas.openxmlformats.org/officeDocument/2006/relationships/tags" Target="../tags/tag1434.xml"/><Relationship Id="rId254" Type="http://schemas.openxmlformats.org/officeDocument/2006/relationships/tags" Target="../tags/tag1455.xml"/><Relationship Id="rId28" Type="http://schemas.openxmlformats.org/officeDocument/2006/relationships/tags" Target="../tags/tag1229.xml"/><Relationship Id="rId49" Type="http://schemas.openxmlformats.org/officeDocument/2006/relationships/tags" Target="../tags/tag1250.xml"/><Relationship Id="rId114" Type="http://schemas.openxmlformats.org/officeDocument/2006/relationships/tags" Target="../tags/tag1315.xml"/><Relationship Id="rId275" Type="http://schemas.openxmlformats.org/officeDocument/2006/relationships/tags" Target="../tags/tag1476.xml"/><Relationship Id="rId60" Type="http://schemas.openxmlformats.org/officeDocument/2006/relationships/tags" Target="../tags/tag1261.xml"/><Relationship Id="rId81" Type="http://schemas.openxmlformats.org/officeDocument/2006/relationships/tags" Target="../tags/tag1282.xml"/><Relationship Id="rId135" Type="http://schemas.openxmlformats.org/officeDocument/2006/relationships/tags" Target="../tags/tag1336.xml"/><Relationship Id="rId156" Type="http://schemas.openxmlformats.org/officeDocument/2006/relationships/tags" Target="../tags/tag1357.xml"/><Relationship Id="rId177" Type="http://schemas.openxmlformats.org/officeDocument/2006/relationships/tags" Target="../tags/tag1378.xml"/><Relationship Id="rId198" Type="http://schemas.openxmlformats.org/officeDocument/2006/relationships/tags" Target="../tags/tag1399.xml"/></Relationships>
</file>

<file path=ppt/slides/_rels/slide53.xml.rels><?xml version="1.0" encoding="UTF-8" standalone="yes"?>
<Relationships xmlns="http://schemas.openxmlformats.org/package/2006/relationships"><Relationship Id="rId13" Type="http://schemas.openxmlformats.org/officeDocument/2006/relationships/tags" Target="../tags/tag1492.xml"/><Relationship Id="rId18" Type="http://schemas.openxmlformats.org/officeDocument/2006/relationships/tags" Target="../tags/tag1497.xml"/><Relationship Id="rId26" Type="http://schemas.openxmlformats.org/officeDocument/2006/relationships/tags" Target="../tags/tag1505.xml"/><Relationship Id="rId39" Type="http://schemas.openxmlformats.org/officeDocument/2006/relationships/tags" Target="../tags/tag1518.xml"/><Relationship Id="rId21" Type="http://schemas.openxmlformats.org/officeDocument/2006/relationships/tags" Target="../tags/tag1500.xml"/><Relationship Id="rId34" Type="http://schemas.openxmlformats.org/officeDocument/2006/relationships/tags" Target="../tags/tag1513.xml"/><Relationship Id="rId42" Type="http://schemas.openxmlformats.org/officeDocument/2006/relationships/tags" Target="../tags/tag1521.xml"/><Relationship Id="rId47" Type="http://schemas.openxmlformats.org/officeDocument/2006/relationships/tags" Target="../tags/tag1526.xml"/><Relationship Id="rId50" Type="http://schemas.openxmlformats.org/officeDocument/2006/relationships/tags" Target="../tags/tag1529.xml"/><Relationship Id="rId55" Type="http://schemas.openxmlformats.org/officeDocument/2006/relationships/tags" Target="../tags/tag1534.xml"/><Relationship Id="rId7" Type="http://schemas.openxmlformats.org/officeDocument/2006/relationships/tags" Target="../tags/tag1486.xml"/><Relationship Id="rId12" Type="http://schemas.openxmlformats.org/officeDocument/2006/relationships/tags" Target="../tags/tag1491.xml"/><Relationship Id="rId17" Type="http://schemas.openxmlformats.org/officeDocument/2006/relationships/tags" Target="../tags/tag1496.xml"/><Relationship Id="rId25" Type="http://schemas.openxmlformats.org/officeDocument/2006/relationships/tags" Target="../tags/tag1504.xml"/><Relationship Id="rId33" Type="http://schemas.openxmlformats.org/officeDocument/2006/relationships/tags" Target="../tags/tag1512.xml"/><Relationship Id="rId38" Type="http://schemas.openxmlformats.org/officeDocument/2006/relationships/tags" Target="../tags/tag1517.xml"/><Relationship Id="rId46" Type="http://schemas.openxmlformats.org/officeDocument/2006/relationships/tags" Target="../tags/tag1525.xml"/><Relationship Id="rId59" Type="http://schemas.openxmlformats.org/officeDocument/2006/relationships/slideLayout" Target="../slideLayouts/slideLayout2.xml"/><Relationship Id="rId2" Type="http://schemas.openxmlformats.org/officeDocument/2006/relationships/tags" Target="../tags/tag1481.xml"/><Relationship Id="rId16" Type="http://schemas.openxmlformats.org/officeDocument/2006/relationships/tags" Target="../tags/tag1495.xml"/><Relationship Id="rId20" Type="http://schemas.openxmlformats.org/officeDocument/2006/relationships/tags" Target="../tags/tag1499.xml"/><Relationship Id="rId29" Type="http://schemas.openxmlformats.org/officeDocument/2006/relationships/tags" Target="../tags/tag1508.xml"/><Relationship Id="rId41" Type="http://schemas.openxmlformats.org/officeDocument/2006/relationships/tags" Target="../tags/tag1520.xml"/><Relationship Id="rId54" Type="http://schemas.openxmlformats.org/officeDocument/2006/relationships/tags" Target="../tags/tag1533.xml"/><Relationship Id="rId1" Type="http://schemas.openxmlformats.org/officeDocument/2006/relationships/tags" Target="../tags/tag1480.xml"/><Relationship Id="rId6" Type="http://schemas.openxmlformats.org/officeDocument/2006/relationships/tags" Target="../tags/tag1485.xml"/><Relationship Id="rId11" Type="http://schemas.openxmlformats.org/officeDocument/2006/relationships/tags" Target="../tags/tag1490.xml"/><Relationship Id="rId24" Type="http://schemas.openxmlformats.org/officeDocument/2006/relationships/tags" Target="../tags/tag1503.xml"/><Relationship Id="rId32" Type="http://schemas.openxmlformats.org/officeDocument/2006/relationships/tags" Target="../tags/tag1511.xml"/><Relationship Id="rId37" Type="http://schemas.openxmlformats.org/officeDocument/2006/relationships/tags" Target="../tags/tag1516.xml"/><Relationship Id="rId40" Type="http://schemas.openxmlformats.org/officeDocument/2006/relationships/tags" Target="../tags/tag1519.xml"/><Relationship Id="rId45" Type="http://schemas.openxmlformats.org/officeDocument/2006/relationships/tags" Target="../tags/tag1524.xml"/><Relationship Id="rId53" Type="http://schemas.openxmlformats.org/officeDocument/2006/relationships/tags" Target="../tags/tag1532.xml"/><Relationship Id="rId58" Type="http://schemas.openxmlformats.org/officeDocument/2006/relationships/tags" Target="../tags/tag1537.xml"/><Relationship Id="rId5" Type="http://schemas.openxmlformats.org/officeDocument/2006/relationships/tags" Target="../tags/tag1484.xml"/><Relationship Id="rId15" Type="http://schemas.openxmlformats.org/officeDocument/2006/relationships/tags" Target="../tags/tag1494.xml"/><Relationship Id="rId23" Type="http://schemas.openxmlformats.org/officeDocument/2006/relationships/tags" Target="../tags/tag1502.xml"/><Relationship Id="rId28" Type="http://schemas.openxmlformats.org/officeDocument/2006/relationships/tags" Target="../tags/tag1507.xml"/><Relationship Id="rId36" Type="http://schemas.openxmlformats.org/officeDocument/2006/relationships/tags" Target="../tags/tag1515.xml"/><Relationship Id="rId49" Type="http://schemas.openxmlformats.org/officeDocument/2006/relationships/tags" Target="../tags/tag1528.xml"/><Relationship Id="rId57" Type="http://schemas.openxmlformats.org/officeDocument/2006/relationships/tags" Target="../tags/tag1536.xml"/><Relationship Id="rId10" Type="http://schemas.openxmlformats.org/officeDocument/2006/relationships/tags" Target="../tags/tag1489.xml"/><Relationship Id="rId19" Type="http://schemas.openxmlformats.org/officeDocument/2006/relationships/tags" Target="../tags/tag1498.xml"/><Relationship Id="rId31" Type="http://schemas.openxmlformats.org/officeDocument/2006/relationships/tags" Target="../tags/tag1510.xml"/><Relationship Id="rId44" Type="http://schemas.openxmlformats.org/officeDocument/2006/relationships/tags" Target="../tags/tag1523.xml"/><Relationship Id="rId52" Type="http://schemas.openxmlformats.org/officeDocument/2006/relationships/tags" Target="../tags/tag1531.xml"/><Relationship Id="rId4" Type="http://schemas.openxmlformats.org/officeDocument/2006/relationships/tags" Target="../tags/tag1483.xml"/><Relationship Id="rId9" Type="http://schemas.openxmlformats.org/officeDocument/2006/relationships/tags" Target="../tags/tag1488.xml"/><Relationship Id="rId14" Type="http://schemas.openxmlformats.org/officeDocument/2006/relationships/tags" Target="../tags/tag1493.xml"/><Relationship Id="rId22" Type="http://schemas.openxmlformats.org/officeDocument/2006/relationships/tags" Target="../tags/tag1501.xml"/><Relationship Id="rId27" Type="http://schemas.openxmlformats.org/officeDocument/2006/relationships/tags" Target="../tags/tag1506.xml"/><Relationship Id="rId30" Type="http://schemas.openxmlformats.org/officeDocument/2006/relationships/tags" Target="../tags/tag1509.xml"/><Relationship Id="rId35" Type="http://schemas.openxmlformats.org/officeDocument/2006/relationships/tags" Target="../tags/tag1514.xml"/><Relationship Id="rId43" Type="http://schemas.openxmlformats.org/officeDocument/2006/relationships/tags" Target="../tags/tag1522.xml"/><Relationship Id="rId48" Type="http://schemas.openxmlformats.org/officeDocument/2006/relationships/tags" Target="../tags/tag1527.xml"/><Relationship Id="rId56" Type="http://schemas.openxmlformats.org/officeDocument/2006/relationships/tags" Target="../tags/tag1535.xml"/><Relationship Id="rId8" Type="http://schemas.openxmlformats.org/officeDocument/2006/relationships/tags" Target="../tags/tag1487.xml"/><Relationship Id="rId51" Type="http://schemas.openxmlformats.org/officeDocument/2006/relationships/tags" Target="../tags/tag1530.xml"/><Relationship Id="rId3" Type="http://schemas.openxmlformats.org/officeDocument/2006/relationships/tags" Target="../tags/tag148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tags" Target="../tags/tag1545.xml"/><Relationship Id="rId13" Type="http://schemas.openxmlformats.org/officeDocument/2006/relationships/tags" Target="../tags/tag1550.xml"/><Relationship Id="rId18" Type="http://schemas.openxmlformats.org/officeDocument/2006/relationships/tags" Target="../tags/tag1555.xml"/><Relationship Id="rId3" Type="http://schemas.openxmlformats.org/officeDocument/2006/relationships/tags" Target="../tags/tag1540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1544.xml"/><Relationship Id="rId12" Type="http://schemas.openxmlformats.org/officeDocument/2006/relationships/tags" Target="../tags/tag1549.xml"/><Relationship Id="rId17" Type="http://schemas.openxmlformats.org/officeDocument/2006/relationships/tags" Target="../tags/tag1554.xml"/><Relationship Id="rId2" Type="http://schemas.openxmlformats.org/officeDocument/2006/relationships/tags" Target="../tags/tag1539.xml"/><Relationship Id="rId16" Type="http://schemas.openxmlformats.org/officeDocument/2006/relationships/tags" Target="../tags/tag1553.xml"/><Relationship Id="rId20" Type="http://schemas.openxmlformats.org/officeDocument/2006/relationships/tags" Target="../tags/tag1557.xml"/><Relationship Id="rId1" Type="http://schemas.openxmlformats.org/officeDocument/2006/relationships/tags" Target="../tags/tag1538.xml"/><Relationship Id="rId6" Type="http://schemas.openxmlformats.org/officeDocument/2006/relationships/tags" Target="../tags/tag1543.xml"/><Relationship Id="rId11" Type="http://schemas.openxmlformats.org/officeDocument/2006/relationships/tags" Target="../tags/tag1548.xml"/><Relationship Id="rId5" Type="http://schemas.openxmlformats.org/officeDocument/2006/relationships/tags" Target="../tags/tag1542.xml"/><Relationship Id="rId15" Type="http://schemas.openxmlformats.org/officeDocument/2006/relationships/tags" Target="../tags/tag1552.xml"/><Relationship Id="rId10" Type="http://schemas.openxmlformats.org/officeDocument/2006/relationships/tags" Target="../tags/tag1547.xml"/><Relationship Id="rId19" Type="http://schemas.openxmlformats.org/officeDocument/2006/relationships/tags" Target="../tags/tag1556.xml"/><Relationship Id="rId4" Type="http://schemas.openxmlformats.org/officeDocument/2006/relationships/tags" Target="../tags/tag1541.xml"/><Relationship Id="rId9" Type="http://schemas.openxmlformats.org/officeDocument/2006/relationships/tags" Target="../tags/tag1546.xml"/><Relationship Id="rId14" Type="http://schemas.openxmlformats.org/officeDocument/2006/relationships/tags" Target="../tags/tag1551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tags" Target="../tags/tag1565.xml"/><Relationship Id="rId13" Type="http://schemas.openxmlformats.org/officeDocument/2006/relationships/tags" Target="../tags/tag1570.xml"/><Relationship Id="rId18" Type="http://schemas.openxmlformats.org/officeDocument/2006/relationships/tags" Target="../tags/tag1575.xml"/><Relationship Id="rId26" Type="http://schemas.openxmlformats.org/officeDocument/2006/relationships/tags" Target="../tags/tag1583.xml"/><Relationship Id="rId39" Type="http://schemas.openxmlformats.org/officeDocument/2006/relationships/tags" Target="../tags/tag1596.xml"/><Relationship Id="rId3" Type="http://schemas.openxmlformats.org/officeDocument/2006/relationships/tags" Target="../tags/tag1560.xml"/><Relationship Id="rId21" Type="http://schemas.openxmlformats.org/officeDocument/2006/relationships/tags" Target="../tags/tag1578.xml"/><Relationship Id="rId34" Type="http://schemas.openxmlformats.org/officeDocument/2006/relationships/tags" Target="../tags/tag1591.xml"/><Relationship Id="rId42" Type="http://schemas.openxmlformats.org/officeDocument/2006/relationships/tags" Target="../tags/tag1599.xml"/><Relationship Id="rId7" Type="http://schemas.openxmlformats.org/officeDocument/2006/relationships/tags" Target="../tags/tag1564.xml"/><Relationship Id="rId12" Type="http://schemas.openxmlformats.org/officeDocument/2006/relationships/tags" Target="../tags/tag1569.xml"/><Relationship Id="rId17" Type="http://schemas.openxmlformats.org/officeDocument/2006/relationships/tags" Target="../tags/tag1574.xml"/><Relationship Id="rId25" Type="http://schemas.openxmlformats.org/officeDocument/2006/relationships/tags" Target="../tags/tag1582.xml"/><Relationship Id="rId33" Type="http://schemas.openxmlformats.org/officeDocument/2006/relationships/tags" Target="../tags/tag1590.xml"/><Relationship Id="rId38" Type="http://schemas.openxmlformats.org/officeDocument/2006/relationships/tags" Target="../tags/tag1595.xml"/><Relationship Id="rId2" Type="http://schemas.openxmlformats.org/officeDocument/2006/relationships/tags" Target="../tags/tag1559.xml"/><Relationship Id="rId16" Type="http://schemas.openxmlformats.org/officeDocument/2006/relationships/tags" Target="../tags/tag1573.xml"/><Relationship Id="rId20" Type="http://schemas.openxmlformats.org/officeDocument/2006/relationships/tags" Target="../tags/tag1577.xml"/><Relationship Id="rId29" Type="http://schemas.openxmlformats.org/officeDocument/2006/relationships/tags" Target="../tags/tag1586.xml"/><Relationship Id="rId41" Type="http://schemas.openxmlformats.org/officeDocument/2006/relationships/tags" Target="../tags/tag1598.xml"/><Relationship Id="rId1" Type="http://schemas.openxmlformats.org/officeDocument/2006/relationships/tags" Target="../tags/tag1558.xml"/><Relationship Id="rId6" Type="http://schemas.openxmlformats.org/officeDocument/2006/relationships/tags" Target="../tags/tag1563.xml"/><Relationship Id="rId11" Type="http://schemas.openxmlformats.org/officeDocument/2006/relationships/tags" Target="../tags/tag1568.xml"/><Relationship Id="rId24" Type="http://schemas.openxmlformats.org/officeDocument/2006/relationships/tags" Target="../tags/tag1581.xml"/><Relationship Id="rId32" Type="http://schemas.openxmlformats.org/officeDocument/2006/relationships/tags" Target="../tags/tag1589.xml"/><Relationship Id="rId37" Type="http://schemas.openxmlformats.org/officeDocument/2006/relationships/tags" Target="../tags/tag1594.xml"/><Relationship Id="rId40" Type="http://schemas.openxmlformats.org/officeDocument/2006/relationships/tags" Target="../tags/tag1597.xml"/><Relationship Id="rId45" Type="http://schemas.openxmlformats.org/officeDocument/2006/relationships/slideLayout" Target="../slideLayouts/slideLayout2.xml"/><Relationship Id="rId5" Type="http://schemas.openxmlformats.org/officeDocument/2006/relationships/tags" Target="../tags/tag1562.xml"/><Relationship Id="rId15" Type="http://schemas.openxmlformats.org/officeDocument/2006/relationships/tags" Target="../tags/tag1572.xml"/><Relationship Id="rId23" Type="http://schemas.openxmlformats.org/officeDocument/2006/relationships/tags" Target="../tags/tag1580.xml"/><Relationship Id="rId28" Type="http://schemas.openxmlformats.org/officeDocument/2006/relationships/tags" Target="../tags/tag1585.xml"/><Relationship Id="rId36" Type="http://schemas.openxmlformats.org/officeDocument/2006/relationships/tags" Target="../tags/tag1593.xml"/><Relationship Id="rId10" Type="http://schemas.openxmlformats.org/officeDocument/2006/relationships/tags" Target="../tags/tag1567.xml"/><Relationship Id="rId19" Type="http://schemas.openxmlformats.org/officeDocument/2006/relationships/tags" Target="../tags/tag1576.xml"/><Relationship Id="rId31" Type="http://schemas.openxmlformats.org/officeDocument/2006/relationships/tags" Target="../tags/tag1588.xml"/><Relationship Id="rId44" Type="http://schemas.openxmlformats.org/officeDocument/2006/relationships/tags" Target="../tags/tag1601.xml"/><Relationship Id="rId4" Type="http://schemas.openxmlformats.org/officeDocument/2006/relationships/tags" Target="../tags/tag1561.xml"/><Relationship Id="rId9" Type="http://schemas.openxmlformats.org/officeDocument/2006/relationships/tags" Target="../tags/tag1566.xml"/><Relationship Id="rId14" Type="http://schemas.openxmlformats.org/officeDocument/2006/relationships/tags" Target="../tags/tag1571.xml"/><Relationship Id="rId22" Type="http://schemas.openxmlformats.org/officeDocument/2006/relationships/tags" Target="../tags/tag1579.xml"/><Relationship Id="rId27" Type="http://schemas.openxmlformats.org/officeDocument/2006/relationships/tags" Target="../tags/tag1584.xml"/><Relationship Id="rId30" Type="http://schemas.openxmlformats.org/officeDocument/2006/relationships/tags" Target="../tags/tag1587.xml"/><Relationship Id="rId35" Type="http://schemas.openxmlformats.org/officeDocument/2006/relationships/tags" Target="../tags/tag1592.xml"/><Relationship Id="rId43" Type="http://schemas.openxmlformats.org/officeDocument/2006/relationships/tags" Target="../tags/tag1600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tags" Target="../tags/tag1609.xml"/><Relationship Id="rId13" Type="http://schemas.openxmlformats.org/officeDocument/2006/relationships/tags" Target="../tags/tag1614.xml"/><Relationship Id="rId18" Type="http://schemas.openxmlformats.org/officeDocument/2006/relationships/tags" Target="../tags/tag1619.xml"/><Relationship Id="rId26" Type="http://schemas.openxmlformats.org/officeDocument/2006/relationships/tags" Target="../tags/tag1627.xml"/><Relationship Id="rId39" Type="http://schemas.openxmlformats.org/officeDocument/2006/relationships/tags" Target="../tags/tag1640.xml"/><Relationship Id="rId3" Type="http://schemas.openxmlformats.org/officeDocument/2006/relationships/tags" Target="../tags/tag1604.xml"/><Relationship Id="rId21" Type="http://schemas.openxmlformats.org/officeDocument/2006/relationships/tags" Target="../tags/tag1622.xml"/><Relationship Id="rId34" Type="http://schemas.openxmlformats.org/officeDocument/2006/relationships/tags" Target="../tags/tag1635.xml"/><Relationship Id="rId7" Type="http://schemas.openxmlformats.org/officeDocument/2006/relationships/tags" Target="../tags/tag1608.xml"/><Relationship Id="rId12" Type="http://schemas.openxmlformats.org/officeDocument/2006/relationships/tags" Target="../tags/tag1613.xml"/><Relationship Id="rId17" Type="http://schemas.openxmlformats.org/officeDocument/2006/relationships/tags" Target="../tags/tag1618.xml"/><Relationship Id="rId25" Type="http://schemas.openxmlformats.org/officeDocument/2006/relationships/tags" Target="../tags/tag1626.xml"/><Relationship Id="rId33" Type="http://schemas.openxmlformats.org/officeDocument/2006/relationships/tags" Target="../tags/tag1634.xml"/><Relationship Id="rId38" Type="http://schemas.openxmlformats.org/officeDocument/2006/relationships/tags" Target="../tags/tag1639.xml"/><Relationship Id="rId2" Type="http://schemas.openxmlformats.org/officeDocument/2006/relationships/tags" Target="../tags/tag1603.xml"/><Relationship Id="rId16" Type="http://schemas.openxmlformats.org/officeDocument/2006/relationships/tags" Target="../tags/tag1617.xml"/><Relationship Id="rId20" Type="http://schemas.openxmlformats.org/officeDocument/2006/relationships/tags" Target="../tags/tag1621.xml"/><Relationship Id="rId29" Type="http://schemas.openxmlformats.org/officeDocument/2006/relationships/tags" Target="../tags/tag1630.xml"/><Relationship Id="rId1" Type="http://schemas.openxmlformats.org/officeDocument/2006/relationships/tags" Target="../tags/tag1602.xml"/><Relationship Id="rId6" Type="http://schemas.openxmlformats.org/officeDocument/2006/relationships/tags" Target="../tags/tag1607.xml"/><Relationship Id="rId11" Type="http://schemas.openxmlformats.org/officeDocument/2006/relationships/tags" Target="../tags/tag1612.xml"/><Relationship Id="rId24" Type="http://schemas.openxmlformats.org/officeDocument/2006/relationships/tags" Target="../tags/tag1625.xml"/><Relationship Id="rId32" Type="http://schemas.openxmlformats.org/officeDocument/2006/relationships/tags" Target="../tags/tag1633.xml"/><Relationship Id="rId37" Type="http://schemas.openxmlformats.org/officeDocument/2006/relationships/tags" Target="../tags/tag1638.xml"/><Relationship Id="rId40" Type="http://schemas.openxmlformats.org/officeDocument/2006/relationships/slideLayout" Target="../slideLayouts/slideLayout2.xml"/><Relationship Id="rId5" Type="http://schemas.openxmlformats.org/officeDocument/2006/relationships/tags" Target="../tags/tag1606.xml"/><Relationship Id="rId15" Type="http://schemas.openxmlformats.org/officeDocument/2006/relationships/tags" Target="../tags/tag1616.xml"/><Relationship Id="rId23" Type="http://schemas.openxmlformats.org/officeDocument/2006/relationships/tags" Target="../tags/tag1624.xml"/><Relationship Id="rId28" Type="http://schemas.openxmlformats.org/officeDocument/2006/relationships/tags" Target="../tags/tag1629.xml"/><Relationship Id="rId36" Type="http://schemas.openxmlformats.org/officeDocument/2006/relationships/tags" Target="../tags/tag1637.xml"/><Relationship Id="rId10" Type="http://schemas.openxmlformats.org/officeDocument/2006/relationships/tags" Target="../tags/tag1611.xml"/><Relationship Id="rId19" Type="http://schemas.openxmlformats.org/officeDocument/2006/relationships/tags" Target="../tags/tag1620.xml"/><Relationship Id="rId31" Type="http://schemas.openxmlformats.org/officeDocument/2006/relationships/tags" Target="../tags/tag1632.xml"/><Relationship Id="rId4" Type="http://schemas.openxmlformats.org/officeDocument/2006/relationships/tags" Target="../tags/tag1605.xml"/><Relationship Id="rId9" Type="http://schemas.openxmlformats.org/officeDocument/2006/relationships/tags" Target="../tags/tag1610.xml"/><Relationship Id="rId14" Type="http://schemas.openxmlformats.org/officeDocument/2006/relationships/tags" Target="../tags/tag1615.xml"/><Relationship Id="rId22" Type="http://schemas.openxmlformats.org/officeDocument/2006/relationships/tags" Target="../tags/tag1623.xml"/><Relationship Id="rId27" Type="http://schemas.openxmlformats.org/officeDocument/2006/relationships/tags" Target="../tags/tag1628.xml"/><Relationship Id="rId30" Type="http://schemas.openxmlformats.org/officeDocument/2006/relationships/tags" Target="../tags/tag1631.xml"/><Relationship Id="rId35" Type="http://schemas.openxmlformats.org/officeDocument/2006/relationships/tags" Target="../tags/tag1636.xml"/></Relationships>
</file>

<file path=ppt/slides/_rels/slide57.xml.rels><?xml version="1.0" encoding="UTF-8" standalone="yes"?>
<Relationships xmlns="http://schemas.openxmlformats.org/package/2006/relationships"><Relationship Id="rId13" Type="http://schemas.openxmlformats.org/officeDocument/2006/relationships/tags" Target="../tags/tag1653.xml"/><Relationship Id="rId18" Type="http://schemas.openxmlformats.org/officeDocument/2006/relationships/tags" Target="../tags/tag1658.xml"/><Relationship Id="rId26" Type="http://schemas.openxmlformats.org/officeDocument/2006/relationships/tags" Target="../tags/tag1666.xml"/><Relationship Id="rId39" Type="http://schemas.openxmlformats.org/officeDocument/2006/relationships/tags" Target="../tags/tag1679.xml"/><Relationship Id="rId21" Type="http://schemas.openxmlformats.org/officeDocument/2006/relationships/tags" Target="../tags/tag1661.xml"/><Relationship Id="rId34" Type="http://schemas.openxmlformats.org/officeDocument/2006/relationships/tags" Target="../tags/tag1674.xml"/><Relationship Id="rId42" Type="http://schemas.openxmlformats.org/officeDocument/2006/relationships/tags" Target="../tags/tag1682.xml"/><Relationship Id="rId47" Type="http://schemas.openxmlformats.org/officeDocument/2006/relationships/tags" Target="../tags/tag1687.xml"/><Relationship Id="rId50" Type="http://schemas.openxmlformats.org/officeDocument/2006/relationships/tags" Target="../tags/tag1690.xml"/><Relationship Id="rId55" Type="http://schemas.openxmlformats.org/officeDocument/2006/relationships/tags" Target="../tags/tag1695.xml"/><Relationship Id="rId63" Type="http://schemas.openxmlformats.org/officeDocument/2006/relationships/tags" Target="../tags/tag1703.xml"/><Relationship Id="rId68" Type="http://schemas.openxmlformats.org/officeDocument/2006/relationships/tags" Target="../tags/tag1708.xml"/><Relationship Id="rId76" Type="http://schemas.openxmlformats.org/officeDocument/2006/relationships/tags" Target="../tags/tag1716.xml"/><Relationship Id="rId84" Type="http://schemas.openxmlformats.org/officeDocument/2006/relationships/tags" Target="../tags/tag1724.xml"/><Relationship Id="rId89" Type="http://schemas.openxmlformats.org/officeDocument/2006/relationships/tags" Target="../tags/tag1729.xml"/><Relationship Id="rId7" Type="http://schemas.openxmlformats.org/officeDocument/2006/relationships/tags" Target="../tags/tag1647.xml"/><Relationship Id="rId71" Type="http://schemas.openxmlformats.org/officeDocument/2006/relationships/tags" Target="../tags/tag1711.xml"/><Relationship Id="rId92" Type="http://schemas.openxmlformats.org/officeDocument/2006/relationships/tags" Target="../tags/tag1732.xml"/><Relationship Id="rId2" Type="http://schemas.openxmlformats.org/officeDocument/2006/relationships/tags" Target="../tags/tag1642.xml"/><Relationship Id="rId16" Type="http://schemas.openxmlformats.org/officeDocument/2006/relationships/tags" Target="../tags/tag1656.xml"/><Relationship Id="rId29" Type="http://schemas.openxmlformats.org/officeDocument/2006/relationships/tags" Target="../tags/tag1669.xml"/><Relationship Id="rId11" Type="http://schemas.openxmlformats.org/officeDocument/2006/relationships/tags" Target="../tags/tag1651.xml"/><Relationship Id="rId24" Type="http://schemas.openxmlformats.org/officeDocument/2006/relationships/tags" Target="../tags/tag1664.xml"/><Relationship Id="rId32" Type="http://schemas.openxmlformats.org/officeDocument/2006/relationships/tags" Target="../tags/tag1672.xml"/><Relationship Id="rId37" Type="http://schemas.openxmlformats.org/officeDocument/2006/relationships/tags" Target="../tags/tag1677.xml"/><Relationship Id="rId40" Type="http://schemas.openxmlformats.org/officeDocument/2006/relationships/tags" Target="../tags/tag1680.xml"/><Relationship Id="rId45" Type="http://schemas.openxmlformats.org/officeDocument/2006/relationships/tags" Target="../tags/tag1685.xml"/><Relationship Id="rId53" Type="http://schemas.openxmlformats.org/officeDocument/2006/relationships/tags" Target="../tags/tag1693.xml"/><Relationship Id="rId58" Type="http://schemas.openxmlformats.org/officeDocument/2006/relationships/tags" Target="../tags/tag1698.xml"/><Relationship Id="rId66" Type="http://schemas.openxmlformats.org/officeDocument/2006/relationships/tags" Target="../tags/tag1706.xml"/><Relationship Id="rId74" Type="http://schemas.openxmlformats.org/officeDocument/2006/relationships/tags" Target="../tags/tag1714.xml"/><Relationship Id="rId79" Type="http://schemas.openxmlformats.org/officeDocument/2006/relationships/tags" Target="../tags/tag1719.xml"/><Relationship Id="rId87" Type="http://schemas.openxmlformats.org/officeDocument/2006/relationships/tags" Target="../tags/tag1727.xml"/><Relationship Id="rId5" Type="http://schemas.openxmlformats.org/officeDocument/2006/relationships/tags" Target="../tags/tag1645.xml"/><Relationship Id="rId61" Type="http://schemas.openxmlformats.org/officeDocument/2006/relationships/tags" Target="../tags/tag1701.xml"/><Relationship Id="rId82" Type="http://schemas.openxmlformats.org/officeDocument/2006/relationships/tags" Target="../tags/tag1722.xml"/><Relationship Id="rId90" Type="http://schemas.openxmlformats.org/officeDocument/2006/relationships/tags" Target="../tags/tag1730.xml"/><Relationship Id="rId19" Type="http://schemas.openxmlformats.org/officeDocument/2006/relationships/tags" Target="../tags/tag1659.xml"/><Relationship Id="rId14" Type="http://schemas.openxmlformats.org/officeDocument/2006/relationships/tags" Target="../tags/tag1654.xml"/><Relationship Id="rId22" Type="http://schemas.openxmlformats.org/officeDocument/2006/relationships/tags" Target="../tags/tag1662.xml"/><Relationship Id="rId27" Type="http://schemas.openxmlformats.org/officeDocument/2006/relationships/tags" Target="../tags/tag1667.xml"/><Relationship Id="rId30" Type="http://schemas.openxmlformats.org/officeDocument/2006/relationships/tags" Target="../tags/tag1670.xml"/><Relationship Id="rId35" Type="http://schemas.openxmlformats.org/officeDocument/2006/relationships/tags" Target="../tags/tag1675.xml"/><Relationship Id="rId43" Type="http://schemas.openxmlformats.org/officeDocument/2006/relationships/tags" Target="../tags/tag1683.xml"/><Relationship Id="rId48" Type="http://schemas.openxmlformats.org/officeDocument/2006/relationships/tags" Target="../tags/tag1688.xml"/><Relationship Id="rId56" Type="http://schemas.openxmlformats.org/officeDocument/2006/relationships/tags" Target="../tags/tag1696.xml"/><Relationship Id="rId64" Type="http://schemas.openxmlformats.org/officeDocument/2006/relationships/tags" Target="../tags/tag1704.xml"/><Relationship Id="rId69" Type="http://schemas.openxmlformats.org/officeDocument/2006/relationships/tags" Target="../tags/tag1709.xml"/><Relationship Id="rId77" Type="http://schemas.openxmlformats.org/officeDocument/2006/relationships/tags" Target="../tags/tag1717.xml"/><Relationship Id="rId8" Type="http://schemas.openxmlformats.org/officeDocument/2006/relationships/tags" Target="../tags/tag1648.xml"/><Relationship Id="rId51" Type="http://schemas.openxmlformats.org/officeDocument/2006/relationships/tags" Target="../tags/tag1691.xml"/><Relationship Id="rId72" Type="http://schemas.openxmlformats.org/officeDocument/2006/relationships/tags" Target="../tags/tag1712.xml"/><Relationship Id="rId80" Type="http://schemas.openxmlformats.org/officeDocument/2006/relationships/tags" Target="../tags/tag1720.xml"/><Relationship Id="rId85" Type="http://schemas.openxmlformats.org/officeDocument/2006/relationships/tags" Target="../tags/tag1725.xml"/><Relationship Id="rId93" Type="http://schemas.openxmlformats.org/officeDocument/2006/relationships/tags" Target="../tags/tag1733.xml"/><Relationship Id="rId3" Type="http://schemas.openxmlformats.org/officeDocument/2006/relationships/tags" Target="../tags/tag1643.xml"/><Relationship Id="rId12" Type="http://schemas.openxmlformats.org/officeDocument/2006/relationships/tags" Target="../tags/tag1652.xml"/><Relationship Id="rId17" Type="http://schemas.openxmlformats.org/officeDocument/2006/relationships/tags" Target="../tags/tag1657.xml"/><Relationship Id="rId25" Type="http://schemas.openxmlformats.org/officeDocument/2006/relationships/tags" Target="../tags/tag1665.xml"/><Relationship Id="rId33" Type="http://schemas.openxmlformats.org/officeDocument/2006/relationships/tags" Target="../tags/tag1673.xml"/><Relationship Id="rId38" Type="http://schemas.openxmlformats.org/officeDocument/2006/relationships/tags" Target="../tags/tag1678.xml"/><Relationship Id="rId46" Type="http://schemas.openxmlformats.org/officeDocument/2006/relationships/tags" Target="../tags/tag1686.xml"/><Relationship Id="rId59" Type="http://schemas.openxmlformats.org/officeDocument/2006/relationships/tags" Target="../tags/tag1699.xml"/><Relationship Id="rId67" Type="http://schemas.openxmlformats.org/officeDocument/2006/relationships/tags" Target="../tags/tag1707.xml"/><Relationship Id="rId20" Type="http://schemas.openxmlformats.org/officeDocument/2006/relationships/tags" Target="../tags/tag1660.xml"/><Relationship Id="rId41" Type="http://schemas.openxmlformats.org/officeDocument/2006/relationships/tags" Target="../tags/tag1681.xml"/><Relationship Id="rId54" Type="http://schemas.openxmlformats.org/officeDocument/2006/relationships/tags" Target="../tags/tag1694.xml"/><Relationship Id="rId62" Type="http://schemas.openxmlformats.org/officeDocument/2006/relationships/tags" Target="../tags/tag1702.xml"/><Relationship Id="rId70" Type="http://schemas.openxmlformats.org/officeDocument/2006/relationships/tags" Target="../tags/tag1710.xml"/><Relationship Id="rId75" Type="http://schemas.openxmlformats.org/officeDocument/2006/relationships/tags" Target="../tags/tag1715.xml"/><Relationship Id="rId83" Type="http://schemas.openxmlformats.org/officeDocument/2006/relationships/tags" Target="../tags/tag1723.xml"/><Relationship Id="rId88" Type="http://schemas.openxmlformats.org/officeDocument/2006/relationships/tags" Target="../tags/tag1728.xml"/><Relationship Id="rId91" Type="http://schemas.openxmlformats.org/officeDocument/2006/relationships/tags" Target="../tags/tag1731.xml"/><Relationship Id="rId1" Type="http://schemas.openxmlformats.org/officeDocument/2006/relationships/tags" Target="../tags/tag1641.xml"/><Relationship Id="rId6" Type="http://schemas.openxmlformats.org/officeDocument/2006/relationships/tags" Target="../tags/tag1646.xml"/><Relationship Id="rId15" Type="http://schemas.openxmlformats.org/officeDocument/2006/relationships/tags" Target="../tags/tag1655.xml"/><Relationship Id="rId23" Type="http://schemas.openxmlformats.org/officeDocument/2006/relationships/tags" Target="../tags/tag1663.xml"/><Relationship Id="rId28" Type="http://schemas.openxmlformats.org/officeDocument/2006/relationships/tags" Target="../tags/tag1668.xml"/><Relationship Id="rId36" Type="http://schemas.openxmlformats.org/officeDocument/2006/relationships/tags" Target="../tags/tag1676.xml"/><Relationship Id="rId49" Type="http://schemas.openxmlformats.org/officeDocument/2006/relationships/tags" Target="../tags/tag1689.xml"/><Relationship Id="rId57" Type="http://schemas.openxmlformats.org/officeDocument/2006/relationships/tags" Target="../tags/tag1697.xml"/><Relationship Id="rId10" Type="http://schemas.openxmlformats.org/officeDocument/2006/relationships/tags" Target="../tags/tag1650.xml"/><Relationship Id="rId31" Type="http://schemas.openxmlformats.org/officeDocument/2006/relationships/tags" Target="../tags/tag1671.xml"/><Relationship Id="rId44" Type="http://schemas.openxmlformats.org/officeDocument/2006/relationships/tags" Target="../tags/tag1684.xml"/><Relationship Id="rId52" Type="http://schemas.openxmlformats.org/officeDocument/2006/relationships/tags" Target="../tags/tag1692.xml"/><Relationship Id="rId60" Type="http://schemas.openxmlformats.org/officeDocument/2006/relationships/tags" Target="../tags/tag1700.xml"/><Relationship Id="rId65" Type="http://schemas.openxmlformats.org/officeDocument/2006/relationships/tags" Target="../tags/tag1705.xml"/><Relationship Id="rId73" Type="http://schemas.openxmlformats.org/officeDocument/2006/relationships/tags" Target="../tags/tag1713.xml"/><Relationship Id="rId78" Type="http://schemas.openxmlformats.org/officeDocument/2006/relationships/tags" Target="../tags/tag1718.xml"/><Relationship Id="rId81" Type="http://schemas.openxmlformats.org/officeDocument/2006/relationships/tags" Target="../tags/tag1721.xml"/><Relationship Id="rId86" Type="http://schemas.openxmlformats.org/officeDocument/2006/relationships/tags" Target="../tags/tag1726.xml"/><Relationship Id="rId94" Type="http://schemas.openxmlformats.org/officeDocument/2006/relationships/slideLayout" Target="../slideLayouts/slideLayout2.xml"/><Relationship Id="rId4" Type="http://schemas.openxmlformats.org/officeDocument/2006/relationships/tags" Target="../tags/tag1644.xml"/><Relationship Id="rId9" Type="http://schemas.openxmlformats.org/officeDocument/2006/relationships/tags" Target="../tags/tag1649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tags" Target="../tags/tag1741.xml"/><Relationship Id="rId13" Type="http://schemas.openxmlformats.org/officeDocument/2006/relationships/tags" Target="../tags/tag1746.xml"/><Relationship Id="rId18" Type="http://schemas.openxmlformats.org/officeDocument/2006/relationships/tags" Target="../tags/tag1751.xml"/><Relationship Id="rId26" Type="http://schemas.openxmlformats.org/officeDocument/2006/relationships/tags" Target="../tags/tag1759.xml"/><Relationship Id="rId39" Type="http://schemas.openxmlformats.org/officeDocument/2006/relationships/tags" Target="../tags/tag1772.xml"/><Relationship Id="rId3" Type="http://schemas.openxmlformats.org/officeDocument/2006/relationships/tags" Target="../tags/tag1736.xml"/><Relationship Id="rId21" Type="http://schemas.openxmlformats.org/officeDocument/2006/relationships/tags" Target="../tags/tag1754.xml"/><Relationship Id="rId34" Type="http://schemas.openxmlformats.org/officeDocument/2006/relationships/tags" Target="../tags/tag1767.xml"/><Relationship Id="rId7" Type="http://schemas.openxmlformats.org/officeDocument/2006/relationships/tags" Target="../tags/tag1740.xml"/><Relationship Id="rId12" Type="http://schemas.openxmlformats.org/officeDocument/2006/relationships/tags" Target="../tags/tag1745.xml"/><Relationship Id="rId17" Type="http://schemas.openxmlformats.org/officeDocument/2006/relationships/tags" Target="../tags/tag1750.xml"/><Relationship Id="rId25" Type="http://schemas.openxmlformats.org/officeDocument/2006/relationships/tags" Target="../tags/tag1758.xml"/><Relationship Id="rId33" Type="http://schemas.openxmlformats.org/officeDocument/2006/relationships/tags" Target="../tags/tag1766.xml"/><Relationship Id="rId38" Type="http://schemas.openxmlformats.org/officeDocument/2006/relationships/tags" Target="../tags/tag1771.xml"/><Relationship Id="rId2" Type="http://schemas.openxmlformats.org/officeDocument/2006/relationships/tags" Target="../tags/tag1735.xml"/><Relationship Id="rId16" Type="http://schemas.openxmlformats.org/officeDocument/2006/relationships/tags" Target="../tags/tag1749.xml"/><Relationship Id="rId20" Type="http://schemas.openxmlformats.org/officeDocument/2006/relationships/tags" Target="../tags/tag1753.xml"/><Relationship Id="rId29" Type="http://schemas.openxmlformats.org/officeDocument/2006/relationships/tags" Target="../tags/tag1762.xml"/><Relationship Id="rId1" Type="http://schemas.openxmlformats.org/officeDocument/2006/relationships/tags" Target="../tags/tag1734.xml"/><Relationship Id="rId6" Type="http://schemas.openxmlformats.org/officeDocument/2006/relationships/tags" Target="../tags/tag1739.xml"/><Relationship Id="rId11" Type="http://schemas.openxmlformats.org/officeDocument/2006/relationships/tags" Target="../tags/tag1744.xml"/><Relationship Id="rId24" Type="http://schemas.openxmlformats.org/officeDocument/2006/relationships/tags" Target="../tags/tag1757.xml"/><Relationship Id="rId32" Type="http://schemas.openxmlformats.org/officeDocument/2006/relationships/tags" Target="../tags/tag1765.xml"/><Relationship Id="rId37" Type="http://schemas.openxmlformats.org/officeDocument/2006/relationships/tags" Target="../tags/tag1770.xml"/><Relationship Id="rId40" Type="http://schemas.openxmlformats.org/officeDocument/2006/relationships/slideLayout" Target="../slideLayouts/slideLayout2.xml"/><Relationship Id="rId5" Type="http://schemas.openxmlformats.org/officeDocument/2006/relationships/tags" Target="../tags/tag1738.xml"/><Relationship Id="rId15" Type="http://schemas.openxmlformats.org/officeDocument/2006/relationships/tags" Target="../tags/tag1748.xml"/><Relationship Id="rId23" Type="http://schemas.openxmlformats.org/officeDocument/2006/relationships/tags" Target="../tags/tag1756.xml"/><Relationship Id="rId28" Type="http://schemas.openxmlformats.org/officeDocument/2006/relationships/tags" Target="../tags/tag1761.xml"/><Relationship Id="rId36" Type="http://schemas.openxmlformats.org/officeDocument/2006/relationships/tags" Target="../tags/tag1769.xml"/><Relationship Id="rId10" Type="http://schemas.openxmlformats.org/officeDocument/2006/relationships/tags" Target="../tags/tag1743.xml"/><Relationship Id="rId19" Type="http://schemas.openxmlformats.org/officeDocument/2006/relationships/tags" Target="../tags/tag1752.xml"/><Relationship Id="rId31" Type="http://schemas.openxmlformats.org/officeDocument/2006/relationships/tags" Target="../tags/tag1764.xml"/><Relationship Id="rId4" Type="http://schemas.openxmlformats.org/officeDocument/2006/relationships/tags" Target="../tags/tag1737.xml"/><Relationship Id="rId9" Type="http://schemas.openxmlformats.org/officeDocument/2006/relationships/tags" Target="../tags/tag1742.xml"/><Relationship Id="rId14" Type="http://schemas.openxmlformats.org/officeDocument/2006/relationships/tags" Target="../tags/tag1747.xml"/><Relationship Id="rId22" Type="http://schemas.openxmlformats.org/officeDocument/2006/relationships/tags" Target="../tags/tag1755.xml"/><Relationship Id="rId27" Type="http://schemas.openxmlformats.org/officeDocument/2006/relationships/tags" Target="../tags/tag1760.xml"/><Relationship Id="rId30" Type="http://schemas.openxmlformats.org/officeDocument/2006/relationships/tags" Target="../tags/tag1763.xml"/><Relationship Id="rId35" Type="http://schemas.openxmlformats.org/officeDocument/2006/relationships/tags" Target="../tags/tag176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3" Type="http://schemas.openxmlformats.org/officeDocument/2006/relationships/tags" Target="../tags/tag1785.xml"/><Relationship Id="rId18" Type="http://schemas.openxmlformats.org/officeDocument/2006/relationships/tags" Target="../tags/tag1790.xml"/><Relationship Id="rId26" Type="http://schemas.openxmlformats.org/officeDocument/2006/relationships/tags" Target="../tags/tag1798.xml"/><Relationship Id="rId39" Type="http://schemas.openxmlformats.org/officeDocument/2006/relationships/tags" Target="../tags/tag1811.xml"/><Relationship Id="rId3" Type="http://schemas.openxmlformats.org/officeDocument/2006/relationships/tags" Target="../tags/tag1775.xml"/><Relationship Id="rId21" Type="http://schemas.openxmlformats.org/officeDocument/2006/relationships/tags" Target="../tags/tag1793.xml"/><Relationship Id="rId34" Type="http://schemas.openxmlformats.org/officeDocument/2006/relationships/tags" Target="../tags/tag1806.xml"/><Relationship Id="rId42" Type="http://schemas.openxmlformats.org/officeDocument/2006/relationships/tags" Target="../tags/tag1814.xml"/><Relationship Id="rId47" Type="http://schemas.openxmlformats.org/officeDocument/2006/relationships/tags" Target="../tags/tag1819.xml"/><Relationship Id="rId50" Type="http://schemas.openxmlformats.org/officeDocument/2006/relationships/slideLayout" Target="../slideLayouts/slideLayout2.xml"/><Relationship Id="rId7" Type="http://schemas.openxmlformats.org/officeDocument/2006/relationships/tags" Target="../tags/tag1779.xml"/><Relationship Id="rId12" Type="http://schemas.openxmlformats.org/officeDocument/2006/relationships/tags" Target="../tags/tag1784.xml"/><Relationship Id="rId17" Type="http://schemas.openxmlformats.org/officeDocument/2006/relationships/tags" Target="../tags/tag1789.xml"/><Relationship Id="rId25" Type="http://schemas.openxmlformats.org/officeDocument/2006/relationships/tags" Target="../tags/tag1797.xml"/><Relationship Id="rId33" Type="http://schemas.openxmlformats.org/officeDocument/2006/relationships/tags" Target="../tags/tag1805.xml"/><Relationship Id="rId38" Type="http://schemas.openxmlformats.org/officeDocument/2006/relationships/tags" Target="../tags/tag1810.xml"/><Relationship Id="rId46" Type="http://schemas.openxmlformats.org/officeDocument/2006/relationships/tags" Target="../tags/tag1818.xml"/><Relationship Id="rId2" Type="http://schemas.openxmlformats.org/officeDocument/2006/relationships/tags" Target="../tags/tag1774.xml"/><Relationship Id="rId16" Type="http://schemas.openxmlformats.org/officeDocument/2006/relationships/tags" Target="../tags/tag1788.xml"/><Relationship Id="rId20" Type="http://schemas.openxmlformats.org/officeDocument/2006/relationships/tags" Target="../tags/tag1792.xml"/><Relationship Id="rId29" Type="http://schemas.openxmlformats.org/officeDocument/2006/relationships/tags" Target="../tags/tag1801.xml"/><Relationship Id="rId41" Type="http://schemas.openxmlformats.org/officeDocument/2006/relationships/tags" Target="../tags/tag1813.xml"/><Relationship Id="rId1" Type="http://schemas.openxmlformats.org/officeDocument/2006/relationships/tags" Target="../tags/tag1773.xml"/><Relationship Id="rId6" Type="http://schemas.openxmlformats.org/officeDocument/2006/relationships/tags" Target="../tags/tag1778.xml"/><Relationship Id="rId11" Type="http://schemas.openxmlformats.org/officeDocument/2006/relationships/tags" Target="../tags/tag1783.xml"/><Relationship Id="rId24" Type="http://schemas.openxmlformats.org/officeDocument/2006/relationships/tags" Target="../tags/tag1796.xml"/><Relationship Id="rId32" Type="http://schemas.openxmlformats.org/officeDocument/2006/relationships/tags" Target="../tags/tag1804.xml"/><Relationship Id="rId37" Type="http://schemas.openxmlformats.org/officeDocument/2006/relationships/tags" Target="../tags/tag1809.xml"/><Relationship Id="rId40" Type="http://schemas.openxmlformats.org/officeDocument/2006/relationships/tags" Target="../tags/tag1812.xml"/><Relationship Id="rId45" Type="http://schemas.openxmlformats.org/officeDocument/2006/relationships/tags" Target="../tags/tag1817.xml"/><Relationship Id="rId5" Type="http://schemas.openxmlformats.org/officeDocument/2006/relationships/tags" Target="../tags/tag1777.xml"/><Relationship Id="rId15" Type="http://schemas.openxmlformats.org/officeDocument/2006/relationships/tags" Target="../tags/tag1787.xml"/><Relationship Id="rId23" Type="http://schemas.openxmlformats.org/officeDocument/2006/relationships/tags" Target="../tags/tag1795.xml"/><Relationship Id="rId28" Type="http://schemas.openxmlformats.org/officeDocument/2006/relationships/tags" Target="../tags/tag1800.xml"/><Relationship Id="rId36" Type="http://schemas.openxmlformats.org/officeDocument/2006/relationships/tags" Target="../tags/tag1808.xml"/><Relationship Id="rId49" Type="http://schemas.openxmlformats.org/officeDocument/2006/relationships/tags" Target="../tags/tag1821.xml"/><Relationship Id="rId10" Type="http://schemas.openxmlformats.org/officeDocument/2006/relationships/tags" Target="../tags/tag1782.xml"/><Relationship Id="rId19" Type="http://schemas.openxmlformats.org/officeDocument/2006/relationships/tags" Target="../tags/tag1791.xml"/><Relationship Id="rId31" Type="http://schemas.openxmlformats.org/officeDocument/2006/relationships/tags" Target="../tags/tag1803.xml"/><Relationship Id="rId44" Type="http://schemas.openxmlformats.org/officeDocument/2006/relationships/tags" Target="../tags/tag1816.xml"/><Relationship Id="rId4" Type="http://schemas.openxmlformats.org/officeDocument/2006/relationships/tags" Target="../tags/tag1776.xml"/><Relationship Id="rId9" Type="http://schemas.openxmlformats.org/officeDocument/2006/relationships/tags" Target="../tags/tag1781.xml"/><Relationship Id="rId14" Type="http://schemas.openxmlformats.org/officeDocument/2006/relationships/tags" Target="../tags/tag1786.xml"/><Relationship Id="rId22" Type="http://schemas.openxmlformats.org/officeDocument/2006/relationships/tags" Target="../tags/tag1794.xml"/><Relationship Id="rId27" Type="http://schemas.openxmlformats.org/officeDocument/2006/relationships/tags" Target="../tags/tag1799.xml"/><Relationship Id="rId30" Type="http://schemas.openxmlformats.org/officeDocument/2006/relationships/tags" Target="../tags/tag1802.xml"/><Relationship Id="rId35" Type="http://schemas.openxmlformats.org/officeDocument/2006/relationships/tags" Target="../tags/tag1807.xml"/><Relationship Id="rId43" Type="http://schemas.openxmlformats.org/officeDocument/2006/relationships/tags" Target="../tags/tag1815.xml"/><Relationship Id="rId48" Type="http://schemas.openxmlformats.org/officeDocument/2006/relationships/tags" Target="../tags/tag1820.xml"/><Relationship Id="rId8" Type="http://schemas.openxmlformats.org/officeDocument/2006/relationships/tags" Target="../tags/tag1780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tags" Target="../tags/tag1829.xml"/><Relationship Id="rId13" Type="http://schemas.openxmlformats.org/officeDocument/2006/relationships/tags" Target="../tags/tag1834.xml"/><Relationship Id="rId18" Type="http://schemas.openxmlformats.org/officeDocument/2006/relationships/tags" Target="../tags/tag1839.xml"/><Relationship Id="rId26" Type="http://schemas.openxmlformats.org/officeDocument/2006/relationships/tags" Target="../tags/tag1847.xml"/><Relationship Id="rId3" Type="http://schemas.openxmlformats.org/officeDocument/2006/relationships/tags" Target="../tags/tag1824.xml"/><Relationship Id="rId21" Type="http://schemas.openxmlformats.org/officeDocument/2006/relationships/tags" Target="../tags/tag1842.xml"/><Relationship Id="rId34" Type="http://schemas.openxmlformats.org/officeDocument/2006/relationships/tags" Target="../tags/tag1855.xml"/><Relationship Id="rId7" Type="http://schemas.openxmlformats.org/officeDocument/2006/relationships/tags" Target="../tags/tag1828.xml"/><Relationship Id="rId12" Type="http://schemas.openxmlformats.org/officeDocument/2006/relationships/tags" Target="../tags/tag1833.xml"/><Relationship Id="rId17" Type="http://schemas.openxmlformats.org/officeDocument/2006/relationships/tags" Target="../tags/tag1838.xml"/><Relationship Id="rId25" Type="http://schemas.openxmlformats.org/officeDocument/2006/relationships/tags" Target="../tags/tag1846.xml"/><Relationship Id="rId33" Type="http://schemas.openxmlformats.org/officeDocument/2006/relationships/tags" Target="../tags/tag1854.xml"/><Relationship Id="rId2" Type="http://schemas.openxmlformats.org/officeDocument/2006/relationships/tags" Target="../tags/tag1823.xml"/><Relationship Id="rId16" Type="http://schemas.openxmlformats.org/officeDocument/2006/relationships/tags" Target="../tags/tag1837.xml"/><Relationship Id="rId20" Type="http://schemas.openxmlformats.org/officeDocument/2006/relationships/tags" Target="../tags/tag1841.xml"/><Relationship Id="rId29" Type="http://schemas.openxmlformats.org/officeDocument/2006/relationships/tags" Target="../tags/tag1850.xml"/><Relationship Id="rId1" Type="http://schemas.openxmlformats.org/officeDocument/2006/relationships/tags" Target="../tags/tag1822.xml"/><Relationship Id="rId6" Type="http://schemas.openxmlformats.org/officeDocument/2006/relationships/tags" Target="../tags/tag1827.xml"/><Relationship Id="rId11" Type="http://schemas.openxmlformats.org/officeDocument/2006/relationships/tags" Target="../tags/tag1832.xml"/><Relationship Id="rId24" Type="http://schemas.openxmlformats.org/officeDocument/2006/relationships/tags" Target="../tags/tag1845.xml"/><Relationship Id="rId32" Type="http://schemas.openxmlformats.org/officeDocument/2006/relationships/tags" Target="../tags/tag1853.xml"/><Relationship Id="rId5" Type="http://schemas.openxmlformats.org/officeDocument/2006/relationships/tags" Target="../tags/tag1826.xml"/><Relationship Id="rId15" Type="http://schemas.openxmlformats.org/officeDocument/2006/relationships/tags" Target="../tags/tag1836.xml"/><Relationship Id="rId23" Type="http://schemas.openxmlformats.org/officeDocument/2006/relationships/tags" Target="../tags/tag1844.xml"/><Relationship Id="rId28" Type="http://schemas.openxmlformats.org/officeDocument/2006/relationships/tags" Target="../tags/tag1849.xml"/><Relationship Id="rId36" Type="http://schemas.openxmlformats.org/officeDocument/2006/relationships/slideLayout" Target="../slideLayouts/slideLayout2.xml"/><Relationship Id="rId10" Type="http://schemas.openxmlformats.org/officeDocument/2006/relationships/tags" Target="../tags/tag1831.xml"/><Relationship Id="rId19" Type="http://schemas.openxmlformats.org/officeDocument/2006/relationships/tags" Target="../tags/tag1840.xml"/><Relationship Id="rId31" Type="http://schemas.openxmlformats.org/officeDocument/2006/relationships/tags" Target="../tags/tag1852.xml"/><Relationship Id="rId4" Type="http://schemas.openxmlformats.org/officeDocument/2006/relationships/tags" Target="../tags/tag1825.xml"/><Relationship Id="rId9" Type="http://schemas.openxmlformats.org/officeDocument/2006/relationships/tags" Target="../tags/tag1830.xml"/><Relationship Id="rId14" Type="http://schemas.openxmlformats.org/officeDocument/2006/relationships/tags" Target="../tags/tag1835.xml"/><Relationship Id="rId22" Type="http://schemas.openxmlformats.org/officeDocument/2006/relationships/tags" Target="../tags/tag1843.xml"/><Relationship Id="rId27" Type="http://schemas.openxmlformats.org/officeDocument/2006/relationships/tags" Target="../tags/tag1848.xml"/><Relationship Id="rId30" Type="http://schemas.openxmlformats.org/officeDocument/2006/relationships/tags" Target="../tags/tag1851.xml"/><Relationship Id="rId35" Type="http://schemas.openxmlformats.org/officeDocument/2006/relationships/tags" Target="../tags/tag185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tags" Target="../tags/tag1864.xml"/><Relationship Id="rId13" Type="http://schemas.openxmlformats.org/officeDocument/2006/relationships/tags" Target="../tags/tag1869.xml"/><Relationship Id="rId18" Type="http://schemas.openxmlformats.org/officeDocument/2006/relationships/tags" Target="../tags/tag1874.xml"/><Relationship Id="rId26" Type="http://schemas.openxmlformats.org/officeDocument/2006/relationships/tags" Target="../tags/tag1882.xml"/><Relationship Id="rId3" Type="http://schemas.openxmlformats.org/officeDocument/2006/relationships/tags" Target="../tags/tag1859.xml"/><Relationship Id="rId21" Type="http://schemas.openxmlformats.org/officeDocument/2006/relationships/tags" Target="../tags/tag1877.xml"/><Relationship Id="rId34" Type="http://schemas.openxmlformats.org/officeDocument/2006/relationships/tags" Target="../tags/tag1890.xml"/><Relationship Id="rId7" Type="http://schemas.openxmlformats.org/officeDocument/2006/relationships/tags" Target="../tags/tag1863.xml"/><Relationship Id="rId12" Type="http://schemas.openxmlformats.org/officeDocument/2006/relationships/tags" Target="../tags/tag1868.xml"/><Relationship Id="rId17" Type="http://schemas.openxmlformats.org/officeDocument/2006/relationships/tags" Target="../tags/tag1873.xml"/><Relationship Id="rId25" Type="http://schemas.openxmlformats.org/officeDocument/2006/relationships/tags" Target="../tags/tag1881.xml"/><Relationship Id="rId33" Type="http://schemas.openxmlformats.org/officeDocument/2006/relationships/tags" Target="../tags/tag1889.xml"/><Relationship Id="rId2" Type="http://schemas.openxmlformats.org/officeDocument/2006/relationships/tags" Target="../tags/tag1858.xml"/><Relationship Id="rId16" Type="http://schemas.openxmlformats.org/officeDocument/2006/relationships/tags" Target="../tags/tag1872.xml"/><Relationship Id="rId20" Type="http://schemas.openxmlformats.org/officeDocument/2006/relationships/tags" Target="../tags/tag1876.xml"/><Relationship Id="rId29" Type="http://schemas.openxmlformats.org/officeDocument/2006/relationships/tags" Target="../tags/tag1885.xml"/><Relationship Id="rId1" Type="http://schemas.openxmlformats.org/officeDocument/2006/relationships/tags" Target="../tags/tag1857.xml"/><Relationship Id="rId6" Type="http://schemas.openxmlformats.org/officeDocument/2006/relationships/tags" Target="../tags/tag1862.xml"/><Relationship Id="rId11" Type="http://schemas.openxmlformats.org/officeDocument/2006/relationships/tags" Target="../tags/tag1867.xml"/><Relationship Id="rId24" Type="http://schemas.openxmlformats.org/officeDocument/2006/relationships/tags" Target="../tags/tag1880.xml"/><Relationship Id="rId32" Type="http://schemas.openxmlformats.org/officeDocument/2006/relationships/tags" Target="../tags/tag1888.xml"/><Relationship Id="rId5" Type="http://schemas.openxmlformats.org/officeDocument/2006/relationships/tags" Target="../tags/tag1861.xml"/><Relationship Id="rId15" Type="http://schemas.openxmlformats.org/officeDocument/2006/relationships/tags" Target="../tags/tag1871.xml"/><Relationship Id="rId23" Type="http://schemas.openxmlformats.org/officeDocument/2006/relationships/tags" Target="../tags/tag1879.xml"/><Relationship Id="rId28" Type="http://schemas.openxmlformats.org/officeDocument/2006/relationships/tags" Target="../tags/tag1884.xml"/><Relationship Id="rId36" Type="http://schemas.openxmlformats.org/officeDocument/2006/relationships/slideLayout" Target="../slideLayouts/slideLayout2.xml"/><Relationship Id="rId10" Type="http://schemas.openxmlformats.org/officeDocument/2006/relationships/tags" Target="../tags/tag1866.xml"/><Relationship Id="rId19" Type="http://schemas.openxmlformats.org/officeDocument/2006/relationships/tags" Target="../tags/tag1875.xml"/><Relationship Id="rId31" Type="http://schemas.openxmlformats.org/officeDocument/2006/relationships/tags" Target="../tags/tag1887.xml"/><Relationship Id="rId4" Type="http://schemas.openxmlformats.org/officeDocument/2006/relationships/tags" Target="../tags/tag1860.xml"/><Relationship Id="rId9" Type="http://schemas.openxmlformats.org/officeDocument/2006/relationships/tags" Target="../tags/tag1865.xml"/><Relationship Id="rId14" Type="http://schemas.openxmlformats.org/officeDocument/2006/relationships/tags" Target="../tags/tag1870.xml"/><Relationship Id="rId22" Type="http://schemas.openxmlformats.org/officeDocument/2006/relationships/tags" Target="../tags/tag1878.xml"/><Relationship Id="rId27" Type="http://schemas.openxmlformats.org/officeDocument/2006/relationships/tags" Target="../tags/tag1883.xml"/><Relationship Id="rId30" Type="http://schemas.openxmlformats.org/officeDocument/2006/relationships/tags" Target="../tags/tag1886.xml"/><Relationship Id="rId35" Type="http://schemas.openxmlformats.org/officeDocument/2006/relationships/tags" Target="../tags/tag1891.xm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tags" Target="../tags/tag1899.xml"/><Relationship Id="rId13" Type="http://schemas.openxmlformats.org/officeDocument/2006/relationships/tags" Target="../tags/tag1904.xml"/><Relationship Id="rId18" Type="http://schemas.openxmlformats.org/officeDocument/2006/relationships/tags" Target="../tags/tag1909.xml"/><Relationship Id="rId26" Type="http://schemas.openxmlformats.org/officeDocument/2006/relationships/tags" Target="../tags/tag1917.xml"/><Relationship Id="rId3" Type="http://schemas.openxmlformats.org/officeDocument/2006/relationships/tags" Target="../tags/tag1894.xml"/><Relationship Id="rId21" Type="http://schemas.openxmlformats.org/officeDocument/2006/relationships/tags" Target="../tags/tag1912.xml"/><Relationship Id="rId34" Type="http://schemas.openxmlformats.org/officeDocument/2006/relationships/tags" Target="../tags/tag1925.xml"/><Relationship Id="rId7" Type="http://schemas.openxmlformats.org/officeDocument/2006/relationships/tags" Target="../tags/tag1898.xml"/><Relationship Id="rId12" Type="http://schemas.openxmlformats.org/officeDocument/2006/relationships/tags" Target="../tags/tag1903.xml"/><Relationship Id="rId17" Type="http://schemas.openxmlformats.org/officeDocument/2006/relationships/tags" Target="../tags/tag1908.xml"/><Relationship Id="rId25" Type="http://schemas.openxmlformats.org/officeDocument/2006/relationships/tags" Target="../tags/tag1916.xml"/><Relationship Id="rId33" Type="http://schemas.openxmlformats.org/officeDocument/2006/relationships/tags" Target="../tags/tag1924.xml"/><Relationship Id="rId2" Type="http://schemas.openxmlformats.org/officeDocument/2006/relationships/tags" Target="../tags/tag1893.xml"/><Relationship Id="rId16" Type="http://schemas.openxmlformats.org/officeDocument/2006/relationships/tags" Target="../tags/tag1907.xml"/><Relationship Id="rId20" Type="http://schemas.openxmlformats.org/officeDocument/2006/relationships/tags" Target="../tags/tag1911.xml"/><Relationship Id="rId29" Type="http://schemas.openxmlformats.org/officeDocument/2006/relationships/tags" Target="../tags/tag1920.xml"/><Relationship Id="rId1" Type="http://schemas.openxmlformats.org/officeDocument/2006/relationships/tags" Target="../tags/tag1892.xml"/><Relationship Id="rId6" Type="http://schemas.openxmlformats.org/officeDocument/2006/relationships/tags" Target="../tags/tag1897.xml"/><Relationship Id="rId11" Type="http://schemas.openxmlformats.org/officeDocument/2006/relationships/tags" Target="../tags/tag1902.xml"/><Relationship Id="rId24" Type="http://schemas.openxmlformats.org/officeDocument/2006/relationships/tags" Target="../tags/tag1915.xml"/><Relationship Id="rId32" Type="http://schemas.openxmlformats.org/officeDocument/2006/relationships/tags" Target="../tags/tag1923.xml"/><Relationship Id="rId37" Type="http://schemas.openxmlformats.org/officeDocument/2006/relationships/slideLayout" Target="../slideLayouts/slideLayout2.xml"/><Relationship Id="rId5" Type="http://schemas.openxmlformats.org/officeDocument/2006/relationships/tags" Target="../tags/tag1896.xml"/><Relationship Id="rId15" Type="http://schemas.openxmlformats.org/officeDocument/2006/relationships/tags" Target="../tags/tag1906.xml"/><Relationship Id="rId23" Type="http://schemas.openxmlformats.org/officeDocument/2006/relationships/tags" Target="../tags/tag1914.xml"/><Relationship Id="rId28" Type="http://schemas.openxmlformats.org/officeDocument/2006/relationships/tags" Target="../tags/tag1919.xml"/><Relationship Id="rId36" Type="http://schemas.openxmlformats.org/officeDocument/2006/relationships/tags" Target="../tags/tag1927.xml"/><Relationship Id="rId10" Type="http://schemas.openxmlformats.org/officeDocument/2006/relationships/tags" Target="../tags/tag1901.xml"/><Relationship Id="rId19" Type="http://schemas.openxmlformats.org/officeDocument/2006/relationships/tags" Target="../tags/tag1910.xml"/><Relationship Id="rId31" Type="http://schemas.openxmlformats.org/officeDocument/2006/relationships/tags" Target="../tags/tag1922.xml"/><Relationship Id="rId4" Type="http://schemas.openxmlformats.org/officeDocument/2006/relationships/tags" Target="../tags/tag1895.xml"/><Relationship Id="rId9" Type="http://schemas.openxmlformats.org/officeDocument/2006/relationships/tags" Target="../tags/tag1900.xml"/><Relationship Id="rId14" Type="http://schemas.openxmlformats.org/officeDocument/2006/relationships/tags" Target="../tags/tag1905.xml"/><Relationship Id="rId22" Type="http://schemas.openxmlformats.org/officeDocument/2006/relationships/tags" Target="../tags/tag1913.xml"/><Relationship Id="rId27" Type="http://schemas.openxmlformats.org/officeDocument/2006/relationships/tags" Target="../tags/tag1918.xml"/><Relationship Id="rId30" Type="http://schemas.openxmlformats.org/officeDocument/2006/relationships/tags" Target="../tags/tag1921.xml"/><Relationship Id="rId35" Type="http://schemas.openxmlformats.org/officeDocument/2006/relationships/tags" Target="../tags/tag192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SMT and Its Application in </a:t>
            </a:r>
            <a:br>
              <a:rPr lang="en-US" altLang="zh-TW" dirty="0" smtClean="0"/>
            </a:br>
            <a:r>
              <a:rPr lang="en-US" altLang="zh-TW" b="1" dirty="0" smtClean="0"/>
              <a:t>Software Verification</a:t>
            </a:r>
            <a:endParaRPr lang="zh-TW" altLang="en-US" b="1" dirty="0"/>
          </a:p>
        </p:txBody>
      </p:sp>
      <p:sp>
        <p:nvSpPr>
          <p:cNvPr id="5" name="副標題 2"/>
          <p:cNvSpPr>
            <a:spLocks noGrp="1"/>
          </p:cNvSpPr>
          <p:nvPr>
            <p:ph type="subTitle" idx="1"/>
          </p:nvPr>
        </p:nvSpPr>
        <p:spPr>
          <a:xfrm>
            <a:off x="611560" y="3886200"/>
            <a:ext cx="7776864" cy="1752600"/>
          </a:xfrm>
        </p:spPr>
        <p:txBody>
          <a:bodyPr>
            <a:normAutofit fontScale="70000" lnSpcReduction="20000"/>
          </a:bodyPr>
          <a:lstStyle/>
          <a:p>
            <a:r>
              <a:rPr lang="en-US" altLang="zh-TW" dirty="0" smtClean="0"/>
              <a:t>Yu-Fang Chen</a:t>
            </a:r>
          </a:p>
          <a:p>
            <a:r>
              <a:rPr lang="en-US" altLang="zh-TW" dirty="0" smtClean="0"/>
              <a:t>IIS, Academia </a:t>
            </a:r>
            <a:r>
              <a:rPr lang="en-US" altLang="zh-TW" dirty="0" err="1" smtClean="0"/>
              <a:t>Sinica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 smtClean="0"/>
              <a:t>Based on the slides of Barrett, </a:t>
            </a:r>
            <a:r>
              <a:rPr lang="en-US" altLang="zh-TW" dirty="0" err="1" smtClean="0"/>
              <a:t>Sanjit</a:t>
            </a:r>
            <a:r>
              <a:rPr lang="en-US" altLang="zh-TW" dirty="0" smtClean="0"/>
              <a:t>, </a:t>
            </a:r>
            <a:r>
              <a:rPr lang="en-US" altLang="zh-TW" dirty="0" err="1" smtClean="0"/>
              <a:t>Kroening</a:t>
            </a:r>
            <a:r>
              <a:rPr lang="en-US" altLang="zh-TW" dirty="0" smtClean="0"/>
              <a:t> , </a:t>
            </a:r>
            <a:r>
              <a:rPr lang="en-US" altLang="zh-TW" dirty="0" err="1" smtClean="0"/>
              <a:t>Rummer</a:t>
            </a:r>
            <a:r>
              <a:rPr lang="en-US" altLang="zh-TW" dirty="0" smtClean="0"/>
              <a:t>, </a:t>
            </a:r>
            <a:r>
              <a:rPr lang="en-US" altLang="zh-TW" dirty="0" err="1" smtClean="0"/>
              <a:t>Sinha</a:t>
            </a:r>
            <a:r>
              <a:rPr lang="en-US" altLang="zh-TW" dirty="0" smtClean="0"/>
              <a:t>, </a:t>
            </a:r>
            <a:r>
              <a:rPr lang="en-US" altLang="zh-TW" dirty="0" err="1" smtClean="0"/>
              <a:t>Jhala</a:t>
            </a:r>
            <a:r>
              <a:rPr lang="en-US" altLang="zh-TW" dirty="0" smtClean="0"/>
              <a:t>, and </a:t>
            </a:r>
            <a:r>
              <a:rPr lang="en-US" altLang="zh-TW" dirty="0" err="1" smtClean="0"/>
              <a:t>Majumdar</a:t>
            </a:r>
            <a:endParaRPr lang="zh-TW" altLang="en-US" dirty="0" smtClean="0"/>
          </a:p>
          <a:p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>
            <a:noAutofit/>
          </a:bodyPr>
          <a:lstStyle/>
          <a:p>
            <a:r>
              <a:rPr lang="en-US" altLang="zh-TW" sz="3200" b="1" dirty="0" smtClean="0"/>
              <a:t>Why This is Relevant to Software Verification?</a:t>
            </a:r>
            <a:endParaRPr lang="zh-TW" altLang="en-US" sz="32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7567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TW" sz="2400" dirty="0" smtClean="0"/>
              <a:t>For example:</a:t>
            </a:r>
          </a:p>
          <a:p>
            <a:r>
              <a:rPr lang="en-US" altLang="zh-TW" sz="2400" dirty="0" smtClean="0"/>
              <a:t>Given an integer program without loop and function call.</a:t>
            </a:r>
          </a:p>
          <a:p>
            <a:r>
              <a:rPr lang="en-US" altLang="zh-TW" sz="2400" dirty="0" smtClean="0"/>
              <a:t>The </a:t>
            </a:r>
            <a:r>
              <a:rPr lang="en-US" altLang="zh-TW" sz="2400" b="1" dirty="0" smtClean="0"/>
              <a:t>assertion checking</a:t>
            </a:r>
            <a:r>
              <a:rPr lang="en-US" altLang="zh-TW" sz="2400" dirty="0" smtClean="0"/>
              <a:t> problem can be reduced to </a:t>
            </a:r>
            <a:r>
              <a:rPr lang="en-US" altLang="zh-TW" sz="2400" b="1" dirty="0" err="1" smtClean="0"/>
              <a:t>satisfibility</a:t>
            </a:r>
            <a:r>
              <a:rPr lang="en-US" altLang="zh-TW" sz="2400" dirty="0" smtClean="0"/>
              <a:t> problem of a trace formula</a:t>
            </a:r>
            <a:r>
              <a:rPr lang="en-US" altLang="zh-TW" sz="2400" baseline="30000" dirty="0" smtClean="0"/>
              <a:t>*</a:t>
            </a:r>
            <a:endParaRPr lang="zh-TW" altLang="en-US" sz="2400" baseline="30000" dirty="0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467544" y="3388931"/>
            <a:ext cx="3384376" cy="230425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zh-TW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main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(){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altLang="zh-TW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x; </a:t>
            </a:r>
            <a:r>
              <a:rPr kumimoji="0" lang="en-US" altLang="zh-TW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scanf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("%d", &amp;x);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if(x&lt;10)  x=</a:t>
            </a:r>
            <a:r>
              <a:rPr kumimoji="0" lang="en-US" altLang="zh-TW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x -1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altLang="zh-TW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assert(x != 9);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}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364088" y="43970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4355976" y="3892986"/>
            <a:ext cx="4068960" cy="120032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/>
              <a:t>(</a:t>
            </a:r>
            <a:r>
              <a:rPr lang="en-US" altLang="zh-TW" sz="2400" b="1" dirty="0" smtClean="0">
                <a:latin typeface="Calibri"/>
              </a:rPr>
              <a:t>x</a:t>
            </a:r>
            <a:r>
              <a:rPr lang="en-US" altLang="zh-TW" sz="2400" b="1" baseline="-25000" dirty="0" smtClean="0">
                <a:latin typeface="Calibri"/>
              </a:rPr>
              <a:t>0</a:t>
            </a:r>
            <a:r>
              <a:rPr lang="en-US" altLang="zh-TW" sz="2400" b="1" dirty="0" smtClean="0"/>
              <a:t> &lt;10 </a:t>
            </a:r>
            <a:r>
              <a:rPr lang="en-US" altLang="zh-TW" sz="2400" b="1" dirty="0" smtClean="0">
                <a:latin typeface="cmsy10"/>
              </a:rPr>
              <a:t>Æ</a:t>
            </a:r>
            <a:r>
              <a:rPr lang="en-US" altLang="zh-TW" sz="2400" b="1" dirty="0" smtClean="0"/>
              <a:t> </a:t>
            </a:r>
            <a:r>
              <a:rPr lang="en-US" altLang="zh-TW" sz="2400" b="1" dirty="0" smtClean="0">
                <a:latin typeface="Calibri"/>
              </a:rPr>
              <a:t>x</a:t>
            </a:r>
            <a:r>
              <a:rPr lang="en-US" altLang="zh-TW" sz="2400" b="1" baseline="-25000" dirty="0" smtClean="0">
                <a:latin typeface="Calibri"/>
              </a:rPr>
              <a:t>1</a:t>
            </a:r>
            <a:r>
              <a:rPr lang="en-US" altLang="zh-TW" sz="2400" b="1" dirty="0" smtClean="0"/>
              <a:t> = </a:t>
            </a:r>
            <a:r>
              <a:rPr lang="en-US" altLang="zh-TW" sz="2400" b="1" dirty="0" smtClean="0">
                <a:latin typeface="Calibri"/>
              </a:rPr>
              <a:t>x</a:t>
            </a:r>
            <a:r>
              <a:rPr lang="en-US" altLang="zh-TW" sz="2400" b="1" baseline="-25000" dirty="0" smtClean="0">
                <a:latin typeface="Calibri"/>
              </a:rPr>
              <a:t>0</a:t>
            </a:r>
            <a:r>
              <a:rPr lang="en-US" altLang="zh-TW" sz="2400" b="1" dirty="0" smtClean="0"/>
              <a:t> -1 </a:t>
            </a:r>
            <a:r>
              <a:rPr lang="en-US" altLang="zh-TW" sz="2400" b="1" dirty="0" smtClean="0">
                <a:latin typeface="cmsy10"/>
              </a:rPr>
              <a:t>Æ</a:t>
            </a:r>
            <a:r>
              <a:rPr lang="en-US" altLang="zh-TW" sz="2400" b="1" dirty="0" smtClean="0"/>
              <a:t> x</a:t>
            </a:r>
            <a:r>
              <a:rPr lang="en-US" altLang="zh-TW" sz="2400" b="1" baseline="-25000" dirty="0" smtClean="0"/>
              <a:t>1</a:t>
            </a:r>
            <a:r>
              <a:rPr lang="en-US" altLang="zh-TW" sz="2400" b="1" dirty="0" smtClean="0"/>
              <a:t> =9)</a:t>
            </a:r>
          </a:p>
          <a:p>
            <a:r>
              <a:rPr lang="en-US" altLang="zh-TW" sz="2400" b="1" dirty="0" smtClean="0">
                <a:latin typeface="cmsy10"/>
              </a:rPr>
              <a:t>   Æ</a:t>
            </a:r>
            <a:endParaRPr lang="zh-TW" altLang="en-US" sz="2400" b="1" dirty="0" smtClean="0">
              <a:latin typeface="cmsy10"/>
            </a:endParaRPr>
          </a:p>
          <a:p>
            <a:r>
              <a:rPr lang="en-US" altLang="zh-TW" sz="2400" b="1" dirty="0" smtClean="0"/>
              <a:t>(</a:t>
            </a:r>
            <a:r>
              <a:rPr lang="en-US" altLang="zh-TW" sz="2400" b="1" dirty="0" smtClean="0">
                <a:latin typeface="Calibri"/>
              </a:rPr>
              <a:t>x</a:t>
            </a:r>
            <a:r>
              <a:rPr lang="en-US" altLang="zh-TW" sz="2400" b="1" baseline="-25000" dirty="0" smtClean="0"/>
              <a:t>0</a:t>
            </a:r>
            <a:r>
              <a:rPr lang="en-US" altLang="zh-TW" sz="2400" b="1" dirty="0" smtClean="0">
                <a:latin typeface="cmsy10"/>
              </a:rPr>
              <a:t>¸</a:t>
            </a:r>
            <a:r>
              <a:rPr lang="en-US" altLang="zh-TW" sz="2400" b="1" dirty="0" smtClean="0"/>
              <a:t>10 </a:t>
            </a:r>
            <a:r>
              <a:rPr lang="en-US" altLang="zh-TW" sz="2400" b="1" dirty="0" smtClean="0">
                <a:latin typeface="cmsy10"/>
              </a:rPr>
              <a:t>Æ</a:t>
            </a:r>
            <a:r>
              <a:rPr lang="en-US" altLang="zh-TW" sz="2400" b="1" dirty="0" smtClean="0"/>
              <a:t> x</a:t>
            </a:r>
            <a:r>
              <a:rPr lang="en-US" altLang="zh-TW" sz="2400" b="1" baseline="-25000" dirty="0" smtClean="0"/>
              <a:t>0</a:t>
            </a:r>
            <a:r>
              <a:rPr lang="en-US" altLang="zh-TW" sz="2400" b="1" dirty="0" smtClean="0"/>
              <a:t> =9)</a:t>
            </a:r>
            <a:endParaRPr lang="zh-TW" altLang="en-US" sz="2400" b="1" dirty="0"/>
          </a:p>
        </p:txBody>
      </p:sp>
      <p:sp>
        <p:nvSpPr>
          <p:cNvPr id="9" name="文字方塊 8"/>
          <p:cNvSpPr txBox="1"/>
          <p:nvPr/>
        </p:nvSpPr>
        <p:spPr>
          <a:xfrm>
            <a:off x="467544" y="5837202"/>
            <a:ext cx="3370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/>
              <a:t>The assertion may be violated</a:t>
            </a:r>
            <a:endParaRPr lang="zh-TW" altLang="en-US" sz="2000" dirty="0"/>
          </a:p>
        </p:txBody>
      </p:sp>
      <p:sp>
        <p:nvSpPr>
          <p:cNvPr id="10" name="左-右雙向箭號 9"/>
          <p:cNvSpPr/>
          <p:nvPr/>
        </p:nvSpPr>
        <p:spPr>
          <a:xfrm>
            <a:off x="3851920" y="5837202"/>
            <a:ext cx="1008112" cy="36004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b="1" dirty="0" err="1" smtClean="0">
                <a:solidFill>
                  <a:schemeClr val="tx1"/>
                </a:solidFill>
              </a:rPr>
              <a:t>iff</a:t>
            </a:r>
            <a:endParaRPr lang="zh-TW" altLang="en-US" sz="2800" b="1" dirty="0">
              <a:solidFill>
                <a:schemeClr val="tx1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5233525" y="5765194"/>
            <a:ext cx="3749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/>
              <a:t>The first order formula is </a:t>
            </a:r>
            <a:r>
              <a:rPr lang="en-US" altLang="zh-TW" sz="2000" dirty="0" err="1" smtClean="0"/>
              <a:t>satisfible</a:t>
            </a:r>
            <a:endParaRPr lang="zh-TW" altLang="en-US" sz="2000" dirty="0"/>
          </a:p>
        </p:txBody>
      </p:sp>
      <p:sp>
        <p:nvSpPr>
          <p:cNvPr id="12" name="矩形 11"/>
          <p:cNvSpPr/>
          <p:nvPr/>
        </p:nvSpPr>
        <p:spPr>
          <a:xfrm>
            <a:off x="683568" y="6488668"/>
            <a:ext cx="61013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Note *: a FOL formula under theory of linear integer arithmetic.</a:t>
            </a:r>
            <a:endParaRPr lang="zh-TW" altLang="en-US" dirty="0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10</a:t>
            </a:fld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711704" y="2852936"/>
            <a:ext cx="2736304" cy="432048"/>
          </a:xfrm>
          <a:prstGeom prst="rect">
            <a:avLst/>
          </a:prstGeom>
          <a:ln w="317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F466D-81B6-4F34-840D-DAA89F842BB6}" type="slidenum">
              <a:rPr lang="he-IL" altLang="en-US"/>
              <a:pPr/>
              <a:t>11</a:t>
            </a:fld>
            <a:endParaRPr lang="en-US" alt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新細明體" charset="-120"/>
              </a:rPr>
              <a:t>First order </a:t>
            </a:r>
            <a:r>
              <a:rPr lang="en-US" altLang="zh-TW" dirty="0" smtClean="0">
                <a:ea typeface="新細明體" charset="-120"/>
              </a:rPr>
              <a:t>logic Theories</a:t>
            </a:r>
            <a:endParaRPr lang="en-US" altLang="zh-TW" dirty="0">
              <a:ea typeface="新細明體" charset="-12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>
                <a:ea typeface="新細明體" charset="-120"/>
              </a:rPr>
              <a:t>A first order theory consists of</a:t>
            </a:r>
          </a:p>
          <a:p>
            <a:pPr lvl="1"/>
            <a:r>
              <a:rPr lang="en-US" altLang="zh-TW" dirty="0">
                <a:ea typeface="新細明體" charset="-120"/>
              </a:rPr>
              <a:t>Variables</a:t>
            </a:r>
          </a:p>
          <a:p>
            <a:pPr lvl="1"/>
            <a:r>
              <a:rPr lang="en-US" altLang="zh-TW" dirty="0">
                <a:ea typeface="新細明體" charset="-120"/>
              </a:rPr>
              <a:t>Logical symbols: </a:t>
            </a:r>
            <a:r>
              <a:rPr lang="en-US" altLang="zh-TW" dirty="0">
                <a:solidFill>
                  <a:schemeClr val="tx1"/>
                </a:solidFill>
                <a:latin typeface="cmsy10" pitchFamily="34" charset="0"/>
                <a:ea typeface="新細明體" charset="-120"/>
              </a:rPr>
              <a:t>Æ</a:t>
            </a:r>
            <a:r>
              <a:rPr lang="en-US" altLang="zh-TW" dirty="0">
                <a:solidFill>
                  <a:schemeClr val="tx1"/>
                </a:solidFill>
                <a:ea typeface="新細明體" charset="-120"/>
              </a:rPr>
              <a:t> </a:t>
            </a:r>
            <a:r>
              <a:rPr lang="en-US" altLang="zh-TW" dirty="0">
                <a:solidFill>
                  <a:schemeClr val="tx1"/>
                </a:solidFill>
                <a:latin typeface="cmsy10" pitchFamily="34" charset="0"/>
                <a:ea typeface="新細明體" charset="-120"/>
              </a:rPr>
              <a:t>Ç</a:t>
            </a:r>
            <a:r>
              <a:rPr lang="en-US" altLang="zh-TW" dirty="0">
                <a:solidFill>
                  <a:schemeClr val="tx1"/>
                </a:solidFill>
                <a:ea typeface="新細明體" charset="-120"/>
              </a:rPr>
              <a:t> </a:t>
            </a:r>
            <a:r>
              <a:rPr lang="en-US" altLang="zh-TW" dirty="0">
                <a:solidFill>
                  <a:schemeClr val="tx1"/>
                </a:solidFill>
                <a:latin typeface="cmsy10" pitchFamily="34" charset="0"/>
                <a:ea typeface="新細明體" charset="-120"/>
              </a:rPr>
              <a:t>:</a:t>
            </a:r>
            <a:r>
              <a:rPr lang="en-US" altLang="zh-TW" dirty="0">
                <a:solidFill>
                  <a:schemeClr val="tx1"/>
                </a:solidFill>
                <a:ea typeface="新細明體" charset="-120"/>
              </a:rPr>
              <a:t> </a:t>
            </a:r>
            <a:r>
              <a:rPr lang="en-US" altLang="zh-TW" dirty="0">
                <a:solidFill>
                  <a:schemeClr val="tx1"/>
                </a:solidFill>
                <a:latin typeface="cmsy10" pitchFamily="34" charset="0"/>
                <a:ea typeface="新細明體" charset="-120"/>
              </a:rPr>
              <a:t>8</a:t>
            </a:r>
            <a:r>
              <a:rPr lang="en-US" altLang="zh-TW" dirty="0">
                <a:solidFill>
                  <a:schemeClr val="tx1"/>
                </a:solidFill>
                <a:ea typeface="新細明體" charset="-120"/>
              </a:rPr>
              <a:t> </a:t>
            </a:r>
            <a:r>
              <a:rPr lang="en-US" altLang="zh-TW" dirty="0">
                <a:solidFill>
                  <a:schemeClr val="tx1"/>
                </a:solidFill>
                <a:latin typeface="cmsy10" pitchFamily="34" charset="0"/>
                <a:ea typeface="新細明體" charset="-120"/>
              </a:rPr>
              <a:t>9</a:t>
            </a:r>
            <a:r>
              <a:rPr lang="en-US" altLang="zh-TW" dirty="0">
                <a:solidFill>
                  <a:schemeClr val="tx1"/>
                </a:solidFill>
                <a:ea typeface="新細明體" charset="-120"/>
              </a:rPr>
              <a:t> `(’ `)’</a:t>
            </a:r>
          </a:p>
          <a:p>
            <a:pPr lvl="1"/>
            <a:r>
              <a:rPr lang="en-US" altLang="zh-TW" b="1" dirty="0">
                <a:solidFill>
                  <a:srgbClr val="FF0000"/>
                </a:solidFill>
                <a:ea typeface="新細明體" charset="-120"/>
              </a:rPr>
              <a:t>Non-logical Symbols </a:t>
            </a:r>
            <a:r>
              <a:rPr lang="en-US" altLang="zh-TW" b="1" dirty="0" smtClean="0">
                <a:solidFill>
                  <a:srgbClr val="FF0000"/>
                </a:solidFill>
                <a:ea typeface="新細明體" charset="-120"/>
              </a:rPr>
              <a:t>(signature) </a:t>
            </a:r>
            <a:r>
              <a:rPr lang="en-US" altLang="zh-TW" b="1" dirty="0" smtClean="0">
                <a:solidFill>
                  <a:srgbClr val="FF0000"/>
                </a:solidFill>
                <a:latin typeface="Symbol" pitchFamily="18" charset="2"/>
                <a:ea typeface="新細明體" charset="-120"/>
                <a:sym typeface="Symbol" pitchFamily="18" charset="2"/>
              </a:rPr>
              <a:t></a:t>
            </a:r>
            <a:r>
              <a:rPr lang="en-US" altLang="zh-TW" b="1" dirty="0">
                <a:solidFill>
                  <a:srgbClr val="FF0000"/>
                </a:solidFill>
                <a:ea typeface="新細明體" charset="-120"/>
              </a:rPr>
              <a:t>: Constants, predicate and function symbols </a:t>
            </a:r>
            <a:endParaRPr lang="en-US" altLang="zh-TW" b="1" dirty="0" smtClean="0">
              <a:solidFill>
                <a:srgbClr val="FF0000"/>
              </a:solidFill>
              <a:ea typeface="新細明體" charset="-120"/>
            </a:endParaRPr>
          </a:p>
          <a:p>
            <a:pPr lvl="1"/>
            <a:r>
              <a:rPr lang="en-US" altLang="zh-TW" b="1" dirty="0" smtClean="0">
                <a:solidFill>
                  <a:srgbClr val="FF0000"/>
                </a:solidFill>
                <a:ea typeface="新細明體" charset="-120"/>
              </a:rPr>
              <a:t>The meanings of the non-logical symbols.</a:t>
            </a:r>
            <a:endParaRPr lang="en-US" altLang="zh-TW" b="1" dirty="0">
              <a:solidFill>
                <a:srgbClr val="FF0000"/>
              </a:solidFill>
              <a:ea typeface="新細明體" charset="-120"/>
            </a:endParaRPr>
          </a:p>
          <a:p>
            <a:pPr lvl="1">
              <a:buNone/>
            </a:pPr>
            <a:endParaRPr lang="en-US" altLang="zh-TW" dirty="0"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2A569-38FD-455E-AD40-B36BAA13ACE9}" type="slidenum">
              <a:rPr lang="he-IL" altLang="en-US"/>
              <a:pPr/>
              <a:t>12</a:t>
            </a:fld>
            <a:endParaRPr lang="en-US" altLang="en-US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charset="-120"/>
              </a:rPr>
              <a:t>Examples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>
                <a:ea typeface="新細明體" charset="-120"/>
              </a:rPr>
              <a:t> </a:t>
            </a:r>
            <a:r>
              <a:rPr lang="en-US" altLang="zh-TW" dirty="0">
                <a:solidFill>
                  <a:schemeClr val="tx1"/>
                </a:solidFill>
                <a:latin typeface="Symbol" pitchFamily="18" charset="2"/>
                <a:ea typeface="新細明體" charset="-120"/>
                <a:sym typeface="Symbol" pitchFamily="18" charset="2"/>
              </a:rPr>
              <a:t></a:t>
            </a:r>
            <a:r>
              <a:rPr lang="en-US" altLang="zh-TW" dirty="0">
                <a:solidFill>
                  <a:schemeClr val="tx1"/>
                </a:solidFill>
                <a:ea typeface="新細明體" charset="-120"/>
              </a:rPr>
              <a:t> = {0,1, </a:t>
            </a:r>
            <a:r>
              <a:rPr lang="en-US" altLang="zh-TW" dirty="0">
                <a:ea typeface="新細明體" charset="-120"/>
              </a:rPr>
              <a:t>‘</a:t>
            </a:r>
            <a:r>
              <a:rPr lang="en-US" altLang="zh-TW" dirty="0">
                <a:solidFill>
                  <a:schemeClr val="tx1"/>
                </a:solidFill>
                <a:ea typeface="新細明體" charset="-120"/>
              </a:rPr>
              <a:t>+</a:t>
            </a:r>
            <a:r>
              <a:rPr lang="en-US" altLang="zh-TW" dirty="0">
                <a:ea typeface="新細明體" charset="-120"/>
              </a:rPr>
              <a:t>’</a:t>
            </a:r>
            <a:r>
              <a:rPr lang="en-US" altLang="zh-TW" dirty="0">
                <a:solidFill>
                  <a:schemeClr val="tx1"/>
                </a:solidFill>
                <a:ea typeface="新細明體" charset="-120"/>
              </a:rPr>
              <a:t>, </a:t>
            </a:r>
            <a:r>
              <a:rPr lang="en-US" altLang="zh-TW" dirty="0" smtClean="0">
                <a:ea typeface="新細明體" charset="-120"/>
              </a:rPr>
              <a:t>‘=’</a:t>
            </a:r>
            <a:r>
              <a:rPr lang="en-US" altLang="zh-TW" dirty="0" smtClean="0">
                <a:solidFill>
                  <a:schemeClr val="tx1"/>
                </a:solidFill>
                <a:ea typeface="新細明體" charset="-120"/>
              </a:rPr>
              <a:t>}</a:t>
            </a:r>
            <a:endParaRPr lang="en-US" altLang="zh-TW" dirty="0">
              <a:solidFill>
                <a:schemeClr val="tx1"/>
              </a:solidFill>
              <a:ea typeface="新細明體" charset="-120"/>
            </a:endParaRPr>
          </a:p>
          <a:p>
            <a:pPr lvl="1"/>
            <a:r>
              <a:rPr lang="en-US" altLang="zh-TW" dirty="0">
                <a:ea typeface="新細明體" charset="-120"/>
              </a:rPr>
              <a:t>‘</a:t>
            </a:r>
            <a:r>
              <a:rPr lang="en-US" altLang="zh-TW" dirty="0">
                <a:solidFill>
                  <a:schemeClr val="tx1"/>
                </a:solidFill>
                <a:ea typeface="新細明體" charset="-120"/>
              </a:rPr>
              <a:t>0</a:t>
            </a:r>
            <a:r>
              <a:rPr lang="en-US" altLang="zh-TW" dirty="0">
                <a:ea typeface="新細明體" charset="-120"/>
              </a:rPr>
              <a:t>’,’</a:t>
            </a:r>
            <a:r>
              <a:rPr lang="en-US" altLang="zh-TW" dirty="0">
                <a:solidFill>
                  <a:schemeClr val="tx1"/>
                </a:solidFill>
                <a:ea typeface="新細明體" charset="-120"/>
              </a:rPr>
              <a:t>1</a:t>
            </a:r>
            <a:r>
              <a:rPr lang="en-US" altLang="zh-TW" dirty="0">
                <a:ea typeface="新細明體" charset="-120"/>
              </a:rPr>
              <a:t>’ are constant symbols</a:t>
            </a:r>
          </a:p>
          <a:p>
            <a:pPr lvl="1"/>
            <a:r>
              <a:rPr lang="en-US" altLang="zh-TW" dirty="0">
                <a:ea typeface="新細明體" charset="-120"/>
              </a:rPr>
              <a:t>‘</a:t>
            </a:r>
            <a:r>
              <a:rPr lang="en-US" altLang="zh-TW" dirty="0">
                <a:solidFill>
                  <a:schemeClr val="tx1"/>
                </a:solidFill>
                <a:ea typeface="新細明體" charset="-120"/>
              </a:rPr>
              <a:t>+</a:t>
            </a:r>
            <a:r>
              <a:rPr lang="en-US" altLang="zh-TW" dirty="0">
                <a:ea typeface="新細明體" charset="-120"/>
              </a:rPr>
              <a:t>’ is a binary function symbol</a:t>
            </a:r>
          </a:p>
          <a:p>
            <a:pPr lvl="1"/>
            <a:r>
              <a:rPr lang="en-US" altLang="zh-TW" dirty="0" smtClean="0">
                <a:ea typeface="新細明體" charset="-120"/>
              </a:rPr>
              <a:t>‘=’ </a:t>
            </a:r>
            <a:r>
              <a:rPr lang="en-US" altLang="zh-TW" dirty="0">
                <a:ea typeface="新細明體" charset="-120"/>
              </a:rPr>
              <a:t>is a binary predicate symbol</a:t>
            </a:r>
          </a:p>
          <a:p>
            <a:pPr lvl="1"/>
            <a:endParaRPr lang="en-US" altLang="zh-TW" dirty="0">
              <a:ea typeface="新細明體" charset="-120"/>
            </a:endParaRPr>
          </a:p>
          <a:p>
            <a:r>
              <a:rPr lang="en-US" altLang="zh-TW" dirty="0">
                <a:ea typeface="新細明體" charset="-120"/>
              </a:rPr>
              <a:t>An example of a </a:t>
            </a:r>
            <a:r>
              <a:rPr lang="en-US" altLang="zh-TW" dirty="0">
                <a:solidFill>
                  <a:schemeClr val="tx1"/>
                </a:solidFill>
                <a:latin typeface="Symbol" pitchFamily="18" charset="2"/>
                <a:ea typeface="新細明體" charset="-120"/>
                <a:sym typeface="Symbol" pitchFamily="18" charset="2"/>
              </a:rPr>
              <a:t></a:t>
            </a:r>
            <a:r>
              <a:rPr lang="en-US" altLang="zh-TW" dirty="0">
                <a:ea typeface="新細明體" charset="-120"/>
              </a:rPr>
              <a:t>-formula: </a:t>
            </a:r>
            <a:br>
              <a:rPr lang="en-US" altLang="zh-TW" dirty="0">
                <a:ea typeface="新細明體" charset="-120"/>
              </a:rPr>
            </a:br>
            <a:r>
              <a:rPr lang="en-US" altLang="zh-TW" dirty="0">
                <a:ea typeface="新細明體" charset="-120"/>
              </a:rPr>
              <a:t/>
            </a:r>
            <a:br>
              <a:rPr lang="en-US" altLang="zh-TW" dirty="0">
                <a:ea typeface="新細明體" charset="-120"/>
              </a:rPr>
            </a:br>
            <a:r>
              <a:rPr lang="en-US" altLang="zh-TW" dirty="0">
                <a:ea typeface="新細明體" charset="-120"/>
              </a:rPr>
              <a:t>		</a:t>
            </a:r>
            <a:r>
              <a:rPr lang="en-US" altLang="zh-TW" dirty="0" smtClean="0">
                <a:solidFill>
                  <a:schemeClr val="tx1"/>
                </a:solidFill>
                <a:latin typeface="cmsy10" pitchFamily="34" charset="0"/>
                <a:ea typeface="新細明體" charset="-120"/>
              </a:rPr>
              <a:t>9</a:t>
            </a:r>
            <a:r>
              <a:rPr lang="en-US" altLang="zh-TW" dirty="0" smtClean="0">
                <a:ea typeface="新細明體" charset="-120"/>
              </a:rPr>
              <a:t>x. x + 0 = 1</a:t>
            </a:r>
            <a:endParaRPr lang="en-US" altLang="zh-TW" dirty="0">
              <a:solidFill>
                <a:schemeClr val="tx1"/>
              </a:solidFill>
              <a:ea typeface="新細明體" charset="-120"/>
            </a:endParaRPr>
          </a:p>
          <a:p>
            <a:endParaRPr lang="en-US" altLang="zh-TW" dirty="0">
              <a:ea typeface="新細明體" charset="-120"/>
            </a:endParaRPr>
          </a:p>
          <a:p>
            <a:endParaRPr lang="en-US" altLang="zh-TW" dirty="0">
              <a:ea typeface="新細明體" charset="-120"/>
            </a:endParaRPr>
          </a:p>
          <a:p>
            <a:endParaRPr lang="en-US" altLang="zh-TW" dirty="0">
              <a:ea typeface="新細明體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932040" y="5157192"/>
            <a:ext cx="1408078" cy="46166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ea typeface="新細明體" charset="-120"/>
              </a:rPr>
              <a:t>Is </a:t>
            </a:r>
            <a:r>
              <a:rPr lang="en-US" altLang="zh-TW" sz="2400" dirty="0" smtClean="0">
                <a:latin typeface="Symbol" pitchFamily="18" charset="2"/>
                <a:ea typeface="新細明體" charset="-120"/>
                <a:sym typeface="Symbol" pitchFamily="18" charset="2"/>
              </a:rPr>
              <a:t></a:t>
            </a:r>
            <a:r>
              <a:rPr lang="en-US" altLang="zh-TW" sz="2400" dirty="0" smtClean="0">
                <a:ea typeface="新細明體" charset="-120"/>
              </a:rPr>
              <a:t> valid?</a:t>
            </a:r>
            <a:endParaRPr lang="zh-TW" altLang="en-US" sz="2400" dirty="0"/>
          </a:p>
        </p:txBody>
      </p:sp>
      <p:sp>
        <p:nvSpPr>
          <p:cNvPr id="6" name="矩形 5"/>
          <p:cNvSpPr/>
          <p:nvPr/>
        </p:nvSpPr>
        <p:spPr>
          <a:xfrm>
            <a:off x="971600" y="5949280"/>
            <a:ext cx="7151253" cy="461665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none">
            <a:spAutoFit/>
          </a:bodyPr>
          <a:lstStyle/>
          <a:p>
            <a:r>
              <a:rPr lang="en-US" altLang="zh-TW" sz="2400" b="1" dirty="0" smtClean="0">
                <a:ea typeface="新細明體" charset="-120"/>
              </a:rPr>
              <a:t>It depends on the meanings of the non-logical symbols</a:t>
            </a:r>
            <a:endParaRPr lang="zh-TW" altLang="en-US" sz="2400" b="1" dirty="0"/>
          </a:p>
        </p:txBody>
      </p:sp>
      <p:sp>
        <p:nvSpPr>
          <p:cNvPr id="7" name="矩形 6"/>
          <p:cNvSpPr/>
          <p:nvPr/>
        </p:nvSpPr>
        <p:spPr>
          <a:xfrm>
            <a:off x="683568" y="5733256"/>
            <a:ext cx="7488832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8A324-CD85-484A-B813-A40685F58897}" type="slidenum">
              <a:rPr lang="he-IL" altLang="en-US"/>
              <a:pPr/>
              <a:t>13</a:t>
            </a:fld>
            <a:endParaRPr lang="en-US" alt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charset="-120"/>
              </a:rPr>
              <a:t>Structures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507413" cy="5005387"/>
          </a:xfrm>
        </p:spPr>
        <p:txBody>
          <a:bodyPr>
            <a:normAutofit fontScale="92500" lnSpcReduction="10000"/>
          </a:bodyPr>
          <a:lstStyle/>
          <a:p>
            <a:pPr marL="495300" indent="-495300"/>
            <a:r>
              <a:rPr lang="en-US" altLang="zh-TW" dirty="0" smtClean="0"/>
              <a:t>The most common way of specifying the meaning of symbols is to specify a </a:t>
            </a:r>
            <a:r>
              <a:rPr lang="en-US" altLang="zh-TW" b="1" dirty="0" smtClean="0"/>
              <a:t>structure</a:t>
            </a:r>
            <a:endParaRPr lang="en-US" altLang="zh-TW" dirty="0" smtClean="0">
              <a:ea typeface="新細明體" charset="-120"/>
            </a:endParaRPr>
          </a:p>
          <a:p>
            <a:pPr marL="495300" indent="-495300"/>
            <a:endParaRPr lang="en-US" altLang="zh-TW" dirty="0" smtClean="0">
              <a:ea typeface="新細明體" charset="-120"/>
            </a:endParaRPr>
          </a:p>
          <a:p>
            <a:r>
              <a:rPr lang="en-US" altLang="zh-TW" dirty="0" smtClean="0">
                <a:ea typeface="新細明體" charset="-120"/>
                <a:sym typeface="Symbol" pitchFamily="18" charset="2"/>
              </a:rPr>
              <a:t>Recall that </a:t>
            </a:r>
            <a:r>
              <a:rPr lang="en-US" altLang="zh-TW" dirty="0" smtClean="0">
                <a:latin typeface="Symbol" pitchFamily="18" charset="2"/>
                <a:ea typeface="新細明體" charset="-120"/>
                <a:sym typeface="Symbol" pitchFamily="18" charset="2"/>
              </a:rPr>
              <a:t></a:t>
            </a:r>
            <a:r>
              <a:rPr lang="en-US" altLang="zh-TW" dirty="0" smtClean="0">
                <a:ea typeface="新細明體" charset="-120"/>
              </a:rPr>
              <a:t> = </a:t>
            </a:r>
            <a:r>
              <a:rPr lang="en-US" altLang="zh-TW" dirty="0" smtClean="0">
                <a:latin typeface="cmsy10" pitchFamily="34" charset="0"/>
                <a:ea typeface="新細明體" charset="-120"/>
              </a:rPr>
              <a:t>9</a:t>
            </a:r>
            <a:r>
              <a:rPr lang="en-US" altLang="zh-TW" dirty="0" smtClean="0">
                <a:ea typeface="新細明體" charset="-120"/>
              </a:rPr>
              <a:t>x. x + 0 = 1</a:t>
            </a:r>
          </a:p>
          <a:p>
            <a:r>
              <a:rPr lang="en-US" altLang="zh-TW" dirty="0" smtClean="0">
                <a:ea typeface="新細明體" charset="-120"/>
              </a:rPr>
              <a:t>Consider the structure S: </a:t>
            </a:r>
          </a:p>
          <a:p>
            <a:pPr lvl="1"/>
            <a:r>
              <a:rPr lang="en-US" altLang="zh-TW" dirty="0" smtClean="0">
                <a:solidFill>
                  <a:srgbClr val="0070C0"/>
                </a:solidFill>
                <a:ea typeface="新細明體" charset="-120"/>
              </a:rPr>
              <a:t>Domain</a:t>
            </a:r>
            <a:r>
              <a:rPr lang="en-US" altLang="zh-TW" dirty="0" smtClean="0">
                <a:ea typeface="新細明體" charset="-120"/>
              </a:rPr>
              <a:t>: </a:t>
            </a:r>
            <a:r>
              <a:rPr lang="en-US" altLang="zh-TW" dirty="0" smtClean="0">
                <a:latin typeface="cmsy10" pitchFamily="34" charset="0"/>
                <a:ea typeface="新細明體" charset="-120"/>
              </a:rPr>
              <a:t>N</a:t>
            </a:r>
            <a:r>
              <a:rPr lang="en-US" altLang="zh-TW" baseline="-25000" dirty="0" smtClean="0">
                <a:ea typeface="新細明體" charset="-120"/>
              </a:rPr>
              <a:t>0</a:t>
            </a:r>
            <a:endParaRPr lang="en-US" altLang="zh-TW" dirty="0" smtClean="0">
              <a:ea typeface="新細明體" charset="-120"/>
            </a:endParaRPr>
          </a:p>
          <a:p>
            <a:pPr lvl="1"/>
            <a:r>
              <a:rPr lang="en-US" altLang="zh-TW" dirty="0" smtClean="0">
                <a:solidFill>
                  <a:srgbClr val="0070C0"/>
                </a:solidFill>
                <a:ea typeface="新細明體" charset="-120"/>
              </a:rPr>
              <a:t>Interpretation </a:t>
            </a:r>
            <a:r>
              <a:rPr lang="en-US" altLang="zh-TW" dirty="0" smtClean="0">
                <a:ea typeface="新細明體" charset="-120"/>
              </a:rPr>
              <a:t>of the non-logical symbols : </a:t>
            </a:r>
          </a:p>
          <a:p>
            <a:pPr lvl="2"/>
            <a:r>
              <a:rPr lang="en-US" altLang="zh-TW" dirty="0" smtClean="0">
                <a:ea typeface="新細明體" charset="-120"/>
              </a:rPr>
              <a:t>‘0’ and ‘1’ are mapped to 0 and 1 in </a:t>
            </a:r>
            <a:r>
              <a:rPr lang="en-US" altLang="zh-TW" dirty="0" smtClean="0">
                <a:latin typeface="cmsy10" pitchFamily="34" charset="0"/>
                <a:ea typeface="新細明體" charset="-120"/>
              </a:rPr>
              <a:t>N</a:t>
            </a:r>
            <a:r>
              <a:rPr lang="en-US" altLang="zh-TW" baseline="-25000" dirty="0" smtClean="0">
                <a:ea typeface="新細明體" charset="-120"/>
              </a:rPr>
              <a:t>0</a:t>
            </a:r>
            <a:endParaRPr lang="en-US" altLang="zh-TW" dirty="0" smtClean="0">
              <a:ea typeface="新細明體" charset="-120"/>
            </a:endParaRPr>
          </a:p>
          <a:p>
            <a:pPr lvl="2"/>
            <a:r>
              <a:rPr lang="en-US" altLang="zh-TW" dirty="0" smtClean="0">
                <a:ea typeface="新細明體" charset="-120"/>
              </a:rPr>
              <a:t>‘=’ </a:t>
            </a:r>
            <a:r>
              <a:rPr lang="en-US" altLang="zh-TW" dirty="0" smtClean="0">
                <a:latin typeface="MT Extra" pitchFamily="18" charset="2"/>
                <a:ea typeface="新細明體" charset="-120"/>
                <a:sym typeface="MT Extra" pitchFamily="18" charset="2"/>
              </a:rPr>
              <a:t></a:t>
            </a:r>
            <a:r>
              <a:rPr lang="en-US" altLang="zh-TW" dirty="0" smtClean="0">
                <a:ea typeface="新細明體" charset="-120"/>
              </a:rPr>
              <a:t> = (equality) </a:t>
            </a:r>
          </a:p>
          <a:p>
            <a:pPr lvl="2"/>
            <a:r>
              <a:rPr lang="en-US" altLang="zh-TW" dirty="0" smtClean="0">
                <a:ea typeface="新細明體" charset="-120"/>
              </a:rPr>
              <a:t>‘+’ </a:t>
            </a:r>
            <a:r>
              <a:rPr lang="en-US" altLang="zh-TW" dirty="0" smtClean="0">
                <a:latin typeface="MT Extra" pitchFamily="18" charset="2"/>
                <a:ea typeface="新細明體" charset="-120"/>
                <a:sym typeface="MT Extra" pitchFamily="18" charset="2"/>
              </a:rPr>
              <a:t></a:t>
            </a:r>
            <a:r>
              <a:rPr lang="en-US" altLang="zh-TW" dirty="0" smtClean="0">
                <a:ea typeface="新細明體" charset="-120"/>
              </a:rPr>
              <a:t> * (multiplication)</a:t>
            </a:r>
          </a:p>
          <a:p>
            <a:r>
              <a:rPr lang="en-US" altLang="zh-TW" dirty="0" smtClean="0">
                <a:ea typeface="新細明體" charset="-120"/>
              </a:rPr>
              <a:t>Now, is </a:t>
            </a:r>
            <a:r>
              <a:rPr lang="en-US" altLang="zh-TW" dirty="0" smtClean="0">
                <a:latin typeface="Symbol" pitchFamily="18" charset="2"/>
                <a:ea typeface="新細明體" charset="-120"/>
                <a:sym typeface="Symbol" pitchFamily="18" charset="2"/>
              </a:rPr>
              <a:t></a:t>
            </a:r>
            <a:r>
              <a:rPr lang="en-US" altLang="zh-TW" dirty="0" smtClean="0">
                <a:ea typeface="新細明體" charset="-120"/>
              </a:rPr>
              <a:t> true in S ? </a:t>
            </a:r>
          </a:p>
          <a:p>
            <a:pPr marL="1052513" lvl="2" indent="-381000"/>
            <a:endParaRPr lang="en-US" altLang="zh-TW" dirty="0">
              <a:ea typeface="新細明體" charset="-120"/>
            </a:endParaRPr>
          </a:p>
          <a:p>
            <a:pPr marL="1052513" lvl="2" indent="-381000"/>
            <a:endParaRPr lang="en-US" altLang="zh-TW" dirty="0"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7A4C5-B4FE-4349-BB8D-1A5AB2303306}" type="slidenum">
              <a:rPr lang="he-IL" altLang="en-US"/>
              <a:pPr/>
              <a:t>14</a:t>
            </a:fld>
            <a:endParaRPr lang="en-US" alt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Short Summary</a:t>
            </a:r>
            <a:endParaRPr lang="en-US" altLang="zh-TW" dirty="0">
              <a:ea typeface="新細明體" charset="-12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TW" dirty="0">
              <a:ea typeface="新細明體" charset="-120"/>
            </a:endParaRPr>
          </a:p>
          <a:p>
            <a:r>
              <a:rPr lang="en-US" altLang="zh-TW" dirty="0">
                <a:ea typeface="新細明體" charset="-120"/>
              </a:rPr>
              <a:t>A theory defines </a:t>
            </a:r>
          </a:p>
          <a:p>
            <a:pPr lvl="1"/>
            <a:r>
              <a:rPr lang="en-US" altLang="zh-TW" dirty="0">
                <a:ea typeface="新細明體" charset="-120"/>
              </a:rPr>
              <a:t>the signature</a:t>
            </a:r>
            <a:r>
              <a:rPr lang="en-US" altLang="zh-TW" sz="3000" dirty="0">
                <a:ea typeface="新細明體" charset="-120"/>
              </a:rPr>
              <a:t> </a:t>
            </a:r>
            <a:r>
              <a:rPr lang="en-US" altLang="zh-TW" dirty="0">
                <a:solidFill>
                  <a:schemeClr val="tx1"/>
                </a:solidFill>
                <a:latin typeface="Symbol" pitchFamily="18" charset="2"/>
                <a:ea typeface="新細明體" charset="-120"/>
                <a:sym typeface="Symbol" pitchFamily="18" charset="2"/>
              </a:rPr>
              <a:t></a:t>
            </a:r>
            <a:r>
              <a:rPr lang="en-US" altLang="zh-TW" dirty="0">
                <a:ea typeface="新細明體" charset="-120"/>
              </a:rPr>
              <a:t> (the set of </a:t>
            </a:r>
            <a:r>
              <a:rPr lang="en-US" altLang="zh-TW" dirty="0" smtClean="0">
                <a:ea typeface="新細明體" charset="-120"/>
              </a:rPr>
              <a:t>non-logical </a:t>
            </a:r>
            <a:r>
              <a:rPr lang="en-US" altLang="zh-TW" dirty="0">
                <a:ea typeface="新細明體" charset="-120"/>
              </a:rPr>
              <a:t>symbols) and </a:t>
            </a:r>
          </a:p>
          <a:p>
            <a:pPr lvl="1"/>
            <a:r>
              <a:rPr lang="en-US" altLang="zh-TW" dirty="0" smtClean="0">
                <a:ea typeface="新細明體" charset="-120"/>
              </a:rPr>
              <a:t>the </a:t>
            </a:r>
            <a:r>
              <a:rPr lang="en-US" altLang="zh-TW" dirty="0">
                <a:ea typeface="新細明體" charset="-120"/>
              </a:rPr>
              <a:t>interpretations that we can give them.</a:t>
            </a:r>
          </a:p>
          <a:p>
            <a:endParaRPr lang="en-US" altLang="zh-TW" dirty="0">
              <a:ea typeface="新細明體" charset="-120"/>
            </a:endParaRPr>
          </a:p>
          <a:p>
            <a:pPr lvl="1">
              <a:buFont typeface="Wingdings" pitchFamily="2" charset="2"/>
              <a:buNone/>
            </a:pPr>
            <a:r>
              <a:rPr lang="en-US" altLang="zh-TW" dirty="0">
                <a:ea typeface="新細明體" charset="-12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ED279-4460-4D18-AB66-3311728B8513}" type="slidenum">
              <a:rPr lang="he-IL" altLang="en-US">
                <a:solidFill>
                  <a:srgbClr val="000000"/>
                </a:solidFill>
              </a:rPr>
              <a:pPr/>
              <a:t>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charset="-120"/>
              </a:rPr>
              <a:t>Theories through axioms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>
                <a:ea typeface="新細明體" charset="-120"/>
              </a:rPr>
              <a:t>The number of sentences that are necessary for defining a theory may be large or </a:t>
            </a:r>
            <a:r>
              <a:rPr lang="en-US" altLang="zh-TW" dirty="0">
                <a:solidFill>
                  <a:srgbClr val="12BDD4"/>
                </a:solidFill>
                <a:ea typeface="新細明體" charset="-120"/>
              </a:rPr>
              <a:t>infinite</a:t>
            </a:r>
            <a:r>
              <a:rPr lang="en-US" altLang="zh-TW" dirty="0">
                <a:ea typeface="新細明體" charset="-120"/>
              </a:rPr>
              <a:t>. </a:t>
            </a:r>
          </a:p>
          <a:p>
            <a:endParaRPr lang="en-US" altLang="zh-TW" dirty="0">
              <a:ea typeface="新細明體" charset="-120"/>
            </a:endParaRPr>
          </a:p>
          <a:p>
            <a:r>
              <a:rPr lang="en-US" altLang="zh-TW" dirty="0">
                <a:ea typeface="新細明體" charset="-120"/>
              </a:rPr>
              <a:t>Instead, it is common to define a theory through a set of </a:t>
            </a:r>
            <a:r>
              <a:rPr lang="en-US" altLang="zh-TW" dirty="0">
                <a:solidFill>
                  <a:srgbClr val="12BDD4"/>
                </a:solidFill>
                <a:ea typeface="新細明體" charset="-120"/>
              </a:rPr>
              <a:t>axioms</a:t>
            </a:r>
            <a:r>
              <a:rPr lang="en-US" altLang="zh-TW" dirty="0">
                <a:ea typeface="新細明體" charset="-120"/>
              </a:rPr>
              <a:t>.</a:t>
            </a:r>
          </a:p>
          <a:p>
            <a:endParaRPr lang="en-US" altLang="zh-TW" dirty="0">
              <a:ea typeface="新細明體" charset="-120"/>
            </a:endParaRPr>
          </a:p>
          <a:p>
            <a:r>
              <a:rPr lang="en-US" altLang="zh-TW" dirty="0">
                <a:ea typeface="新細明體" charset="-120"/>
              </a:rPr>
              <a:t>The </a:t>
            </a:r>
            <a:r>
              <a:rPr lang="en-US" altLang="zh-TW" dirty="0">
                <a:solidFill>
                  <a:srgbClr val="12BDD4"/>
                </a:solidFill>
                <a:ea typeface="新細明體" charset="-120"/>
              </a:rPr>
              <a:t>theory is defined by these axioms</a:t>
            </a:r>
            <a:r>
              <a:rPr lang="en-US" altLang="zh-TW" dirty="0">
                <a:ea typeface="新細明體" charset="-120"/>
              </a:rPr>
              <a:t> and everything that can be inferred from them by a sound inference system.</a:t>
            </a:r>
          </a:p>
          <a:p>
            <a:endParaRPr lang="en-US" altLang="zh-TW" dirty="0"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4561C-ADC4-4304-88FB-5EF483C801F4}" type="slidenum">
              <a:rPr lang="he-IL" altLang="en-US"/>
              <a:pPr/>
              <a:t>16</a:t>
            </a:fld>
            <a:endParaRPr lang="en-US" altLang="en-US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charset="-120"/>
              </a:rPr>
              <a:t>Example 1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zh-TW" dirty="0">
                <a:ea typeface="新細明體" charset="-120"/>
              </a:rPr>
              <a:t>Let </a:t>
            </a:r>
            <a:r>
              <a:rPr lang="en-US" altLang="zh-TW" dirty="0">
                <a:solidFill>
                  <a:schemeClr val="tx1"/>
                </a:solidFill>
                <a:latin typeface="Symbol" pitchFamily="18" charset="2"/>
                <a:ea typeface="新細明體" charset="-120"/>
                <a:sym typeface="Symbol" pitchFamily="18" charset="2"/>
              </a:rPr>
              <a:t></a:t>
            </a:r>
            <a:r>
              <a:rPr lang="en-US" altLang="zh-TW" dirty="0">
                <a:solidFill>
                  <a:schemeClr val="tx1"/>
                </a:solidFill>
                <a:ea typeface="新細明體" charset="-120"/>
              </a:rPr>
              <a:t> = {</a:t>
            </a:r>
            <a:r>
              <a:rPr lang="en-US" altLang="zh-TW" dirty="0">
                <a:ea typeface="新細明體" charset="-120"/>
              </a:rPr>
              <a:t>‘</a:t>
            </a:r>
            <a:r>
              <a:rPr lang="en-US" altLang="zh-TW" dirty="0">
                <a:solidFill>
                  <a:schemeClr val="tx1"/>
                </a:solidFill>
                <a:ea typeface="新細明體" charset="-120"/>
              </a:rPr>
              <a:t>=</a:t>
            </a:r>
            <a:r>
              <a:rPr lang="en-US" altLang="zh-TW" dirty="0">
                <a:ea typeface="新細明體" charset="-120"/>
              </a:rPr>
              <a:t>’</a:t>
            </a:r>
            <a:r>
              <a:rPr lang="en-US" altLang="zh-TW" dirty="0">
                <a:solidFill>
                  <a:schemeClr val="tx1"/>
                </a:solidFill>
                <a:ea typeface="新細明體" charset="-120"/>
              </a:rPr>
              <a:t>}</a:t>
            </a:r>
          </a:p>
          <a:p>
            <a:pPr lvl="1"/>
            <a:r>
              <a:rPr lang="en-US" altLang="zh-TW" dirty="0">
                <a:ea typeface="新細明體" charset="-120"/>
              </a:rPr>
              <a:t>An example </a:t>
            </a:r>
            <a:r>
              <a:rPr lang="en-US" altLang="zh-TW" dirty="0">
                <a:solidFill>
                  <a:schemeClr val="tx1"/>
                </a:solidFill>
                <a:latin typeface="Symbol" pitchFamily="18" charset="2"/>
                <a:ea typeface="新細明體" charset="-120"/>
                <a:sym typeface="Symbol" pitchFamily="18" charset="2"/>
              </a:rPr>
              <a:t></a:t>
            </a:r>
            <a:r>
              <a:rPr lang="en-US" altLang="zh-TW" dirty="0">
                <a:ea typeface="新細明體" charset="-120"/>
              </a:rPr>
              <a:t>-formula is </a:t>
            </a:r>
            <a:r>
              <a:rPr lang="en-US" altLang="zh-TW" dirty="0" smtClean="0">
                <a:solidFill>
                  <a:schemeClr val="tx1"/>
                </a:solidFill>
                <a:ea typeface="新細明體" charset="-120"/>
              </a:rPr>
              <a:t> </a:t>
            </a:r>
            <a:r>
              <a:rPr lang="en-US" altLang="zh-TW" dirty="0">
                <a:solidFill>
                  <a:schemeClr val="tx1"/>
                </a:solidFill>
                <a:ea typeface="新細明體" charset="-120"/>
              </a:rPr>
              <a:t>((x = y) </a:t>
            </a:r>
            <a:r>
              <a:rPr lang="en-US" altLang="zh-TW" dirty="0">
                <a:solidFill>
                  <a:schemeClr val="tx1"/>
                </a:solidFill>
                <a:latin typeface="cmsy10" pitchFamily="34" charset="0"/>
                <a:ea typeface="新細明體" charset="-120"/>
              </a:rPr>
              <a:t>Æ</a:t>
            </a:r>
            <a:r>
              <a:rPr lang="en-US" altLang="zh-TW" dirty="0">
                <a:solidFill>
                  <a:schemeClr val="tx1"/>
                </a:solidFill>
                <a:ea typeface="新細明體" charset="-120"/>
              </a:rPr>
              <a:t> </a:t>
            </a:r>
            <a:r>
              <a:rPr lang="en-US" altLang="zh-TW" dirty="0">
                <a:solidFill>
                  <a:schemeClr val="tx1"/>
                </a:solidFill>
                <a:latin typeface="cmsy10" pitchFamily="34" charset="0"/>
                <a:ea typeface="新細明體" charset="-120"/>
              </a:rPr>
              <a:t>:</a:t>
            </a:r>
            <a:r>
              <a:rPr lang="en-US" altLang="zh-TW" dirty="0">
                <a:solidFill>
                  <a:schemeClr val="tx1"/>
                </a:solidFill>
                <a:ea typeface="新細明體" charset="-120"/>
              </a:rPr>
              <a:t> (y = z)) </a:t>
            </a:r>
            <a:r>
              <a:rPr lang="en-US" altLang="zh-TW" dirty="0">
                <a:solidFill>
                  <a:schemeClr val="tx1"/>
                </a:solidFill>
                <a:latin typeface="cmsy10" pitchFamily="34" charset="0"/>
                <a:ea typeface="新細明體" charset="-120"/>
              </a:rPr>
              <a:t>!</a:t>
            </a:r>
            <a:r>
              <a:rPr lang="en-US" altLang="zh-TW" dirty="0">
                <a:solidFill>
                  <a:schemeClr val="tx1"/>
                </a:solidFill>
                <a:ea typeface="新細明體" charset="-120"/>
              </a:rPr>
              <a:t> </a:t>
            </a:r>
            <a:r>
              <a:rPr lang="en-US" altLang="zh-TW" dirty="0">
                <a:solidFill>
                  <a:schemeClr val="tx1"/>
                </a:solidFill>
                <a:latin typeface="cmsy10" pitchFamily="34" charset="0"/>
                <a:ea typeface="新細明體" charset="-120"/>
              </a:rPr>
              <a:t>:</a:t>
            </a:r>
            <a:r>
              <a:rPr lang="en-US" altLang="zh-TW" dirty="0">
                <a:solidFill>
                  <a:schemeClr val="tx1"/>
                </a:solidFill>
                <a:ea typeface="新細明體" charset="-120"/>
              </a:rPr>
              <a:t>(x = z)</a:t>
            </a:r>
            <a:r>
              <a:rPr lang="en-US" altLang="zh-TW" dirty="0">
                <a:ea typeface="新細明體" charset="-120"/>
              </a:rPr>
              <a:t> </a:t>
            </a:r>
          </a:p>
          <a:p>
            <a:r>
              <a:rPr lang="en-US" altLang="zh-TW" dirty="0">
                <a:ea typeface="新細明體" charset="-120"/>
              </a:rPr>
              <a:t>We would now like to define a </a:t>
            </a:r>
            <a:r>
              <a:rPr lang="en-US" altLang="zh-TW" dirty="0">
                <a:solidFill>
                  <a:schemeClr val="tx1"/>
                </a:solidFill>
                <a:latin typeface="Symbol" pitchFamily="18" charset="2"/>
                <a:ea typeface="新細明體" charset="-120"/>
                <a:sym typeface="Symbol" pitchFamily="18" charset="2"/>
              </a:rPr>
              <a:t></a:t>
            </a:r>
            <a:r>
              <a:rPr lang="en-US" altLang="zh-TW" dirty="0">
                <a:ea typeface="新細明體" charset="-120"/>
              </a:rPr>
              <a:t>-theory </a:t>
            </a:r>
            <a:r>
              <a:rPr lang="en-US" altLang="zh-TW" dirty="0">
                <a:solidFill>
                  <a:schemeClr val="tx1"/>
                </a:solidFill>
                <a:ea typeface="新細明體" charset="-120"/>
              </a:rPr>
              <a:t>T</a:t>
            </a:r>
            <a:r>
              <a:rPr lang="en-US" altLang="zh-TW" dirty="0">
                <a:ea typeface="新細明體" charset="-120"/>
              </a:rPr>
              <a:t> that will </a:t>
            </a:r>
            <a:r>
              <a:rPr lang="en-US" altLang="zh-TW" dirty="0">
                <a:solidFill>
                  <a:srgbClr val="12BDD4"/>
                </a:solidFill>
                <a:ea typeface="新細明體" charset="-120"/>
              </a:rPr>
              <a:t>limit the interpretation</a:t>
            </a:r>
            <a:r>
              <a:rPr lang="en-US" altLang="zh-TW" dirty="0">
                <a:ea typeface="新細明體" charset="-120"/>
              </a:rPr>
              <a:t> of ‘</a:t>
            </a:r>
            <a:r>
              <a:rPr lang="en-US" altLang="zh-TW" dirty="0">
                <a:solidFill>
                  <a:schemeClr val="tx1"/>
                </a:solidFill>
                <a:ea typeface="新細明體" charset="-120"/>
              </a:rPr>
              <a:t>=</a:t>
            </a:r>
            <a:r>
              <a:rPr lang="en-US" altLang="zh-TW" dirty="0">
                <a:ea typeface="新細明體" charset="-120"/>
              </a:rPr>
              <a:t>‘ to equality.</a:t>
            </a:r>
          </a:p>
          <a:p>
            <a:r>
              <a:rPr lang="en-US" altLang="zh-TW" dirty="0">
                <a:ea typeface="新細明體" charset="-120"/>
              </a:rPr>
              <a:t>We will do so with the equality axioms: </a:t>
            </a:r>
          </a:p>
          <a:p>
            <a:pPr lvl="1"/>
            <a:r>
              <a:rPr lang="en-US" altLang="zh-TW" dirty="0">
                <a:latin typeface="Garamond" pitchFamily="18" charset="0"/>
                <a:ea typeface="新細明體" charset="-120"/>
              </a:rPr>
              <a:t> </a:t>
            </a:r>
            <a:r>
              <a:rPr lang="en-US" altLang="zh-TW" dirty="0">
                <a:solidFill>
                  <a:schemeClr val="tx1"/>
                </a:solidFill>
                <a:latin typeface="cmsy10" pitchFamily="34" charset="0"/>
                <a:ea typeface="新細明體" charset="-120"/>
              </a:rPr>
              <a:t>8</a:t>
            </a:r>
            <a:r>
              <a:rPr lang="en-US" altLang="zh-TW" dirty="0">
                <a:solidFill>
                  <a:schemeClr val="tx1"/>
                </a:solidFill>
                <a:ea typeface="新細明體" charset="-120"/>
              </a:rPr>
              <a:t>x. x = x</a:t>
            </a:r>
            <a:r>
              <a:rPr lang="en-US" altLang="zh-TW" dirty="0">
                <a:ea typeface="新細明體" charset="-120"/>
              </a:rPr>
              <a:t>					(reflexivity)</a:t>
            </a:r>
          </a:p>
          <a:p>
            <a:pPr lvl="1"/>
            <a:r>
              <a:rPr lang="en-US" altLang="zh-TW" dirty="0">
                <a:latin typeface="Garamond" pitchFamily="18" charset="0"/>
                <a:ea typeface="新細明體" charset="-120"/>
              </a:rPr>
              <a:t> </a:t>
            </a:r>
            <a:r>
              <a:rPr lang="en-US" altLang="zh-TW" dirty="0">
                <a:solidFill>
                  <a:schemeClr val="tx1"/>
                </a:solidFill>
                <a:latin typeface="cmsy10" pitchFamily="34" charset="0"/>
                <a:ea typeface="新細明體" charset="-120"/>
              </a:rPr>
              <a:t>8</a:t>
            </a:r>
            <a:r>
              <a:rPr lang="en-US" altLang="zh-TW" dirty="0">
                <a:solidFill>
                  <a:schemeClr val="tx1"/>
                </a:solidFill>
                <a:ea typeface="新細明體" charset="-120"/>
              </a:rPr>
              <a:t>x,y. x = y </a:t>
            </a:r>
            <a:r>
              <a:rPr lang="en-US" altLang="zh-TW" dirty="0">
                <a:solidFill>
                  <a:schemeClr val="tx1"/>
                </a:solidFill>
                <a:latin typeface="cmsy10" pitchFamily="34" charset="0"/>
                <a:ea typeface="新細明體" charset="-120"/>
              </a:rPr>
              <a:t>!</a:t>
            </a:r>
            <a:r>
              <a:rPr lang="en-US" altLang="zh-TW" dirty="0">
                <a:solidFill>
                  <a:schemeClr val="tx1"/>
                </a:solidFill>
                <a:ea typeface="新細明體" charset="-120"/>
              </a:rPr>
              <a:t> y = x</a:t>
            </a:r>
            <a:r>
              <a:rPr lang="en-US" altLang="zh-TW" dirty="0">
                <a:ea typeface="新細明體" charset="-120"/>
              </a:rPr>
              <a:t> 			(symmetry)</a:t>
            </a:r>
          </a:p>
          <a:p>
            <a:pPr lvl="1"/>
            <a:r>
              <a:rPr lang="en-US" altLang="zh-TW" dirty="0">
                <a:latin typeface="Garamond" pitchFamily="18" charset="0"/>
                <a:ea typeface="新細明體" charset="-120"/>
              </a:rPr>
              <a:t> </a:t>
            </a:r>
            <a:r>
              <a:rPr lang="en-US" altLang="zh-TW" dirty="0">
                <a:solidFill>
                  <a:schemeClr val="tx1"/>
                </a:solidFill>
                <a:latin typeface="cmsy10" pitchFamily="34" charset="0"/>
                <a:ea typeface="新細明體" charset="-120"/>
              </a:rPr>
              <a:t>8</a:t>
            </a:r>
            <a:r>
              <a:rPr lang="en-US" altLang="zh-TW" dirty="0">
                <a:solidFill>
                  <a:schemeClr val="tx1"/>
                </a:solidFill>
                <a:ea typeface="新細明體" charset="-120"/>
              </a:rPr>
              <a:t>x,y,z. x = y </a:t>
            </a:r>
            <a:r>
              <a:rPr lang="en-US" altLang="zh-TW" dirty="0">
                <a:solidFill>
                  <a:schemeClr val="tx1"/>
                </a:solidFill>
                <a:latin typeface="cmsy10" pitchFamily="34" charset="0"/>
                <a:ea typeface="新細明體" charset="-120"/>
              </a:rPr>
              <a:t>Æ</a:t>
            </a:r>
            <a:r>
              <a:rPr lang="en-US" altLang="zh-TW" dirty="0">
                <a:solidFill>
                  <a:schemeClr val="tx1"/>
                </a:solidFill>
                <a:ea typeface="新細明體" charset="-120"/>
              </a:rPr>
              <a:t> y = z </a:t>
            </a:r>
            <a:r>
              <a:rPr lang="en-US" altLang="zh-TW" dirty="0">
                <a:solidFill>
                  <a:schemeClr val="tx1"/>
                </a:solidFill>
                <a:latin typeface="cmsy10" pitchFamily="34" charset="0"/>
                <a:ea typeface="新細明體" charset="-120"/>
              </a:rPr>
              <a:t>!</a:t>
            </a:r>
            <a:r>
              <a:rPr lang="en-US" altLang="zh-TW" dirty="0">
                <a:solidFill>
                  <a:schemeClr val="tx1"/>
                </a:solidFill>
                <a:ea typeface="新細明體" charset="-120"/>
              </a:rPr>
              <a:t> x = z</a:t>
            </a:r>
            <a:r>
              <a:rPr lang="en-US" altLang="zh-TW" dirty="0">
                <a:ea typeface="新細明體" charset="-120"/>
              </a:rPr>
              <a:t> 		(transitivity)</a:t>
            </a:r>
          </a:p>
          <a:p>
            <a:r>
              <a:rPr lang="en-US" altLang="zh-TW" dirty="0">
                <a:ea typeface="新細明體" charset="-120"/>
              </a:rPr>
              <a:t>Every </a:t>
            </a:r>
            <a:r>
              <a:rPr lang="en-US" altLang="zh-TW" dirty="0" smtClean="0">
                <a:ea typeface="新細明體" charset="-120"/>
              </a:rPr>
              <a:t>assignment that </a:t>
            </a:r>
            <a:r>
              <a:rPr lang="en-US" altLang="zh-TW" dirty="0">
                <a:ea typeface="新細明體" charset="-120"/>
              </a:rPr>
              <a:t>satisfies these axioms also satisfies </a:t>
            </a:r>
            <a:r>
              <a:rPr lang="en-US" altLang="zh-TW" dirty="0">
                <a:solidFill>
                  <a:schemeClr val="tx1"/>
                </a:solidFill>
                <a:latin typeface="Symbol" pitchFamily="18" charset="2"/>
                <a:ea typeface="新細明體" charset="-120"/>
                <a:sym typeface="Symbol" pitchFamily="18" charset="2"/>
              </a:rPr>
              <a:t></a:t>
            </a:r>
            <a:r>
              <a:rPr lang="en-US" altLang="zh-TW" dirty="0">
                <a:ea typeface="新細明體" charset="-120"/>
              </a:rPr>
              <a:t> above. </a:t>
            </a:r>
          </a:p>
          <a:p>
            <a:r>
              <a:rPr lang="en-US" altLang="zh-TW" dirty="0">
                <a:ea typeface="新細明體" charset="-120"/>
              </a:rPr>
              <a:t>Hence </a:t>
            </a:r>
            <a:r>
              <a:rPr lang="en-US" altLang="zh-TW" dirty="0">
                <a:solidFill>
                  <a:schemeClr val="tx1"/>
                </a:solidFill>
                <a:latin typeface="Symbol" pitchFamily="18" charset="2"/>
                <a:ea typeface="新細明體" charset="-120"/>
                <a:sym typeface="Symbol" pitchFamily="18" charset="2"/>
              </a:rPr>
              <a:t></a:t>
            </a:r>
            <a:r>
              <a:rPr lang="en-US" altLang="zh-TW" dirty="0">
                <a:ea typeface="新細明體" charset="-120"/>
              </a:rPr>
              <a:t> is </a:t>
            </a:r>
            <a:r>
              <a:rPr lang="en-US" altLang="zh-TW" dirty="0" smtClean="0">
                <a:solidFill>
                  <a:schemeClr val="tx1"/>
                </a:solidFill>
                <a:ea typeface="新細明體" charset="-120"/>
              </a:rPr>
              <a:t>T</a:t>
            </a:r>
            <a:r>
              <a:rPr lang="en-US" altLang="zh-TW" dirty="0" smtClean="0">
                <a:ea typeface="新細明體" charset="-120"/>
              </a:rPr>
              <a:t>-valid. </a:t>
            </a:r>
            <a:endParaRPr lang="en-US" altLang="zh-TW" dirty="0"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77D24-CBC3-41FF-9CE2-427234F6BF94}" type="slidenum">
              <a:rPr lang="he-IL" altLang="en-US"/>
              <a:pPr/>
              <a:t>17</a:t>
            </a:fld>
            <a:endParaRPr lang="en-US" altLang="en-US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charset="-120"/>
              </a:rPr>
              <a:t>Example 2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>
                <a:ea typeface="新細明體" charset="-120"/>
              </a:rPr>
              <a:t>Let </a:t>
            </a:r>
            <a:r>
              <a:rPr lang="en-US" altLang="zh-TW">
                <a:solidFill>
                  <a:schemeClr val="tx1"/>
                </a:solidFill>
                <a:latin typeface="Symbol" pitchFamily="18" charset="2"/>
                <a:ea typeface="新細明體" charset="-120"/>
                <a:sym typeface="Symbol" pitchFamily="18" charset="2"/>
              </a:rPr>
              <a:t></a:t>
            </a:r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 = {</a:t>
            </a:r>
            <a:r>
              <a:rPr lang="en-US" altLang="zh-TW">
                <a:ea typeface="新細明體" charset="-120"/>
              </a:rPr>
              <a:t>‘</a:t>
            </a:r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&lt;</a:t>
            </a:r>
            <a:r>
              <a:rPr lang="en-US" altLang="zh-TW">
                <a:ea typeface="新細明體" charset="-120"/>
              </a:rPr>
              <a:t>’</a:t>
            </a:r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}</a:t>
            </a:r>
          </a:p>
          <a:p>
            <a:r>
              <a:rPr lang="en-US" altLang="zh-TW">
                <a:ea typeface="新細明體" charset="-120"/>
              </a:rPr>
              <a:t>Consider the </a:t>
            </a:r>
            <a:r>
              <a:rPr lang="en-US" altLang="zh-TW">
                <a:solidFill>
                  <a:schemeClr val="tx1"/>
                </a:solidFill>
                <a:latin typeface="Symbol" pitchFamily="18" charset="2"/>
                <a:ea typeface="新細明體" charset="-120"/>
                <a:sym typeface="Symbol" pitchFamily="18" charset="2"/>
              </a:rPr>
              <a:t></a:t>
            </a:r>
            <a:r>
              <a:rPr lang="en-US" altLang="zh-TW">
                <a:ea typeface="新細明體" charset="-120"/>
              </a:rPr>
              <a:t>-formula </a:t>
            </a:r>
            <a:r>
              <a:rPr lang="en-US" altLang="zh-TW">
                <a:solidFill>
                  <a:schemeClr val="tx1"/>
                </a:solidFill>
                <a:latin typeface="cmmi10" pitchFamily="34" charset="0"/>
                <a:ea typeface="新細明體" charset="-120"/>
              </a:rPr>
              <a:t>Á</a:t>
            </a:r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: </a:t>
            </a:r>
            <a:r>
              <a:rPr lang="en-US" altLang="zh-TW">
                <a:solidFill>
                  <a:schemeClr val="tx1"/>
                </a:solidFill>
                <a:latin typeface="cmsy10" pitchFamily="34" charset="0"/>
                <a:ea typeface="新細明體" charset="-120"/>
              </a:rPr>
              <a:t>8</a:t>
            </a:r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x </a:t>
            </a:r>
            <a:r>
              <a:rPr lang="en-US" altLang="zh-TW">
                <a:solidFill>
                  <a:schemeClr val="tx1"/>
                </a:solidFill>
                <a:latin typeface="cmsy10" pitchFamily="34" charset="0"/>
                <a:ea typeface="新細明體" charset="-120"/>
              </a:rPr>
              <a:t>9</a:t>
            </a:r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y. y &lt; x</a:t>
            </a:r>
          </a:p>
          <a:p>
            <a:r>
              <a:rPr lang="en-US" altLang="zh-TW">
                <a:ea typeface="新細明體" charset="-120"/>
              </a:rPr>
              <a:t>Consider the theory</a:t>
            </a:r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 T</a:t>
            </a:r>
            <a:r>
              <a:rPr lang="en-US" altLang="zh-TW">
                <a:ea typeface="新細明體" charset="-120"/>
              </a:rPr>
              <a:t>:</a:t>
            </a:r>
          </a:p>
          <a:p>
            <a:pPr lvl="1"/>
            <a:r>
              <a:rPr lang="en-US" altLang="zh-TW">
                <a:ea typeface="新細明體" charset="-120"/>
              </a:rPr>
              <a:t> </a:t>
            </a:r>
            <a:r>
              <a:rPr lang="en-US" altLang="zh-TW">
                <a:solidFill>
                  <a:schemeClr val="tx1"/>
                </a:solidFill>
                <a:latin typeface="cmsy10" pitchFamily="34" charset="0"/>
                <a:ea typeface="新細明體" charset="-120"/>
              </a:rPr>
              <a:t>8</a:t>
            </a:r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x,y,z. x &lt; y </a:t>
            </a:r>
            <a:r>
              <a:rPr lang="en-US" altLang="zh-TW">
                <a:solidFill>
                  <a:schemeClr val="tx1"/>
                </a:solidFill>
                <a:latin typeface="cmsy10" pitchFamily="34" charset="0"/>
                <a:ea typeface="新細明體" charset="-120"/>
              </a:rPr>
              <a:t>Æ</a:t>
            </a:r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 y &lt; z → x &lt; z</a:t>
            </a:r>
            <a:r>
              <a:rPr lang="en-US" altLang="zh-TW">
                <a:ea typeface="新細明體" charset="-120"/>
              </a:rPr>
              <a:t>	(transitivity)</a:t>
            </a:r>
          </a:p>
          <a:p>
            <a:pPr lvl="1"/>
            <a:r>
              <a:rPr lang="en-US" altLang="zh-TW">
                <a:ea typeface="新細明體" charset="-120"/>
              </a:rPr>
              <a:t> </a:t>
            </a:r>
            <a:r>
              <a:rPr lang="en-US" altLang="zh-TW">
                <a:solidFill>
                  <a:schemeClr val="tx1"/>
                </a:solidFill>
                <a:latin typeface="cmsy10" pitchFamily="34" charset="0"/>
                <a:ea typeface="新細明體" charset="-120"/>
              </a:rPr>
              <a:t>8</a:t>
            </a:r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x,y. x &lt; y → </a:t>
            </a:r>
            <a:r>
              <a:rPr lang="en-US" altLang="zh-TW">
                <a:solidFill>
                  <a:schemeClr val="tx1"/>
                </a:solidFill>
                <a:latin typeface="cmsy10" pitchFamily="34" charset="0"/>
                <a:ea typeface="新細明體" charset="-120"/>
              </a:rPr>
              <a:t>:</a:t>
            </a:r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(y &lt; x)	</a:t>
            </a:r>
            <a:r>
              <a:rPr lang="en-US" altLang="zh-TW">
                <a:ea typeface="新細明體" charset="-120"/>
              </a:rPr>
              <a:t>	(anti-symmetry)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34A6F-41D8-4B69-B022-289344145C80}" type="slidenum">
              <a:rPr lang="en-US" altLang="zh-TW"/>
              <a:pPr/>
              <a:t>18</a:t>
            </a:fld>
            <a:endParaRPr lang="en-US" altLang="zh-TW"/>
          </a:p>
        </p:txBody>
      </p:sp>
      <p:sp>
        <p:nvSpPr>
          <p:cNvPr id="74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charset="-120"/>
              </a:rPr>
              <a:t>Quantifier-free Subset</a:t>
            </a:r>
          </a:p>
        </p:txBody>
      </p:sp>
      <p:sp>
        <p:nvSpPr>
          <p:cNvPr id="74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In </a:t>
            </a:r>
            <a:r>
              <a:rPr lang="en-US" altLang="zh-TW" b="1" dirty="0" smtClean="0">
                <a:ea typeface="新細明體" charset="-120"/>
              </a:rPr>
              <a:t>Software Verification</a:t>
            </a:r>
            <a:r>
              <a:rPr lang="en-US" altLang="zh-TW" dirty="0" smtClean="0">
                <a:ea typeface="新細明體" charset="-120"/>
              </a:rPr>
              <a:t>, we will </a:t>
            </a:r>
            <a:r>
              <a:rPr lang="en-US" altLang="zh-TW" dirty="0">
                <a:ea typeface="新細明體" charset="-120"/>
              </a:rPr>
              <a:t>largely restrict ourselves to formulas without quantifiers (</a:t>
            </a:r>
            <a:r>
              <a:rPr lang="en-US" altLang="zh-TW" b="1" dirty="0">
                <a:latin typeface="cmsy10" pitchFamily="34" charset="0"/>
                <a:ea typeface="新細明體" charset="-120"/>
              </a:rPr>
              <a:t>8</a:t>
            </a:r>
            <a:r>
              <a:rPr lang="en-US" altLang="zh-TW" dirty="0">
                <a:ea typeface="新細明體" charset="-120"/>
              </a:rPr>
              <a:t>, </a:t>
            </a:r>
            <a:r>
              <a:rPr lang="en-US" altLang="zh-TW" b="1" dirty="0">
                <a:latin typeface="cmsy10" pitchFamily="34" charset="0"/>
                <a:ea typeface="新細明體" charset="-120"/>
              </a:rPr>
              <a:t>9</a:t>
            </a:r>
            <a:r>
              <a:rPr lang="en-US" altLang="zh-TW" dirty="0" smtClean="0">
                <a:ea typeface="新細明體" charset="-120"/>
              </a:rPr>
              <a:t>)—mainly for efficiency reason.</a:t>
            </a:r>
            <a:endParaRPr lang="en-US" altLang="zh-TW" dirty="0">
              <a:ea typeface="新細明體" charset="-120"/>
            </a:endParaRPr>
          </a:p>
          <a:p>
            <a:r>
              <a:rPr lang="en-US" altLang="zh-TW" dirty="0">
                <a:ea typeface="新細明體" charset="-120"/>
              </a:rPr>
              <a:t>This is called the </a:t>
            </a:r>
            <a:r>
              <a:rPr lang="en-US" altLang="zh-TW" dirty="0">
                <a:solidFill>
                  <a:schemeClr val="tx1"/>
                </a:solidFill>
                <a:ea typeface="新細明體" charset="-120"/>
              </a:rPr>
              <a:t>quantifier-free</a:t>
            </a:r>
            <a:r>
              <a:rPr lang="en-US" altLang="zh-TW" dirty="0">
                <a:ea typeface="新細明體" charset="-120"/>
              </a:rPr>
              <a:t> </a:t>
            </a:r>
            <a:r>
              <a:rPr lang="en-US" altLang="zh-TW" dirty="0" smtClean="0">
                <a:ea typeface="新細明體" charset="-120"/>
              </a:rPr>
              <a:t>fragment </a:t>
            </a:r>
            <a:r>
              <a:rPr lang="en-US" altLang="zh-TW" dirty="0">
                <a:ea typeface="新細明體" charset="-120"/>
              </a:rPr>
              <a:t>of first-order </a:t>
            </a:r>
            <a:r>
              <a:rPr lang="en-US" altLang="zh-TW" dirty="0" smtClean="0">
                <a:ea typeface="新細明體" charset="-120"/>
              </a:rPr>
              <a:t>logic.</a:t>
            </a:r>
            <a:endParaRPr lang="en-US" altLang="zh-TW" dirty="0"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DA247-8593-4E51-BA7F-096D9A0312FF}" type="slidenum">
              <a:rPr lang="en-US" altLang="zh-TW"/>
              <a:pPr/>
              <a:t>19</a:t>
            </a:fld>
            <a:endParaRPr lang="en-US" altLang="zh-TW"/>
          </a:p>
        </p:txBody>
      </p:sp>
      <p:sp>
        <p:nvSpPr>
          <p:cNvPr id="7362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>
                <a:ea typeface="新細明體" charset="-120"/>
              </a:rPr>
              <a:t>Some Useful </a:t>
            </a:r>
            <a:r>
              <a:rPr lang="en-US" altLang="zh-TW" dirty="0" smtClean="0">
                <a:ea typeface="新細明體" charset="-120"/>
              </a:rPr>
              <a:t>Theories in </a:t>
            </a:r>
            <a:br>
              <a:rPr lang="en-US" altLang="zh-TW" dirty="0" smtClean="0">
                <a:ea typeface="新細明體" charset="-120"/>
              </a:rPr>
            </a:br>
            <a:r>
              <a:rPr lang="en-US" altLang="zh-TW" dirty="0" smtClean="0">
                <a:ea typeface="新細明體" charset="-120"/>
              </a:rPr>
              <a:t>Software Verification</a:t>
            </a:r>
            <a:endParaRPr lang="en-US" altLang="zh-TW" dirty="0">
              <a:ea typeface="新細明體" charset="-120"/>
            </a:endParaRPr>
          </a:p>
        </p:txBody>
      </p:sp>
      <p:sp>
        <p:nvSpPr>
          <p:cNvPr id="73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b="1" dirty="0">
                <a:solidFill>
                  <a:srgbClr val="0070C0"/>
                </a:solidFill>
                <a:ea typeface="新細明體" charset="-120"/>
              </a:rPr>
              <a:t>Equality (with </a:t>
            </a:r>
            <a:r>
              <a:rPr lang="en-US" altLang="zh-TW" b="1" dirty="0" err="1">
                <a:solidFill>
                  <a:srgbClr val="0070C0"/>
                </a:solidFill>
                <a:ea typeface="新細明體" charset="-120"/>
              </a:rPr>
              <a:t>uninterpreted</a:t>
            </a:r>
            <a:r>
              <a:rPr lang="en-US" altLang="zh-TW" b="1" dirty="0">
                <a:solidFill>
                  <a:srgbClr val="0070C0"/>
                </a:solidFill>
                <a:ea typeface="新細明體" charset="-120"/>
              </a:rPr>
              <a:t> functions)</a:t>
            </a:r>
          </a:p>
          <a:p>
            <a:r>
              <a:rPr lang="en-US" altLang="zh-TW" b="1" dirty="0">
                <a:solidFill>
                  <a:srgbClr val="0070C0"/>
                </a:solidFill>
                <a:ea typeface="新細明體" charset="-120"/>
              </a:rPr>
              <a:t>Linear arithmetic (over </a:t>
            </a:r>
            <a:r>
              <a:rPr lang="en-US" altLang="zh-TW" b="1" dirty="0">
                <a:solidFill>
                  <a:srgbClr val="0070C0"/>
                </a:solidFill>
                <a:latin typeface="msbm10" pitchFamily="34" charset="0"/>
                <a:ea typeface="新細明體" charset="-120"/>
              </a:rPr>
              <a:t>Q</a:t>
            </a:r>
            <a:r>
              <a:rPr lang="en-US" altLang="zh-TW" b="1" dirty="0">
                <a:solidFill>
                  <a:srgbClr val="0070C0"/>
                </a:solidFill>
                <a:ea typeface="新細明體" charset="-120"/>
              </a:rPr>
              <a:t> or </a:t>
            </a:r>
            <a:r>
              <a:rPr lang="en-US" altLang="zh-TW" b="1" dirty="0">
                <a:solidFill>
                  <a:srgbClr val="0070C0"/>
                </a:solidFill>
                <a:latin typeface="msbm10" pitchFamily="34" charset="0"/>
                <a:ea typeface="新細明體" charset="-120"/>
              </a:rPr>
              <a:t>Z</a:t>
            </a:r>
            <a:r>
              <a:rPr lang="en-US" altLang="zh-TW" b="1" dirty="0" smtClean="0">
                <a:solidFill>
                  <a:srgbClr val="0070C0"/>
                </a:solidFill>
                <a:ea typeface="新細明體" charset="-120"/>
              </a:rPr>
              <a:t>)</a:t>
            </a:r>
          </a:p>
          <a:p>
            <a:pPr lvl="1"/>
            <a:r>
              <a:rPr lang="en-US" altLang="zh-TW" dirty="0" err="1" smtClean="0">
                <a:solidFill>
                  <a:srgbClr val="0070C0"/>
                </a:solidFill>
                <a:ea typeface="新細明體" charset="-120"/>
              </a:rPr>
              <a:t>Peano</a:t>
            </a:r>
            <a:r>
              <a:rPr lang="en-US" altLang="zh-TW" dirty="0" smtClean="0">
                <a:solidFill>
                  <a:srgbClr val="0070C0"/>
                </a:solidFill>
                <a:ea typeface="新細明體" charset="-120"/>
              </a:rPr>
              <a:t> Arithmetic, </a:t>
            </a:r>
            <a:r>
              <a:rPr lang="en-US" altLang="zh-TW" dirty="0" err="1" smtClean="0">
                <a:solidFill>
                  <a:srgbClr val="0070C0"/>
                </a:solidFill>
                <a:ea typeface="新細明體" charset="-120"/>
              </a:rPr>
              <a:t>Presburgh</a:t>
            </a:r>
            <a:r>
              <a:rPr lang="en-US" altLang="zh-TW" dirty="0" smtClean="0">
                <a:solidFill>
                  <a:srgbClr val="0070C0"/>
                </a:solidFill>
                <a:ea typeface="新細明體" charset="-120"/>
              </a:rPr>
              <a:t> Arithmetic</a:t>
            </a:r>
            <a:endParaRPr lang="en-US" altLang="zh-TW" b="1" dirty="0">
              <a:solidFill>
                <a:srgbClr val="0070C0"/>
              </a:solidFill>
              <a:ea typeface="新細明體" charset="-120"/>
            </a:endParaRPr>
          </a:p>
          <a:p>
            <a:r>
              <a:rPr lang="en-US" altLang="zh-TW" dirty="0">
                <a:ea typeface="新細明體" charset="-120"/>
              </a:rPr>
              <a:t>Difference logic (over </a:t>
            </a:r>
            <a:r>
              <a:rPr lang="en-US" altLang="zh-TW" dirty="0">
                <a:latin typeface="msbm10" pitchFamily="34" charset="0"/>
                <a:ea typeface="新細明體" charset="-120"/>
              </a:rPr>
              <a:t>Q</a:t>
            </a:r>
            <a:r>
              <a:rPr lang="en-US" altLang="zh-TW" dirty="0">
                <a:ea typeface="新細明體" charset="-120"/>
              </a:rPr>
              <a:t> or </a:t>
            </a:r>
            <a:r>
              <a:rPr lang="en-US" altLang="zh-TW" dirty="0">
                <a:latin typeface="msbm10" pitchFamily="34" charset="0"/>
                <a:ea typeface="新細明體" charset="-120"/>
              </a:rPr>
              <a:t>Z</a:t>
            </a:r>
            <a:r>
              <a:rPr lang="en-US" altLang="zh-TW" dirty="0">
                <a:ea typeface="新細明體" charset="-120"/>
              </a:rPr>
              <a:t>) </a:t>
            </a:r>
          </a:p>
          <a:p>
            <a:r>
              <a:rPr lang="en-US" altLang="zh-TW" dirty="0">
                <a:ea typeface="新細明體" charset="-120"/>
              </a:rPr>
              <a:t>Finite-precision bit-vectors </a:t>
            </a:r>
          </a:p>
          <a:p>
            <a:pPr lvl="1"/>
            <a:r>
              <a:rPr lang="en-US" altLang="zh-TW" dirty="0">
                <a:ea typeface="新細明體" charset="-120"/>
              </a:rPr>
              <a:t>integer or floating-point</a:t>
            </a:r>
          </a:p>
          <a:p>
            <a:r>
              <a:rPr lang="en-US" altLang="zh-TW" b="1" dirty="0" smtClean="0">
                <a:solidFill>
                  <a:srgbClr val="0070C0"/>
                </a:solidFill>
                <a:ea typeface="新細明體" charset="-120"/>
              </a:rPr>
              <a:t>Arrays</a:t>
            </a:r>
            <a:endParaRPr lang="en-US" altLang="zh-TW" b="1" dirty="0">
              <a:solidFill>
                <a:srgbClr val="0070C0"/>
              </a:solidFill>
              <a:ea typeface="新細明體" charset="-120"/>
            </a:endParaRPr>
          </a:p>
          <a:p>
            <a:r>
              <a:rPr lang="en-US" altLang="zh-TW" dirty="0">
                <a:ea typeface="新細明體" charset="-120"/>
              </a:rPr>
              <a:t>Misc.: </a:t>
            </a:r>
            <a:r>
              <a:rPr lang="en-US" altLang="zh-TW" dirty="0" smtClean="0">
                <a:ea typeface="新細明體" charset="-120"/>
              </a:rPr>
              <a:t>strings</a:t>
            </a:r>
            <a:r>
              <a:rPr lang="en-US" altLang="zh-TW" dirty="0">
                <a:ea typeface="新細明體" charset="-120"/>
              </a:rPr>
              <a:t>, </a:t>
            </a:r>
            <a:r>
              <a:rPr lang="en-US" altLang="zh-TW" dirty="0" smtClean="0">
                <a:ea typeface="新細明體" charset="-120"/>
              </a:rPr>
              <a:t>lists, </a:t>
            </a:r>
            <a:r>
              <a:rPr lang="en-US" altLang="zh-TW" dirty="0">
                <a:ea typeface="新細明體" charset="-120"/>
              </a:rPr>
              <a:t>sets,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Assertion in C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13184" y="1412777"/>
            <a:ext cx="2890664" cy="2088231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TW" sz="2400" dirty="0" err="1" smtClean="0"/>
              <a:t>int</a:t>
            </a:r>
            <a:r>
              <a:rPr lang="en-US" altLang="zh-TW" sz="2400" dirty="0" smtClean="0"/>
              <a:t> main(){</a:t>
            </a:r>
          </a:p>
          <a:p>
            <a:pPr>
              <a:buNone/>
            </a:pPr>
            <a:r>
              <a:rPr lang="en-US" altLang="zh-TW" sz="2400" dirty="0" smtClean="0"/>
              <a:t>	</a:t>
            </a:r>
            <a:r>
              <a:rPr lang="en-US" altLang="zh-TW" sz="2400" dirty="0" err="1" smtClean="0"/>
              <a:t>int</a:t>
            </a:r>
            <a:r>
              <a:rPr lang="en-US" altLang="zh-TW" sz="2400" dirty="0" smtClean="0"/>
              <a:t> x;</a:t>
            </a:r>
          </a:p>
          <a:p>
            <a:pPr>
              <a:buNone/>
            </a:pPr>
            <a:r>
              <a:rPr lang="en-US" altLang="zh-TW" sz="2400" dirty="0" smtClean="0"/>
              <a:t>	</a:t>
            </a:r>
            <a:r>
              <a:rPr lang="en-US" altLang="zh-TW" sz="2400" dirty="0" err="1" smtClean="0"/>
              <a:t>scanf</a:t>
            </a:r>
            <a:r>
              <a:rPr lang="en-US" altLang="zh-TW" sz="2400" dirty="0" smtClean="0"/>
              <a:t>("%d", &amp;x);</a:t>
            </a:r>
          </a:p>
          <a:p>
            <a:pPr>
              <a:buNone/>
            </a:pPr>
            <a:r>
              <a:rPr lang="en-US" altLang="zh-TW" sz="2400" dirty="0" smtClean="0"/>
              <a:t>	</a:t>
            </a:r>
            <a:r>
              <a:rPr lang="en-US" altLang="zh-TW" sz="2400" b="1" dirty="0" smtClean="0"/>
              <a:t>assert(x &gt; 10);  </a:t>
            </a:r>
            <a:r>
              <a:rPr lang="en-US" altLang="zh-TW" sz="2400" dirty="0" smtClean="0"/>
              <a:t>}</a:t>
            </a:r>
            <a:endParaRPr lang="zh-TW" altLang="en-US" sz="2400" dirty="0"/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3491880" y="1484785"/>
            <a:ext cx="5446440" cy="28803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Useful tool for debugging.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zh-TW" sz="2800" dirty="0" smtClean="0"/>
              <a:t>Can be used to describe pre- and post-conditions of a function.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zh-TW" sz="2800" dirty="0" smtClean="0"/>
              <a:t>A program terminates immediately, if </a:t>
            </a:r>
            <a:r>
              <a:rPr lang="en-US" altLang="zh-TW" sz="2800" noProof="0" dirty="0" smtClean="0"/>
              <a:t>it reaches a </a:t>
            </a:r>
            <a:r>
              <a:rPr lang="en-US" altLang="zh-TW" sz="2800" b="1" noProof="0" dirty="0" smtClean="0"/>
              <a:t>violated </a:t>
            </a:r>
            <a:r>
              <a:rPr lang="en-US" altLang="zh-TW" sz="2800" noProof="0" dirty="0" smtClean="0"/>
              <a:t>assertion.</a:t>
            </a:r>
            <a:r>
              <a:rPr lang="en-US" altLang="zh-TW" sz="3200" noProof="0" dirty="0" smtClean="0"/>
              <a:t> </a:t>
            </a:r>
            <a:endParaRPr kumimoji="0" lang="en-US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TW" sz="3200" dirty="0" smtClean="0"/>
              <a:t>	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4005064"/>
            <a:ext cx="8264189" cy="165618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24514-24C7-49BC-AD4B-2612AECB4AC9}" type="slidenum">
              <a:rPr lang="en-US" altLang="zh-TW">
                <a:solidFill>
                  <a:srgbClr val="000000"/>
                </a:solidFill>
              </a:rPr>
              <a:pPr/>
              <a:t>20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372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z="3600" dirty="0">
                <a:ea typeface="新細明體" charset="-120"/>
              </a:rPr>
              <a:t>Theory of Equality and </a:t>
            </a:r>
            <a:r>
              <a:rPr lang="en-US" altLang="zh-TW" sz="3600" dirty="0" err="1">
                <a:ea typeface="新細明體" charset="-120"/>
              </a:rPr>
              <a:t>Uninterpreted</a:t>
            </a:r>
            <a:r>
              <a:rPr lang="en-US" altLang="zh-TW" sz="3600" dirty="0">
                <a:ea typeface="新細明體" charset="-120"/>
              </a:rPr>
              <a:t> Functions (EUF)</a:t>
            </a:r>
          </a:p>
        </p:txBody>
      </p:sp>
      <p:sp>
        <p:nvSpPr>
          <p:cNvPr id="73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zh-TW" dirty="0" smtClean="0">
                <a:ea typeface="新細明體" charset="-120"/>
              </a:rPr>
              <a:t>Signature:</a:t>
            </a:r>
          </a:p>
          <a:p>
            <a:pPr lvl="1"/>
            <a:r>
              <a:rPr lang="en-US" altLang="zh-TW" dirty="0" smtClean="0">
                <a:ea typeface="新細明體" charset="-120"/>
              </a:rPr>
              <a:t>Constants and Function symbols: f, g, etc. In principle, all possible symbols but “=” and those used for variables.</a:t>
            </a:r>
          </a:p>
          <a:p>
            <a:pPr lvl="1"/>
            <a:r>
              <a:rPr lang="en-US" altLang="zh-TW" dirty="0" smtClean="0">
                <a:ea typeface="新細明體" charset="-120"/>
              </a:rPr>
              <a:t>Predicates symbol: “=”</a:t>
            </a:r>
          </a:p>
          <a:p>
            <a:r>
              <a:rPr lang="en-US" altLang="zh-TW" dirty="0" smtClean="0">
                <a:ea typeface="新細明體" charset="-120"/>
              </a:rPr>
              <a:t>equality axioms: </a:t>
            </a:r>
          </a:p>
          <a:p>
            <a:pPr lvl="1"/>
            <a:r>
              <a:rPr lang="en-US" altLang="zh-TW" dirty="0" smtClean="0">
                <a:latin typeface="Garamond" pitchFamily="18" charset="0"/>
                <a:ea typeface="新細明體" charset="-120"/>
              </a:rPr>
              <a:t> </a:t>
            </a:r>
            <a:r>
              <a:rPr lang="en-US" altLang="zh-TW" dirty="0" smtClean="0">
                <a:latin typeface="cmsy10" pitchFamily="34" charset="0"/>
                <a:ea typeface="新細明體" charset="-120"/>
              </a:rPr>
              <a:t>8</a:t>
            </a:r>
            <a:r>
              <a:rPr lang="en-US" altLang="zh-TW" dirty="0" smtClean="0">
                <a:ea typeface="新細明體" charset="-120"/>
              </a:rPr>
              <a:t>x. x = x					(reflexivity)</a:t>
            </a:r>
          </a:p>
          <a:p>
            <a:pPr lvl="1"/>
            <a:r>
              <a:rPr lang="en-US" altLang="zh-TW" dirty="0" smtClean="0">
                <a:latin typeface="Garamond" pitchFamily="18" charset="0"/>
                <a:ea typeface="新細明體" charset="-120"/>
              </a:rPr>
              <a:t> </a:t>
            </a:r>
            <a:r>
              <a:rPr lang="en-US" altLang="zh-TW" dirty="0" smtClean="0">
                <a:latin typeface="cmsy10" pitchFamily="34" charset="0"/>
                <a:ea typeface="新細明體" charset="-120"/>
              </a:rPr>
              <a:t>8</a:t>
            </a:r>
            <a:r>
              <a:rPr lang="en-US" altLang="zh-TW" dirty="0" smtClean="0">
                <a:ea typeface="新細明體" charset="-120"/>
              </a:rPr>
              <a:t>x,y. x = y </a:t>
            </a:r>
            <a:r>
              <a:rPr lang="en-US" altLang="zh-TW" dirty="0" smtClean="0">
                <a:latin typeface="cmsy10" pitchFamily="34" charset="0"/>
                <a:ea typeface="新細明體" charset="-120"/>
              </a:rPr>
              <a:t>!</a:t>
            </a:r>
            <a:r>
              <a:rPr lang="en-US" altLang="zh-TW" dirty="0" smtClean="0">
                <a:ea typeface="新細明體" charset="-120"/>
              </a:rPr>
              <a:t> y = x 			(symmetry)</a:t>
            </a:r>
          </a:p>
          <a:p>
            <a:pPr lvl="1"/>
            <a:r>
              <a:rPr lang="en-US" altLang="zh-TW" dirty="0" smtClean="0">
                <a:latin typeface="Garamond" pitchFamily="18" charset="0"/>
                <a:ea typeface="新細明體" charset="-120"/>
              </a:rPr>
              <a:t> </a:t>
            </a:r>
            <a:r>
              <a:rPr lang="en-US" altLang="zh-TW" dirty="0" smtClean="0">
                <a:latin typeface="cmsy10" pitchFamily="34" charset="0"/>
                <a:ea typeface="新細明體" charset="-120"/>
              </a:rPr>
              <a:t>8</a:t>
            </a:r>
            <a:r>
              <a:rPr lang="en-US" altLang="zh-TW" dirty="0" smtClean="0">
                <a:ea typeface="新細明體" charset="-120"/>
              </a:rPr>
              <a:t>x,y,z. x = y </a:t>
            </a:r>
            <a:r>
              <a:rPr lang="en-US" altLang="zh-TW" dirty="0" smtClean="0">
                <a:latin typeface="cmsy10" pitchFamily="34" charset="0"/>
                <a:ea typeface="新細明體" charset="-120"/>
              </a:rPr>
              <a:t>Æ</a:t>
            </a:r>
            <a:r>
              <a:rPr lang="en-US" altLang="zh-TW" dirty="0" smtClean="0">
                <a:ea typeface="新細明體" charset="-120"/>
              </a:rPr>
              <a:t> y = z </a:t>
            </a:r>
            <a:r>
              <a:rPr lang="en-US" altLang="zh-TW" dirty="0" smtClean="0">
                <a:latin typeface="cmsy10" pitchFamily="34" charset="0"/>
                <a:ea typeface="新細明體" charset="-120"/>
              </a:rPr>
              <a:t>!</a:t>
            </a:r>
            <a:r>
              <a:rPr lang="en-US" altLang="zh-TW" dirty="0" smtClean="0">
                <a:ea typeface="新細明體" charset="-120"/>
              </a:rPr>
              <a:t> x = z 		(transitivity)</a:t>
            </a:r>
          </a:p>
          <a:p>
            <a:r>
              <a:rPr lang="en-US" altLang="zh-TW" dirty="0" smtClean="0">
                <a:ea typeface="新細明體" charset="-120"/>
              </a:rPr>
              <a:t>In addition, we need </a:t>
            </a:r>
            <a:r>
              <a:rPr lang="en-US" altLang="zh-TW" i="1" dirty="0" smtClean="0">
                <a:ea typeface="新細明體" charset="-120"/>
              </a:rPr>
              <a:t>congruence</a:t>
            </a:r>
            <a:r>
              <a:rPr lang="en-US" altLang="zh-TW" dirty="0">
                <a:ea typeface="新細明體" charset="-120"/>
              </a:rPr>
              <a:t>: </a:t>
            </a:r>
            <a:r>
              <a:rPr lang="en-US" altLang="zh-TW" dirty="0" smtClean="0">
                <a:ea typeface="新細明體" charset="-120"/>
              </a:rPr>
              <a:t>the function symbols </a:t>
            </a:r>
            <a:r>
              <a:rPr lang="en-US" altLang="zh-TW" dirty="0">
                <a:ea typeface="新細明體" charset="-120"/>
              </a:rPr>
              <a:t>map identical arguments to identical </a:t>
            </a:r>
            <a:r>
              <a:rPr lang="en-US" altLang="zh-TW" dirty="0" smtClean="0">
                <a:ea typeface="新細明體" charset="-120"/>
              </a:rPr>
              <a:t>values, </a:t>
            </a:r>
            <a:r>
              <a:rPr lang="en-US" altLang="zh-TW" dirty="0">
                <a:ea typeface="新細明體" charset="-120"/>
              </a:rPr>
              <a:t>i.e.,  </a:t>
            </a:r>
            <a:r>
              <a:rPr lang="en-US" altLang="zh-TW" dirty="0">
                <a:solidFill>
                  <a:schemeClr val="tx1"/>
                </a:solidFill>
                <a:ea typeface="新細明體" charset="-120"/>
              </a:rPr>
              <a:t>x = y </a:t>
            </a:r>
            <a:r>
              <a:rPr lang="en-US" altLang="zh-TW" b="1" dirty="0">
                <a:solidFill>
                  <a:schemeClr val="tx1"/>
                </a:solidFill>
                <a:latin typeface="cmsy10" pitchFamily="34" charset="0"/>
                <a:ea typeface="新細明體" charset="-120"/>
              </a:rPr>
              <a:t>)</a:t>
            </a:r>
            <a:r>
              <a:rPr lang="en-US" altLang="zh-TW" dirty="0">
                <a:solidFill>
                  <a:schemeClr val="tx1"/>
                </a:solidFill>
                <a:ea typeface="新細明體" charset="-120"/>
              </a:rPr>
              <a:t> f(x) = f(y)</a:t>
            </a:r>
            <a:r>
              <a:rPr lang="en-US" altLang="zh-TW" dirty="0">
                <a:ea typeface="新細明體" charset="-120"/>
              </a:rPr>
              <a:t>  </a:t>
            </a:r>
          </a:p>
          <a:p>
            <a:pPr>
              <a:buNone/>
            </a:pPr>
            <a:endParaRPr lang="en-US" altLang="zh-TW" dirty="0"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FAFB7-58C3-406D-B87F-287FE1AFDDB6}" type="slidenum">
              <a:rPr lang="en-US" altLang="zh-TW">
                <a:solidFill>
                  <a:srgbClr val="000000"/>
                </a:solidFill>
              </a:rPr>
              <a:pPr/>
              <a:t>21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4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新細明體" charset="-120"/>
              </a:rPr>
              <a:t>Example </a:t>
            </a:r>
            <a:r>
              <a:rPr lang="en-US" altLang="zh-TW" dirty="0" smtClean="0">
                <a:ea typeface="新細明體" charset="-120"/>
              </a:rPr>
              <a:t>EUF </a:t>
            </a:r>
            <a:r>
              <a:rPr lang="en-US" altLang="zh-TW" dirty="0">
                <a:ea typeface="新細明體" charset="-120"/>
              </a:rPr>
              <a:t>Formula</a:t>
            </a:r>
          </a:p>
        </p:txBody>
      </p:sp>
      <p:sp>
        <p:nvSpPr>
          <p:cNvPr id="74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zh-TW" dirty="0">
                <a:ea typeface="新細明體" charset="-120"/>
              </a:rPr>
              <a:t>        (x = y) </a:t>
            </a:r>
            <a:r>
              <a:rPr lang="en-US" altLang="zh-TW" b="1" dirty="0">
                <a:latin typeface="cmsy10" pitchFamily="34" charset="0"/>
                <a:ea typeface="新細明體" charset="-120"/>
              </a:rPr>
              <a:t>Æ</a:t>
            </a:r>
            <a:r>
              <a:rPr lang="en-US" altLang="zh-TW" dirty="0">
                <a:ea typeface="新細明體" charset="-120"/>
              </a:rPr>
              <a:t> (y = z) </a:t>
            </a:r>
            <a:r>
              <a:rPr lang="en-US" altLang="zh-TW" b="1" dirty="0">
                <a:latin typeface="cmsy10" pitchFamily="34" charset="0"/>
                <a:ea typeface="新細明體" charset="-120"/>
              </a:rPr>
              <a:t>Æ</a:t>
            </a:r>
            <a:r>
              <a:rPr lang="en-US" altLang="zh-TW" dirty="0">
                <a:ea typeface="新細明體" charset="-120"/>
              </a:rPr>
              <a:t> (f(x) </a:t>
            </a:r>
            <a:r>
              <a:rPr lang="en-US" altLang="zh-TW" dirty="0">
                <a:latin typeface="Symbol" pitchFamily="18" charset="2"/>
                <a:ea typeface="新細明體" charset="-120"/>
                <a:sym typeface="Symbol" pitchFamily="18" charset="2"/>
              </a:rPr>
              <a:t></a:t>
            </a:r>
            <a:r>
              <a:rPr lang="en-US" altLang="zh-TW" dirty="0">
                <a:ea typeface="新細明體" charset="-120"/>
              </a:rPr>
              <a:t> f(z))</a:t>
            </a:r>
          </a:p>
          <a:p>
            <a:pPr>
              <a:buFontTx/>
              <a:buNone/>
            </a:pPr>
            <a:endParaRPr lang="en-US" altLang="zh-TW" dirty="0">
              <a:ea typeface="新細明體" charset="-120"/>
            </a:endParaRPr>
          </a:p>
          <a:p>
            <a:pPr>
              <a:buFontTx/>
              <a:buNone/>
            </a:pPr>
            <a:r>
              <a:rPr lang="en-US" altLang="zh-TW" dirty="0">
                <a:ea typeface="新細明體" charset="-120"/>
              </a:rPr>
              <a:t>Transitivity: </a:t>
            </a:r>
          </a:p>
          <a:p>
            <a:pPr>
              <a:buFontTx/>
              <a:buNone/>
            </a:pPr>
            <a:r>
              <a:rPr lang="en-US" altLang="zh-TW" dirty="0">
                <a:ea typeface="新細明體" charset="-120"/>
              </a:rPr>
              <a:t>    (x = y) </a:t>
            </a:r>
            <a:r>
              <a:rPr lang="en-US" altLang="zh-TW" b="1" dirty="0">
                <a:latin typeface="cmsy10" pitchFamily="34" charset="0"/>
                <a:ea typeface="新細明體" charset="-120"/>
              </a:rPr>
              <a:t>Æ</a:t>
            </a:r>
            <a:r>
              <a:rPr lang="en-US" altLang="zh-TW" dirty="0">
                <a:ea typeface="新細明體" charset="-120"/>
              </a:rPr>
              <a:t> (y = z) </a:t>
            </a:r>
            <a:r>
              <a:rPr lang="en-US" altLang="zh-TW" b="1" dirty="0">
                <a:latin typeface="cmsy10" pitchFamily="34" charset="0"/>
                <a:ea typeface="新細明體" charset="-120"/>
              </a:rPr>
              <a:t>)</a:t>
            </a:r>
            <a:r>
              <a:rPr lang="en-US" altLang="zh-TW" dirty="0">
                <a:ea typeface="新細明體" charset="-120"/>
              </a:rPr>
              <a:t> (x = z)</a:t>
            </a:r>
          </a:p>
          <a:p>
            <a:pPr>
              <a:buFontTx/>
              <a:buNone/>
            </a:pPr>
            <a:endParaRPr lang="en-US" altLang="zh-TW" dirty="0">
              <a:ea typeface="新細明體" charset="-120"/>
            </a:endParaRPr>
          </a:p>
          <a:p>
            <a:pPr>
              <a:buFontTx/>
              <a:buNone/>
            </a:pPr>
            <a:r>
              <a:rPr lang="en-US" altLang="zh-TW" dirty="0">
                <a:ea typeface="新細明體" charset="-120"/>
              </a:rPr>
              <a:t>Congruence:</a:t>
            </a:r>
          </a:p>
          <a:p>
            <a:pPr>
              <a:buFontTx/>
              <a:buNone/>
            </a:pPr>
            <a:r>
              <a:rPr lang="en-US" altLang="zh-TW" dirty="0">
                <a:ea typeface="新細明體" charset="-120"/>
              </a:rPr>
              <a:t>    (x = z)  </a:t>
            </a:r>
            <a:r>
              <a:rPr lang="en-US" altLang="zh-TW" b="1" dirty="0">
                <a:latin typeface="cmsy10" pitchFamily="34" charset="0"/>
                <a:ea typeface="新細明體" charset="-120"/>
              </a:rPr>
              <a:t>)</a:t>
            </a:r>
            <a:r>
              <a:rPr lang="en-US" altLang="zh-TW" dirty="0">
                <a:ea typeface="新細明體" charset="-120"/>
              </a:rPr>
              <a:t> (f(x) = f(z))</a:t>
            </a:r>
          </a:p>
          <a:p>
            <a:pPr>
              <a:buFontTx/>
              <a:buNone/>
            </a:pPr>
            <a:endParaRPr lang="en-US" altLang="zh-TW" dirty="0"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EDB0-11BA-43D1-B87D-DC68870D9133}" type="slidenum">
              <a:rPr lang="en-US" altLang="zh-TW">
                <a:solidFill>
                  <a:srgbClr val="000000"/>
                </a:solidFill>
              </a:rPr>
              <a:pPr/>
              <a:t>22</a:t>
            </a:fld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8683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z="3600" dirty="0">
                <a:ea typeface="新細明體" charset="-120"/>
              </a:rPr>
              <a:t>Equivalence </a:t>
            </a:r>
            <a:r>
              <a:rPr lang="en-US" altLang="zh-TW" sz="3600" dirty="0" smtClean="0">
                <a:ea typeface="新細明體" charset="-120"/>
              </a:rPr>
              <a:t>Checking of </a:t>
            </a:r>
            <a:r>
              <a:rPr lang="en-US" altLang="zh-TW" sz="3600" dirty="0">
                <a:ea typeface="新細明體" charset="-120"/>
              </a:rPr>
              <a:t>Program Fragments</a:t>
            </a:r>
          </a:p>
        </p:txBody>
      </p:sp>
      <p:sp>
        <p:nvSpPr>
          <p:cNvPr id="868355" name="Text Box 3"/>
          <p:cNvSpPr txBox="1">
            <a:spLocks noChangeArrowheads="1"/>
          </p:cNvSpPr>
          <p:nvPr/>
        </p:nvSpPr>
        <p:spPr bwMode="auto">
          <a:xfrm>
            <a:off x="457200" y="1524000"/>
            <a:ext cx="2270173" cy="30469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2400" dirty="0" err="1" smtClean="0">
                <a:solidFill>
                  <a:srgbClr val="000000"/>
                </a:solidFill>
                <a:ea typeface="新細明體" charset="-120"/>
              </a:rPr>
              <a:t>int</a:t>
            </a:r>
            <a:r>
              <a:rPr lang="en-US" altLang="zh-TW" sz="2400" dirty="0" smtClean="0">
                <a:solidFill>
                  <a:srgbClr val="000000"/>
                </a:solidFill>
                <a:ea typeface="新細明體" charset="-120"/>
              </a:rPr>
              <a:t> </a:t>
            </a:r>
            <a:r>
              <a:rPr lang="en-US" altLang="zh-TW" sz="2400" b="1" dirty="0" smtClean="0">
                <a:solidFill>
                  <a:srgbClr val="000000"/>
                </a:solidFill>
                <a:ea typeface="新細明體" charset="-120"/>
              </a:rPr>
              <a:t>fun1</a:t>
            </a:r>
            <a:r>
              <a:rPr lang="en-US" altLang="zh-TW" sz="2400" dirty="0" smtClean="0">
                <a:solidFill>
                  <a:srgbClr val="000000"/>
                </a:solidFill>
                <a:ea typeface="新細明體" charset="-120"/>
              </a:rPr>
              <a:t>(</a:t>
            </a:r>
            <a:r>
              <a:rPr lang="en-US" altLang="zh-TW" sz="2400" dirty="0" err="1" smtClean="0">
                <a:solidFill>
                  <a:srgbClr val="000000"/>
                </a:solidFill>
                <a:ea typeface="新細明體" charset="-120"/>
              </a:rPr>
              <a:t>int</a:t>
            </a:r>
            <a:r>
              <a:rPr lang="en-US" altLang="zh-TW" sz="2400" dirty="0" smtClean="0">
                <a:solidFill>
                  <a:srgbClr val="000000"/>
                </a:solidFill>
                <a:ea typeface="新細明體" charset="-120"/>
              </a:rPr>
              <a:t> y) {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2400" dirty="0" smtClean="0">
                <a:solidFill>
                  <a:srgbClr val="000000"/>
                </a:solidFill>
                <a:ea typeface="新細明體" charset="-120"/>
              </a:rPr>
              <a:t>    </a:t>
            </a:r>
            <a:r>
              <a:rPr lang="en-US" altLang="zh-TW" sz="2400" dirty="0" err="1" smtClean="0">
                <a:solidFill>
                  <a:srgbClr val="000000"/>
                </a:solidFill>
                <a:ea typeface="新細明體" charset="-120"/>
              </a:rPr>
              <a:t>int</a:t>
            </a:r>
            <a:r>
              <a:rPr lang="en-US" altLang="zh-TW" sz="2400" dirty="0" smtClean="0">
                <a:solidFill>
                  <a:srgbClr val="000000"/>
                </a:solidFill>
                <a:ea typeface="新細明體" charset="-120"/>
              </a:rPr>
              <a:t> x, z;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2400" dirty="0" smtClean="0">
                <a:solidFill>
                  <a:srgbClr val="000000"/>
                </a:solidFill>
                <a:ea typeface="新細明體" charset="-120"/>
              </a:rPr>
              <a:t>    z = y;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2400" dirty="0" smtClean="0">
                <a:solidFill>
                  <a:srgbClr val="000000"/>
                </a:solidFill>
                <a:ea typeface="新細明體" charset="-120"/>
              </a:rPr>
              <a:t>    y = x;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2400" dirty="0" smtClean="0">
                <a:solidFill>
                  <a:srgbClr val="000000"/>
                </a:solidFill>
                <a:ea typeface="新細明體" charset="-120"/>
              </a:rPr>
              <a:t>    x = z;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TW" sz="2400" dirty="0" smtClean="0">
              <a:solidFill>
                <a:srgbClr val="000000"/>
              </a:solidFill>
              <a:ea typeface="新細明體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2400" dirty="0" smtClean="0">
                <a:solidFill>
                  <a:srgbClr val="000000"/>
                </a:solidFill>
                <a:ea typeface="新細明體" charset="-120"/>
              </a:rPr>
              <a:t>   return sq(x);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2400" dirty="0" smtClean="0">
                <a:solidFill>
                  <a:srgbClr val="000000"/>
                </a:solidFill>
                <a:ea typeface="新細明體" charset="-120"/>
              </a:rPr>
              <a:t>}</a:t>
            </a:r>
          </a:p>
        </p:txBody>
      </p:sp>
      <p:sp>
        <p:nvSpPr>
          <p:cNvPr id="868356" name="Text Box 4"/>
          <p:cNvSpPr txBox="1">
            <a:spLocks noChangeArrowheads="1"/>
          </p:cNvSpPr>
          <p:nvPr/>
        </p:nvSpPr>
        <p:spPr bwMode="auto">
          <a:xfrm>
            <a:off x="381000" y="4800600"/>
            <a:ext cx="2353529" cy="120032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2400" dirty="0" err="1" smtClean="0">
                <a:solidFill>
                  <a:srgbClr val="000000"/>
                </a:solidFill>
                <a:ea typeface="新細明體" charset="-120"/>
              </a:rPr>
              <a:t>int</a:t>
            </a:r>
            <a:r>
              <a:rPr lang="en-US" altLang="zh-TW" sz="2400" dirty="0" smtClean="0">
                <a:solidFill>
                  <a:srgbClr val="000000"/>
                </a:solidFill>
                <a:ea typeface="新細明體" charset="-120"/>
              </a:rPr>
              <a:t> </a:t>
            </a:r>
            <a:r>
              <a:rPr lang="en-US" altLang="zh-TW" sz="2400" b="1" dirty="0" smtClean="0">
                <a:solidFill>
                  <a:srgbClr val="000000"/>
                </a:solidFill>
                <a:ea typeface="新細明體" charset="-120"/>
              </a:rPr>
              <a:t>fun2</a:t>
            </a:r>
            <a:r>
              <a:rPr lang="en-US" altLang="zh-TW" sz="2400" dirty="0" smtClean="0">
                <a:solidFill>
                  <a:srgbClr val="000000"/>
                </a:solidFill>
                <a:ea typeface="新細明體" charset="-120"/>
              </a:rPr>
              <a:t>(</a:t>
            </a:r>
            <a:r>
              <a:rPr lang="en-US" altLang="zh-TW" sz="2400" dirty="0" err="1" smtClean="0">
                <a:solidFill>
                  <a:srgbClr val="000000"/>
                </a:solidFill>
                <a:ea typeface="新細明體" charset="-120"/>
              </a:rPr>
              <a:t>int</a:t>
            </a:r>
            <a:r>
              <a:rPr lang="en-US" altLang="zh-TW" sz="2400" dirty="0" smtClean="0">
                <a:solidFill>
                  <a:srgbClr val="000000"/>
                </a:solidFill>
                <a:ea typeface="新細明體" charset="-120"/>
              </a:rPr>
              <a:t> y) {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2400" dirty="0" smtClean="0">
                <a:solidFill>
                  <a:srgbClr val="000000"/>
                </a:solidFill>
                <a:ea typeface="新細明體" charset="-120"/>
              </a:rPr>
              <a:t>      return sq(y);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2400" dirty="0" smtClean="0">
                <a:solidFill>
                  <a:srgbClr val="000000"/>
                </a:solidFill>
                <a:ea typeface="新細明體" charset="-120"/>
              </a:rPr>
              <a:t>}</a:t>
            </a:r>
          </a:p>
        </p:txBody>
      </p:sp>
      <p:sp>
        <p:nvSpPr>
          <p:cNvPr id="868358" name="Text Box 6"/>
          <p:cNvSpPr txBox="1">
            <a:spLocks noChangeArrowheads="1"/>
          </p:cNvSpPr>
          <p:nvPr/>
        </p:nvSpPr>
        <p:spPr bwMode="auto">
          <a:xfrm>
            <a:off x="2771800" y="1671638"/>
            <a:ext cx="5603522" cy="341632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2400" dirty="0" smtClean="0">
                <a:solidFill>
                  <a:srgbClr val="000000"/>
                </a:solidFill>
                <a:ea typeface="新細明體" charset="-120"/>
              </a:rPr>
              <a:t>formula </a:t>
            </a:r>
            <a:r>
              <a:rPr lang="en-US" altLang="zh-TW" sz="2400" dirty="0" smtClean="0">
                <a:solidFill>
                  <a:srgbClr val="000000"/>
                </a:solidFill>
                <a:latin typeface="Symbol" pitchFamily="18" charset="2"/>
                <a:ea typeface="新細明體" charset="-120"/>
                <a:sym typeface="Symbol" pitchFamily="18" charset="2"/>
              </a:rPr>
              <a:t></a:t>
            </a:r>
            <a:r>
              <a:rPr lang="en-US" altLang="zh-TW" sz="2400" dirty="0" smtClean="0">
                <a:solidFill>
                  <a:srgbClr val="000000"/>
                </a:solidFill>
                <a:ea typeface="新細明體" charset="-120"/>
              </a:rPr>
              <a:t>  is </a:t>
            </a:r>
            <a:r>
              <a:rPr lang="en-US" altLang="zh-TW" sz="2400" dirty="0" err="1" smtClean="0">
                <a:solidFill>
                  <a:srgbClr val="000000"/>
                </a:solidFill>
                <a:ea typeface="新細明體" charset="-120"/>
              </a:rPr>
              <a:t>satisfiable</a:t>
            </a:r>
            <a:r>
              <a:rPr lang="en-US" altLang="zh-TW" sz="2400" dirty="0" smtClean="0">
                <a:solidFill>
                  <a:srgbClr val="000000"/>
                </a:solidFill>
                <a:ea typeface="新細明體" charset="-120"/>
              </a:rPr>
              <a:t> </a:t>
            </a:r>
            <a:r>
              <a:rPr lang="en-US" altLang="zh-TW" sz="2400" dirty="0" err="1" smtClean="0">
                <a:solidFill>
                  <a:srgbClr val="000000"/>
                </a:solidFill>
                <a:ea typeface="新細明體" charset="-120"/>
              </a:rPr>
              <a:t>iff</a:t>
            </a:r>
            <a:r>
              <a:rPr lang="en-US" altLang="zh-TW" sz="2400" dirty="0" smtClean="0">
                <a:solidFill>
                  <a:srgbClr val="000000"/>
                </a:solidFill>
                <a:ea typeface="新細明體" charset="-12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2400" dirty="0" smtClean="0">
                <a:solidFill>
                  <a:srgbClr val="000000"/>
                </a:solidFill>
                <a:ea typeface="新細明體" charset="-120"/>
              </a:rPr>
              <a:t>the programs are non-equivalent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TW" sz="2400" dirty="0" smtClean="0">
              <a:solidFill>
                <a:srgbClr val="000000"/>
              </a:solidFill>
              <a:ea typeface="新細明體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2400" dirty="0" smtClean="0">
                <a:solidFill>
                  <a:srgbClr val="0033CC"/>
                </a:solidFill>
                <a:ea typeface="新細明體" charset="-120"/>
              </a:rPr>
              <a:t>z0= y0 </a:t>
            </a:r>
            <a:r>
              <a:rPr lang="en-US" altLang="zh-TW" sz="2400" b="1" dirty="0" smtClean="0">
                <a:solidFill>
                  <a:srgbClr val="0033CC"/>
                </a:solidFill>
                <a:latin typeface="cmsy10" pitchFamily="34" charset="0"/>
                <a:ea typeface="新細明體" charset="-120"/>
              </a:rPr>
              <a:t>Æ</a:t>
            </a:r>
            <a:r>
              <a:rPr lang="en-US" altLang="zh-TW" sz="2400" dirty="0" smtClean="0">
                <a:solidFill>
                  <a:srgbClr val="0033CC"/>
                </a:solidFill>
                <a:ea typeface="新細明體" charset="-120"/>
              </a:rPr>
              <a:t> y1 = x0  </a:t>
            </a:r>
            <a:r>
              <a:rPr lang="en-US" altLang="zh-TW" sz="2400" b="1" dirty="0" smtClean="0">
                <a:solidFill>
                  <a:srgbClr val="0033CC"/>
                </a:solidFill>
                <a:latin typeface="cmsy10" pitchFamily="34" charset="0"/>
                <a:ea typeface="新細明體" charset="-120"/>
              </a:rPr>
              <a:t>Æ</a:t>
            </a:r>
            <a:r>
              <a:rPr lang="en-US" altLang="zh-TW" sz="2400" dirty="0" smtClean="0">
                <a:solidFill>
                  <a:srgbClr val="0033CC"/>
                </a:solidFill>
                <a:ea typeface="新細明體" charset="-120"/>
              </a:rPr>
              <a:t> x1 = z0  </a:t>
            </a:r>
            <a:r>
              <a:rPr lang="en-US" altLang="zh-TW" sz="2400" b="1" dirty="0" smtClean="0">
                <a:solidFill>
                  <a:srgbClr val="0033CC"/>
                </a:solidFill>
                <a:latin typeface="cmsy10" pitchFamily="34" charset="0"/>
                <a:ea typeface="新細明體" charset="-120"/>
              </a:rPr>
              <a:t>Æ</a:t>
            </a:r>
            <a:r>
              <a:rPr lang="en-US" altLang="zh-TW" sz="2400" dirty="0" smtClean="0">
                <a:solidFill>
                  <a:srgbClr val="0033CC"/>
                </a:solidFill>
                <a:ea typeface="新細明體" charset="-120"/>
              </a:rPr>
              <a:t> ret1 = sq(x1)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2400" dirty="0" smtClean="0">
                <a:solidFill>
                  <a:srgbClr val="0033CC"/>
                </a:solidFill>
                <a:ea typeface="新細明體" charset="-120"/>
              </a:rPr>
              <a:t>      </a:t>
            </a:r>
            <a:r>
              <a:rPr lang="en-US" altLang="zh-TW" sz="2400" b="1" dirty="0" smtClean="0">
                <a:solidFill>
                  <a:srgbClr val="0033CC"/>
                </a:solidFill>
                <a:latin typeface="cmsy10" pitchFamily="34" charset="0"/>
                <a:ea typeface="新細明體" charset="-120"/>
              </a:rPr>
              <a:t>Æ</a:t>
            </a:r>
            <a:endParaRPr lang="en-US" altLang="zh-TW" sz="2400" dirty="0" smtClean="0">
              <a:solidFill>
                <a:srgbClr val="0033CC"/>
              </a:solidFill>
              <a:latin typeface="cmsy10" pitchFamily="34" charset="0"/>
              <a:ea typeface="新細明體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2400" dirty="0" smtClean="0">
                <a:solidFill>
                  <a:srgbClr val="0033CC"/>
                </a:solidFill>
                <a:ea typeface="新細明體" charset="-120"/>
              </a:rPr>
              <a:t>ret2 = sq(y0)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2400" dirty="0" smtClean="0">
                <a:solidFill>
                  <a:srgbClr val="0033CC"/>
                </a:solidFill>
                <a:ea typeface="新細明體" charset="-120"/>
              </a:rPr>
              <a:t>      </a:t>
            </a:r>
            <a:r>
              <a:rPr lang="en-US" altLang="zh-TW" sz="2400" b="1" dirty="0" smtClean="0">
                <a:solidFill>
                  <a:srgbClr val="0033CC"/>
                </a:solidFill>
                <a:latin typeface="cmsy10" pitchFamily="34" charset="0"/>
                <a:ea typeface="新細明體" charset="-120"/>
              </a:rPr>
              <a:t>Æ</a:t>
            </a:r>
            <a:endParaRPr lang="en-US" altLang="zh-TW" sz="2400" dirty="0" smtClean="0">
              <a:solidFill>
                <a:srgbClr val="0033CC"/>
              </a:solidFill>
              <a:latin typeface="cmsy10" pitchFamily="34" charset="0"/>
              <a:ea typeface="新細明體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2400" dirty="0" smtClean="0">
                <a:solidFill>
                  <a:srgbClr val="0033CC"/>
                </a:solidFill>
                <a:ea typeface="新細明體" charset="-120"/>
              </a:rPr>
              <a:t>ret1 </a:t>
            </a:r>
            <a:r>
              <a:rPr lang="en-US" altLang="zh-TW" sz="2400" dirty="0" smtClean="0">
                <a:solidFill>
                  <a:srgbClr val="0033CC"/>
                </a:solidFill>
                <a:latin typeface="Symbol" pitchFamily="18" charset="2"/>
                <a:ea typeface="新細明體" charset="-120"/>
                <a:sym typeface="Symbol" pitchFamily="18" charset="2"/>
              </a:rPr>
              <a:t></a:t>
            </a:r>
            <a:r>
              <a:rPr lang="en-US" altLang="zh-TW" sz="2400" dirty="0" smtClean="0">
                <a:solidFill>
                  <a:srgbClr val="0033CC"/>
                </a:solidFill>
                <a:ea typeface="新細明體" charset="-120"/>
              </a:rPr>
              <a:t> ret2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TW" sz="2400" dirty="0" smtClean="0">
              <a:solidFill>
                <a:srgbClr val="0033CC"/>
              </a:solidFill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683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683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8683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8683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8683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8358" grpId="0" uiExpand="1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EDB0-11BA-43D1-B87D-DC68870D9133}" type="slidenum">
              <a:rPr lang="en-US" altLang="zh-TW">
                <a:solidFill>
                  <a:srgbClr val="000000"/>
                </a:solidFill>
              </a:rPr>
              <a:pPr/>
              <a:t>23</a:t>
            </a:fld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8683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 smtClean="0">
                <a:ea typeface="新細明體" charset="-120"/>
              </a:rPr>
              <a:t>A Small Practice: </a:t>
            </a:r>
            <a:endParaRPr lang="en-US" altLang="zh-TW" sz="3600" dirty="0">
              <a:ea typeface="新細明體" charset="-120"/>
            </a:endParaRPr>
          </a:p>
        </p:txBody>
      </p:sp>
      <p:sp>
        <p:nvSpPr>
          <p:cNvPr id="868355" name="Text Box 3"/>
          <p:cNvSpPr txBox="1">
            <a:spLocks noChangeArrowheads="1"/>
          </p:cNvSpPr>
          <p:nvPr/>
        </p:nvSpPr>
        <p:spPr bwMode="auto">
          <a:xfrm>
            <a:off x="457200" y="1524000"/>
            <a:ext cx="3414524" cy="30469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2400" dirty="0" err="1" smtClean="0">
                <a:solidFill>
                  <a:srgbClr val="000000"/>
                </a:solidFill>
                <a:ea typeface="新細明體" charset="-120"/>
              </a:rPr>
              <a:t>int</a:t>
            </a:r>
            <a:r>
              <a:rPr lang="en-US" altLang="zh-TW" sz="2400" dirty="0" smtClean="0">
                <a:solidFill>
                  <a:srgbClr val="000000"/>
                </a:solidFill>
                <a:ea typeface="新細明體" charset="-120"/>
              </a:rPr>
              <a:t> </a:t>
            </a:r>
            <a:r>
              <a:rPr lang="en-US" altLang="zh-TW" sz="2400" b="1" dirty="0" smtClean="0">
                <a:solidFill>
                  <a:srgbClr val="000000"/>
                </a:solidFill>
                <a:ea typeface="新細明體" charset="-120"/>
              </a:rPr>
              <a:t>f</a:t>
            </a:r>
            <a:r>
              <a:rPr lang="en-US" altLang="zh-TW" sz="2400" dirty="0" smtClean="0">
                <a:solidFill>
                  <a:srgbClr val="000000"/>
                </a:solidFill>
                <a:ea typeface="新細明體" charset="-120"/>
              </a:rPr>
              <a:t>(</a:t>
            </a:r>
            <a:r>
              <a:rPr lang="en-US" altLang="zh-TW" sz="2400" dirty="0" err="1" smtClean="0">
                <a:solidFill>
                  <a:srgbClr val="000000"/>
                </a:solidFill>
                <a:ea typeface="新細明體" charset="-120"/>
              </a:rPr>
              <a:t>int</a:t>
            </a:r>
            <a:r>
              <a:rPr lang="en-US" altLang="zh-TW" sz="2400" dirty="0" smtClean="0">
                <a:solidFill>
                  <a:srgbClr val="000000"/>
                </a:solidFill>
                <a:ea typeface="新細明體" charset="-120"/>
              </a:rPr>
              <a:t> y) {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2400" dirty="0" smtClean="0">
                <a:solidFill>
                  <a:srgbClr val="000000"/>
                </a:solidFill>
                <a:ea typeface="新細明體" charset="-120"/>
              </a:rPr>
              <a:t>    </a:t>
            </a:r>
            <a:r>
              <a:rPr lang="en-US" altLang="zh-TW" sz="2400" dirty="0" err="1" smtClean="0">
                <a:solidFill>
                  <a:srgbClr val="000000"/>
                </a:solidFill>
                <a:ea typeface="新細明體" charset="-120"/>
              </a:rPr>
              <a:t>int</a:t>
            </a:r>
            <a:r>
              <a:rPr lang="en-US" altLang="zh-TW" sz="2400" dirty="0" smtClean="0">
                <a:solidFill>
                  <a:srgbClr val="000000"/>
                </a:solidFill>
                <a:ea typeface="新細明體" charset="-120"/>
              </a:rPr>
              <a:t> x, z;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2400" dirty="0" smtClean="0">
                <a:solidFill>
                  <a:srgbClr val="000000"/>
                </a:solidFill>
                <a:ea typeface="新細明體" charset="-120"/>
              </a:rPr>
              <a:t>    x = </a:t>
            </a:r>
            <a:r>
              <a:rPr lang="en-US" altLang="zh-TW" sz="2400" dirty="0" err="1" smtClean="0">
                <a:solidFill>
                  <a:srgbClr val="000000"/>
                </a:solidFill>
                <a:ea typeface="新細明體" charset="-120"/>
              </a:rPr>
              <a:t>myFunc</a:t>
            </a:r>
            <a:r>
              <a:rPr lang="en-US" altLang="zh-TW" sz="2400" dirty="0" smtClean="0">
                <a:solidFill>
                  <a:srgbClr val="000000"/>
                </a:solidFill>
                <a:ea typeface="新細明體" charset="-120"/>
              </a:rPr>
              <a:t>(y);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2400" dirty="0" smtClean="0">
                <a:solidFill>
                  <a:srgbClr val="000000"/>
                </a:solidFill>
                <a:ea typeface="新細明體" charset="-120"/>
              </a:rPr>
              <a:t>    x = </a:t>
            </a:r>
            <a:r>
              <a:rPr lang="en-US" altLang="zh-TW" sz="2400" dirty="0" err="1" smtClean="0">
                <a:solidFill>
                  <a:srgbClr val="000000"/>
                </a:solidFill>
                <a:ea typeface="新細明體" charset="-120"/>
              </a:rPr>
              <a:t>myFunc</a:t>
            </a:r>
            <a:r>
              <a:rPr lang="en-US" altLang="zh-TW" sz="2400" dirty="0" smtClean="0">
                <a:solidFill>
                  <a:srgbClr val="000000"/>
                </a:solidFill>
                <a:ea typeface="新細明體" charset="-120"/>
              </a:rPr>
              <a:t>(x);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2400" dirty="0" smtClean="0">
                <a:solidFill>
                  <a:srgbClr val="000000"/>
                </a:solidFill>
                <a:ea typeface="新細明體" charset="-120"/>
              </a:rPr>
              <a:t>    z = </a:t>
            </a:r>
            <a:r>
              <a:rPr lang="en-US" altLang="zh-TW" sz="2400" dirty="0" err="1" smtClean="0">
                <a:solidFill>
                  <a:srgbClr val="000000"/>
                </a:solidFill>
                <a:ea typeface="新細明體" charset="-120"/>
              </a:rPr>
              <a:t>myFunc</a:t>
            </a:r>
            <a:r>
              <a:rPr lang="en-US" altLang="zh-TW" sz="2400" dirty="0" smtClean="0">
                <a:solidFill>
                  <a:srgbClr val="000000"/>
                </a:solidFill>
                <a:ea typeface="新細明體" charset="-120"/>
              </a:rPr>
              <a:t>(</a:t>
            </a:r>
            <a:r>
              <a:rPr lang="en-US" altLang="zh-TW" sz="2400" dirty="0" err="1" smtClean="0">
                <a:solidFill>
                  <a:srgbClr val="000000"/>
                </a:solidFill>
                <a:ea typeface="新細明體" charset="-120"/>
              </a:rPr>
              <a:t>myFunc</a:t>
            </a:r>
            <a:r>
              <a:rPr lang="en-US" altLang="zh-TW" sz="2400" dirty="0" smtClean="0">
                <a:solidFill>
                  <a:srgbClr val="000000"/>
                </a:solidFill>
                <a:ea typeface="新細明體" charset="-120"/>
              </a:rPr>
              <a:t>(y));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TW" sz="2400" dirty="0" smtClean="0">
              <a:solidFill>
                <a:srgbClr val="000000"/>
              </a:solidFill>
              <a:ea typeface="新細明體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2400" dirty="0" smtClean="0">
                <a:solidFill>
                  <a:srgbClr val="000000"/>
                </a:solidFill>
                <a:ea typeface="新細明體" charset="-120"/>
              </a:rPr>
              <a:t>   assert (x==z);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2400" dirty="0" smtClean="0">
                <a:solidFill>
                  <a:srgbClr val="000000"/>
                </a:solidFill>
                <a:ea typeface="新細明體" charset="-120"/>
              </a:rPr>
              <a:t>}</a:t>
            </a:r>
          </a:p>
        </p:txBody>
      </p:sp>
      <p:sp>
        <p:nvSpPr>
          <p:cNvPr id="868358" name="Text Box 6"/>
          <p:cNvSpPr txBox="1">
            <a:spLocks noChangeArrowheads="1"/>
          </p:cNvSpPr>
          <p:nvPr/>
        </p:nvSpPr>
        <p:spPr bwMode="auto">
          <a:xfrm>
            <a:off x="4211960" y="1671638"/>
            <a:ext cx="4968552" cy="2308324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2400" dirty="0" smtClean="0">
                <a:solidFill>
                  <a:srgbClr val="000000"/>
                </a:solidFill>
                <a:ea typeface="新細明體" charset="-120"/>
              </a:rPr>
              <a:t>Write a formula </a:t>
            </a:r>
            <a:r>
              <a:rPr lang="en-US" altLang="zh-TW" sz="2400" dirty="0" smtClean="0">
                <a:solidFill>
                  <a:srgbClr val="000000"/>
                </a:solidFill>
                <a:latin typeface="Symbol" pitchFamily="18" charset="2"/>
                <a:ea typeface="新細明體" charset="-120"/>
                <a:sym typeface="Symbol" pitchFamily="18" charset="2"/>
              </a:rPr>
              <a:t></a:t>
            </a:r>
            <a:r>
              <a:rPr lang="en-US" altLang="zh-TW" sz="2400" dirty="0" smtClean="0">
                <a:solidFill>
                  <a:srgbClr val="000000"/>
                </a:solidFill>
                <a:ea typeface="新細明體" charset="-120"/>
              </a:rPr>
              <a:t> such that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TW" sz="2400" dirty="0" smtClean="0">
              <a:solidFill>
                <a:srgbClr val="000000"/>
              </a:solidFill>
              <a:ea typeface="新細明體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2400" dirty="0" smtClean="0">
                <a:solidFill>
                  <a:srgbClr val="000000"/>
                </a:solidFill>
                <a:ea typeface="新細明體" charset="-120"/>
              </a:rPr>
              <a:t>formula </a:t>
            </a:r>
            <a:r>
              <a:rPr lang="en-US" altLang="zh-TW" sz="2400" dirty="0" smtClean="0">
                <a:solidFill>
                  <a:srgbClr val="000000"/>
                </a:solidFill>
                <a:latin typeface="Symbol" pitchFamily="18" charset="2"/>
                <a:ea typeface="新細明體" charset="-120"/>
                <a:sym typeface="Symbol" pitchFamily="18" charset="2"/>
              </a:rPr>
              <a:t></a:t>
            </a:r>
            <a:r>
              <a:rPr lang="en-US" altLang="zh-TW" sz="2400" dirty="0" smtClean="0">
                <a:solidFill>
                  <a:srgbClr val="000000"/>
                </a:solidFill>
                <a:ea typeface="新細明體" charset="-120"/>
              </a:rPr>
              <a:t>  is </a:t>
            </a:r>
            <a:r>
              <a:rPr lang="en-US" altLang="zh-TW" sz="2400" dirty="0" err="1" smtClean="0">
                <a:solidFill>
                  <a:srgbClr val="000000"/>
                </a:solidFill>
                <a:ea typeface="新細明體" charset="-120"/>
              </a:rPr>
              <a:t>satisfible</a:t>
            </a:r>
            <a:r>
              <a:rPr lang="en-US" altLang="zh-TW" sz="2400" dirty="0" smtClean="0">
                <a:solidFill>
                  <a:srgbClr val="000000"/>
                </a:solidFill>
                <a:ea typeface="新細明體" charset="-120"/>
              </a:rPr>
              <a:t> ↔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2400" dirty="0" smtClean="0">
                <a:solidFill>
                  <a:srgbClr val="000000"/>
                </a:solidFill>
                <a:ea typeface="新細明體" charset="-120"/>
              </a:rPr>
              <a:t>the assertion can be violated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TW" sz="2400" dirty="0" smtClean="0">
              <a:solidFill>
                <a:srgbClr val="000000"/>
              </a:solidFill>
              <a:ea typeface="新細明體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TW" sz="2400" dirty="0" smtClean="0">
              <a:solidFill>
                <a:srgbClr val="000000"/>
              </a:solidFill>
              <a:ea typeface="新細明體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0" y="5199583"/>
            <a:ext cx="9101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x0=</a:t>
            </a:r>
            <a:r>
              <a:rPr lang="en-US" altLang="zh-TW" sz="2400" dirty="0" err="1" smtClean="0"/>
              <a:t>myFunc</a:t>
            </a:r>
            <a:r>
              <a:rPr lang="en-US" altLang="zh-TW" sz="2400" dirty="0" smtClean="0"/>
              <a:t>(y0) /\ x1=</a:t>
            </a:r>
            <a:r>
              <a:rPr lang="en-US" altLang="zh-TW" sz="2400" dirty="0" err="1" smtClean="0"/>
              <a:t>myFunc</a:t>
            </a:r>
            <a:r>
              <a:rPr lang="en-US" altLang="zh-TW" sz="2400" dirty="0" smtClean="0"/>
              <a:t>(x0) /\ z0 = </a:t>
            </a:r>
            <a:r>
              <a:rPr lang="en-US" altLang="zh-TW" sz="2400" dirty="0" err="1" smtClean="0"/>
              <a:t>myFunc</a:t>
            </a:r>
            <a:r>
              <a:rPr lang="en-US" altLang="zh-TW" sz="2400" dirty="0" smtClean="0"/>
              <a:t>(</a:t>
            </a:r>
            <a:r>
              <a:rPr lang="en-US" altLang="zh-TW" sz="2400" dirty="0" err="1" smtClean="0"/>
              <a:t>myFunc</a:t>
            </a:r>
            <a:r>
              <a:rPr lang="en-US" altLang="zh-TW" sz="2400" dirty="0" smtClean="0"/>
              <a:t>(y0)) /\ x1!=z0</a:t>
            </a:r>
            <a:endParaRPr lang="zh-TW" altLang="en-US" sz="2400" dirty="0"/>
          </a:p>
        </p:txBody>
      </p:sp>
      <p:sp>
        <p:nvSpPr>
          <p:cNvPr id="7" name="矩形 6"/>
          <p:cNvSpPr/>
          <p:nvPr/>
        </p:nvSpPr>
        <p:spPr>
          <a:xfrm>
            <a:off x="0" y="5085184"/>
            <a:ext cx="9144000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3200" dirty="0" smtClean="0">
                <a:solidFill>
                  <a:schemeClr val="tx1"/>
                </a:solidFill>
              </a:rPr>
              <a:t>Solution:</a:t>
            </a:r>
            <a:endParaRPr lang="zh-TW" alt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2AE34-682F-4F3B-BD7C-E89BFA1B72FE}" type="slidenum">
              <a:rPr lang="he-IL" altLang="en-US"/>
              <a:pPr/>
              <a:t>24</a:t>
            </a:fld>
            <a:endParaRPr lang="en-US" altLang="en-US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ea typeface="新細明體" charset="-120"/>
              </a:rPr>
              <a:t>First </a:t>
            </a:r>
            <a:r>
              <a:rPr lang="en-US" altLang="zh-TW" dirty="0">
                <a:ea typeface="新細明體" charset="-120"/>
              </a:rPr>
              <a:t>Order </a:t>
            </a:r>
            <a:r>
              <a:rPr lang="en-US" altLang="zh-TW" dirty="0" err="1">
                <a:ea typeface="新細明體" charset="-120"/>
              </a:rPr>
              <a:t>Peano</a:t>
            </a:r>
            <a:r>
              <a:rPr lang="en-US" altLang="zh-TW" dirty="0">
                <a:ea typeface="新細明體" charset="-120"/>
              </a:rPr>
              <a:t> Arithmetic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533400" indent="-533400"/>
            <a:r>
              <a:rPr lang="en-US" altLang="zh-TW" dirty="0">
                <a:latin typeface="Garamond" pitchFamily="18" charset="0"/>
                <a:ea typeface="新細明體" charset="-120"/>
              </a:rPr>
              <a:t> </a:t>
            </a:r>
            <a:r>
              <a:rPr lang="en-US" altLang="zh-TW" dirty="0">
                <a:latin typeface="Symbol" pitchFamily="18" charset="2"/>
                <a:ea typeface="新細明體" charset="-120"/>
                <a:sym typeface="Symbol" pitchFamily="18" charset="2"/>
              </a:rPr>
              <a:t></a:t>
            </a:r>
            <a:r>
              <a:rPr lang="en-US" altLang="zh-TW" dirty="0">
                <a:latin typeface="Garamond" pitchFamily="18" charset="0"/>
                <a:ea typeface="新細明體" charset="-120"/>
              </a:rPr>
              <a:t> </a:t>
            </a:r>
            <a:r>
              <a:rPr lang="en-US" altLang="zh-TW" dirty="0">
                <a:ea typeface="新細明體" charset="-120"/>
              </a:rPr>
              <a:t>=</a:t>
            </a:r>
            <a:r>
              <a:rPr lang="en-US" altLang="zh-TW" dirty="0">
                <a:solidFill>
                  <a:schemeClr val="tx1"/>
                </a:solidFill>
                <a:ea typeface="新細明體" charset="-120"/>
              </a:rPr>
              <a:t> {0</a:t>
            </a:r>
            <a:r>
              <a:rPr lang="en-US" altLang="zh-TW" dirty="0">
                <a:ea typeface="新細明體" charset="-120"/>
              </a:rPr>
              <a:t>,</a:t>
            </a:r>
            <a:r>
              <a:rPr lang="en-US" altLang="zh-TW" dirty="0">
                <a:solidFill>
                  <a:schemeClr val="tx1"/>
                </a:solidFill>
                <a:ea typeface="新細明體" charset="-120"/>
              </a:rPr>
              <a:t>1</a:t>
            </a:r>
            <a:r>
              <a:rPr lang="en-US" altLang="zh-TW" dirty="0">
                <a:ea typeface="新細明體" charset="-120"/>
              </a:rPr>
              <a:t>,‘</a:t>
            </a:r>
            <a:r>
              <a:rPr lang="en-US" altLang="zh-TW" dirty="0">
                <a:solidFill>
                  <a:schemeClr val="tx1"/>
                </a:solidFill>
                <a:ea typeface="新細明體" charset="-120"/>
              </a:rPr>
              <a:t>+</a:t>
            </a:r>
            <a:r>
              <a:rPr lang="en-US" altLang="zh-TW" dirty="0">
                <a:ea typeface="新細明體" charset="-120"/>
              </a:rPr>
              <a:t>’, ‘</a:t>
            </a:r>
            <a:r>
              <a:rPr lang="en-US" altLang="zh-TW" dirty="0">
                <a:solidFill>
                  <a:schemeClr val="tx1"/>
                </a:solidFill>
                <a:ea typeface="新細明體" charset="-120"/>
              </a:rPr>
              <a:t>*</a:t>
            </a:r>
            <a:r>
              <a:rPr lang="en-US" altLang="zh-TW" dirty="0">
                <a:ea typeface="新細明體" charset="-120"/>
              </a:rPr>
              <a:t>’, ‘</a:t>
            </a:r>
            <a:r>
              <a:rPr lang="en-US" altLang="zh-TW" dirty="0">
                <a:solidFill>
                  <a:schemeClr val="tx1"/>
                </a:solidFill>
                <a:ea typeface="新細明體" charset="-120"/>
              </a:rPr>
              <a:t>=</a:t>
            </a:r>
            <a:r>
              <a:rPr lang="en-US" altLang="zh-TW" dirty="0">
                <a:ea typeface="新細明體" charset="-120"/>
              </a:rPr>
              <a:t>’</a:t>
            </a:r>
            <a:r>
              <a:rPr lang="en-US" altLang="zh-TW" dirty="0">
                <a:solidFill>
                  <a:schemeClr val="tx1"/>
                </a:solidFill>
                <a:ea typeface="新細明體" charset="-120"/>
              </a:rPr>
              <a:t>}</a:t>
            </a:r>
          </a:p>
          <a:p>
            <a:pPr marL="533400" indent="-533400"/>
            <a:r>
              <a:rPr lang="en-US" altLang="zh-TW" dirty="0">
                <a:ea typeface="新細明體" charset="-120"/>
              </a:rPr>
              <a:t>Domain: Natural numbers</a:t>
            </a:r>
          </a:p>
          <a:p>
            <a:pPr marL="533400" indent="-533400"/>
            <a:endParaRPr lang="en-US" altLang="zh-TW" dirty="0">
              <a:ea typeface="新細明體" charset="-120"/>
            </a:endParaRPr>
          </a:p>
          <a:p>
            <a:pPr marL="533400" indent="-533400"/>
            <a:endParaRPr lang="en-US" altLang="zh-TW" dirty="0">
              <a:ea typeface="新細明體" charset="-120"/>
            </a:endParaRPr>
          </a:p>
          <a:p>
            <a:pPr marL="533400" indent="-533400"/>
            <a:r>
              <a:rPr lang="en-US" altLang="zh-TW" dirty="0">
                <a:ea typeface="新細明體" charset="-120"/>
              </a:rPr>
              <a:t>Axioms (“semantics”):</a:t>
            </a:r>
          </a:p>
          <a:p>
            <a:pPr marL="914400" lvl="1" indent="-457200">
              <a:spcBef>
                <a:spcPct val="0"/>
              </a:spcBef>
              <a:buFont typeface="Wingdings" pitchFamily="2" charset="2"/>
              <a:buAutoNum type="arabicPeriod"/>
            </a:pPr>
            <a:r>
              <a:rPr lang="en-US" altLang="zh-TW" dirty="0">
                <a:ea typeface="新細明體" charset="-120"/>
              </a:rPr>
              <a:t> </a:t>
            </a:r>
            <a:r>
              <a:rPr lang="en-US" altLang="zh-TW" dirty="0">
                <a:solidFill>
                  <a:schemeClr val="tx1"/>
                </a:solidFill>
                <a:latin typeface="cmsy10" pitchFamily="34" charset="0"/>
                <a:ea typeface="新細明體" charset="-120"/>
              </a:rPr>
              <a:t>8</a:t>
            </a:r>
            <a:r>
              <a:rPr lang="en-US" altLang="zh-TW" dirty="0">
                <a:solidFill>
                  <a:schemeClr val="tx1"/>
                </a:solidFill>
                <a:ea typeface="新細明體" charset="-120"/>
              </a:rPr>
              <a:t> x : (0 </a:t>
            </a:r>
            <a:r>
              <a:rPr lang="en-US" altLang="zh-TW" dirty="0">
                <a:solidFill>
                  <a:schemeClr val="tx1"/>
                </a:solidFill>
                <a:latin typeface="Symbol" pitchFamily="18" charset="2"/>
                <a:ea typeface="新細明體" charset="-120"/>
                <a:sym typeface="Symbol" pitchFamily="18" charset="2"/>
              </a:rPr>
              <a:t></a:t>
            </a:r>
            <a:r>
              <a:rPr lang="en-US" altLang="zh-TW" dirty="0">
                <a:solidFill>
                  <a:schemeClr val="tx1"/>
                </a:solidFill>
                <a:ea typeface="新細明體" charset="-120"/>
              </a:rPr>
              <a:t> x + 1) </a:t>
            </a:r>
          </a:p>
          <a:p>
            <a:pPr marL="914400" lvl="1" indent="-457200">
              <a:spcBef>
                <a:spcPct val="0"/>
              </a:spcBef>
              <a:buFont typeface="Wingdings" pitchFamily="2" charset="2"/>
              <a:buAutoNum type="arabicPeriod"/>
            </a:pPr>
            <a:r>
              <a:rPr lang="en-US" altLang="zh-TW" dirty="0">
                <a:solidFill>
                  <a:schemeClr val="tx1"/>
                </a:solidFill>
                <a:ea typeface="新細明體" charset="-120"/>
              </a:rPr>
              <a:t> </a:t>
            </a:r>
            <a:r>
              <a:rPr lang="en-US" altLang="zh-TW" dirty="0">
                <a:solidFill>
                  <a:schemeClr val="tx1"/>
                </a:solidFill>
                <a:latin typeface="cmsy10" pitchFamily="34" charset="0"/>
                <a:ea typeface="新細明體" charset="-120"/>
              </a:rPr>
              <a:t>8</a:t>
            </a:r>
            <a:r>
              <a:rPr lang="en-US" altLang="zh-TW" dirty="0">
                <a:solidFill>
                  <a:schemeClr val="tx1"/>
                </a:solidFill>
                <a:ea typeface="新細明體" charset="-120"/>
              </a:rPr>
              <a:t> x : </a:t>
            </a:r>
            <a:r>
              <a:rPr lang="en-US" altLang="zh-TW" dirty="0">
                <a:solidFill>
                  <a:schemeClr val="tx1"/>
                </a:solidFill>
                <a:latin typeface="cmsy10" pitchFamily="34" charset="0"/>
                <a:ea typeface="新細明體" charset="-120"/>
              </a:rPr>
              <a:t>8</a:t>
            </a:r>
            <a:r>
              <a:rPr lang="en-US" altLang="zh-TW" dirty="0">
                <a:solidFill>
                  <a:schemeClr val="tx1"/>
                </a:solidFill>
                <a:ea typeface="新細明體" charset="-120"/>
              </a:rPr>
              <a:t> y : (x </a:t>
            </a:r>
            <a:r>
              <a:rPr lang="en-US" altLang="zh-TW" dirty="0">
                <a:solidFill>
                  <a:schemeClr val="tx1"/>
                </a:solidFill>
                <a:latin typeface="Symbol" pitchFamily="18" charset="2"/>
                <a:ea typeface="新細明體" charset="-120"/>
                <a:sym typeface="Symbol" pitchFamily="18" charset="2"/>
              </a:rPr>
              <a:t></a:t>
            </a:r>
            <a:r>
              <a:rPr lang="en-US" altLang="zh-TW" dirty="0">
                <a:solidFill>
                  <a:schemeClr val="tx1"/>
                </a:solidFill>
                <a:ea typeface="新細明體" charset="-120"/>
              </a:rPr>
              <a:t> y) </a:t>
            </a:r>
            <a:r>
              <a:rPr lang="en-US" altLang="zh-TW" dirty="0">
                <a:solidFill>
                  <a:schemeClr val="tx1"/>
                </a:solidFill>
                <a:latin typeface="cmsy10" pitchFamily="34" charset="0"/>
                <a:ea typeface="新細明體" charset="-120"/>
              </a:rPr>
              <a:t>!</a:t>
            </a:r>
            <a:r>
              <a:rPr lang="en-US" altLang="zh-TW" dirty="0">
                <a:solidFill>
                  <a:schemeClr val="tx1"/>
                </a:solidFill>
                <a:ea typeface="新細明體" charset="-120"/>
              </a:rPr>
              <a:t> (x + 1 </a:t>
            </a:r>
            <a:r>
              <a:rPr lang="en-US" altLang="zh-TW" dirty="0">
                <a:solidFill>
                  <a:schemeClr val="tx1"/>
                </a:solidFill>
                <a:latin typeface="Symbol" pitchFamily="18" charset="2"/>
                <a:ea typeface="新細明體" charset="-120"/>
                <a:sym typeface="Symbol" pitchFamily="18" charset="2"/>
              </a:rPr>
              <a:t></a:t>
            </a:r>
            <a:r>
              <a:rPr lang="en-US" altLang="zh-TW" dirty="0">
                <a:solidFill>
                  <a:schemeClr val="tx1"/>
                </a:solidFill>
                <a:ea typeface="新細明體" charset="-120"/>
              </a:rPr>
              <a:t> y + 1) </a:t>
            </a:r>
          </a:p>
          <a:p>
            <a:pPr marL="914400" lvl="1" indent="-457200">
              <a:spcBef>
                <a:spcPct val="0"/>
              </a:spcBef>
              <a:buFont typeface="Wingdings" pitchFamily="2" charset="2"/>
              <a:buAutoNum type="arabicPeriod"/>
            </a:pPr>
            <a:r>
              <a:rPr lang="en-US" altLang="zh-TW" dirty="0">
                <a:solidFill>
                  <a:schemeClr val="tx1"/>
                </a:solidFill>
                <a:ea typeface="新細明體" charset="-120"/>
              </a:rPr>
              <a:t>Induction</a:t>
            </a:r>
          </a:p>
          <a:p>
            <a:pPr marL="914400" lvl="1" indent="-457200">
              <a:spcBef>
                <a:spcPct val="0"/>
              </a:spcBef>
              <a:buFont typeface="Wingdings" pitchFamily="2" charset="2"/>
              <a:buAutoNum type="arabicPeriod"/>
            </a:pPr>
            <a:r>
              <a:rPr lang="en-US" altLang="zh-TW" dirty="0">
                <a:solidFill>
                  <a:schemeClr val="tx1"/>
                </a:solidFill>
                <a:ea typeface="新細明體" charset="-120"/>
              </a:rPr>
              <a:t> </a:t>
            </a:r>
            <a:r>
              <a:rPr lang="en-US" altLang="zh-TW" dirty="0">
                <a:solidFill>
                  <a:schemeClr val="tx1"/>
                </a:solidFill>
                <a:latin typeface="cmsy10" pitchFamily="34" charset="0"/>
                <a:ea typeface="新細明體" charset="-120"/>
              </a:rPr>
              <a:t>8</a:t>
            </a:r>
            <a:r>
              <a:rPr lang="en-US" altLang="zh-TW" dirty="0">
                <a:solidFill>
                  <a:schemeClr val="tx1"/>
                </a:solidFill>
                <a:ea typeface="新細明體" charset="-120"/>
              </a:rPr>
              <a:t> x : x + 0 = x </a:t>
            </a:r>
          </a:p>
          <a:p>
            <a:pPr marL="914400" lvl="1" indent="-457200">
              <a:spcBef>
                <a:spcPct val="0"/>
              </a:spcBef>
              <a:buFont typeface="Wingdings" pitchFamily="2" charset="2"/>
              <a:buAutoNum type="arabicPeriod"/>
            </a:pPr>
            <a:r>
              <a:rPr lang="en-US" altLang="zh-TW" dirty="0">
                <a:solidFill>
                  <a:schemeClr val="tx1"/>
                </a:solidFill>
                <a:ea typeface="新細明體" charset="-120"/>
              </a:rPr>
              <a:t> </a:t>
            </a:r>
            <a:r>
              <a:rPr lang="en-US" altLang="zh-TW" dirty="0">
                <a:solidFill>
                  <a:schemeClr val="tx1"/>
                </a:solidFill>
                <a:latin typeface="cmsy10" pitchFamily="34" charset="0"/>
                <a:ea typeface="新細明體" charset="-120"/>
              </a:rPr>
              <a:t>8</a:t>
            </a:r>
            <a:r>
              <a:rPr lang="en-US" altLang="zh-TW" dirty="0">
                <a:solidFill>
                  <a:schemeClr val="tx1"/>
                </a:solidFill>
                <a:ea typeface="新細明體" charset="-120"/>
              </a:rPr>
              <a:t> x : </a:t>
            </a:r>
            <a:r>
              <a:rPr lang="en-US" altLang="zh-TW" dirty="0">
                <a:solidFill>
                  <a:schemeClr val="tx1"/>
                </a:solidFill>
                <a:latin typeface="cmsy10" pitchFamily="34" charset="0"/>
                <a:ea typeface="新細明體" charset="-120"/>
              </a:rPr>
              <a:t>8</a:t>
            </a:r>
            <a:r>
              <a:rPr lang="en-US" altLang="zh-TW" dirty="0">
                <a:solidFill>
                  <a:schemeClr val="tx1"/>
                </a:solidFill>
                <a:ea typeface="新細明體" charset="-120"/>
              </a:rPr>
              <a:t> y : (x + y) + 1 = x + (y + 1) </a:t>
            </a:r>
          </a:p>
          <a:p>
            <a:pPr marL="914400" lvl="1" indent="-457200">
              <a:spcBef>
                <a:spcPct val="0"/>
              </a:spcBef>
              <a:buFont typeface="Wingdings" pitchFamily="2" charset="2"/>
              <a:buAutoNum type="arabicPeriod"/>
            </a:pPr>
            <a:r>
              <a:rPr lang="en-US" altLang="zh-TW" dirty="0">
                <a:solidFill>
                  <a:schemeClr val="tx1"/>
                </a:solidFill>
                <a:ea typeface="新細明體" charset="-120"/>
              </a:rPr>
              <a:t> </a:t>
            </a:r>
            <a:r>
              <a:rPr lang="en-US" altLang="zh-TW" dirty="0">
                <a:solidFill>
                  <a:schemeClr val="tx1"/>
                </a:solidFill>
                <a:latin typeface="cmsy10" pitchFamily="34" charset="0"/>
                <a:ea typeface="新細明體" charset="-120"/>
              </a:rPr>
              <a:t>8</a:t>
            </a:r>
            <a:r>
              <a:rPr lang="en-US" altLang="zh-TW" dirty="0">
                <a:solidFill>
                  <a:schemeClr val="tx1"/>
                </a:solidFill>
                <a:ea typeface="新細明體" charset="-120"/>
              </a:rPr>
              <a:t> x : x * 0 = 0 </a:t>
            </a:r>
          </a:p>
          <a:p>
            <a:pPr marL="914400" lvl="1" indent="-457200">
              <a:spcBef>
                <a:spcPct val="0"/>
              </a:spcBef>
              <a:buFont typeface="Wingdings" pitchFamily="2" charset="2"/>
              <a:buAutoNum type="arabicPeriod"/>
            </a:pPr>
            <a:r>
              <a:rPr lang="en-US" altLang="zh-TW" dirty="0">
                <a:solidFill>
                  <a:schemeClr val="tx1"/>
                </a:solidFill>
                <a:ea typeface="新細明體" charset="-120"/>
              </a:rPr>
              <a:t> </a:t>
            </a:r>
            <a:r>
              <a:rPr lang="en-US" altLang="zh-TW" dirty="0">
                <a:solidFill>
                  <a:schemeClr val="tx1"/>
                </a:solidFill>
                <a:latin typeface="cmsy10" pitchFamily="34" charset="0"/>
                <a:ea typeface="新細明體" charset="-120"/>
              </a:rPr>
              <a:t>8</a:t>
            </a:r>
            <a:r>
              <a:rPr lang="en-US" altLang="zh-TW" dirty="0">
                <a:solidFill>
                  <a:schemeClr val="tx1"/>
                </a:solidFill>
                <a:ea typeface="新細明體" charset="-120"/>
              </a:rPr>
              <a:t> x </a:t>
            </a:r>
            <a:r>
              <a:rPr lang="en-US" altLang="zh-TW" dirty="0">
                <a:solidFill>
                  <a:schemeClr val="tx1"/>
                </a:solidFill>
                <a:latin typeface="cmsy10" pitchFamily="34" charset="0"/>
                <a:ea typeface="新細明體" charset="-120"/>
              </a:rPr>
              <a:t>8</a:t>
            </a:r>
            <a:r>
              <a:rPr lang="en-US" altLang="zh-TW" dirty="0">
                <a:solidFill>
                  <a:schemeClr val="tx1"/>
                </a:solidFill>
                <a:ea typeface="新細明體" charset="-120"/>
              </a:rPr>
              <a:t> y : x * (y + 1) = x * y + x </a:t>
            </a:r>
          </a:p>
        </p:txBody>
      </p:sp>
      <p:sp>
        <p:nvSpPr>
          <p:cNvPr id="25604" name="AutoShape 4"/>
          <p:cNvSpPr>
            <a:spLocks/>
          </p:cNvSpPr>
          <p:nvPr/>
        </p:nvSpPr>
        <p:spPr bwMode="auto">
          <a:xfrm>
            <a:off x="827088" y="4508500"/>
            <a:ext cx="73025" cy="503238"/>
          </a:xfrm>
          <a:prstGeom prst="leftBrace">
            <a:avLst>
              <a:gd name="adj1" fmla="val 5742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5605" name="AutoShape 5"/>
          <p:cNvSpPr>
            <a:spLocks/>
          </p:cNvSpPr>
          <p:nvPr/>
        </p:nvSpPr>
        <p:spPr bwMode="auto">
          <a:xfrm>
            <a:off x="827088" y="5227638"/>
            <a:ext cx="73025" cy="504825"/>
          </a:xfrm>
          <a:prstGeom prst="leftBrace">
            <a:avLst>
              <a:gd name="adj1" fmla="val 5760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442913" y="4579938"/>
            <a:ext cx="3127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>
                <a:latin typeface="Times New Roman" pitchFamily="18" charset="0"/>
                <a:ea typeface="新細明體" charset="-120"/>
                <a:cs typeface="Times New Roman" pitchFamily="18" charset="0"/>
              </a:rPr>
              <a:t>+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395288" y="5365750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>
                <a:latin typeface="Times New Roman" pitchFamily="18" charset="0"/>
                <a:ea typeface="新細明體" charset="-120"/>
                <a:cs typeface="Times New Roman" pitchFamily="18" charset="0"/>
              </a:rPr>
              <a:t>*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6443663" y="3074988"/>
            <a:ext cx="2006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400" i="1">
                <a:solidFill>
                  <a:srgbClr val="CC0000"/>
                </a:solidFill>
                <a:latin typeface="Comic Sans MS" pitchFamily="66" charset="0"/>
                <a:ea typeface="新細明體" charset="-120"/>
                <a:cs typeface="Times New Roman" pitchFamily="18" charset="0"/>
              </a:rPr>
              <a:t>Un</a:t>
            </a:r>
            <a:r>
              <a:rPr lang="en-US" altLang="zh-TW" sz="2400" i="1">
                <a:solidFill>
                  <a:srgbClr val="FF3300"/>
                </a:solidFill>
                <a:latin typeface="Comic Sans MS" pitchFamily="66" charset="0"/>
                <a:ea typeface="新細明體" charset="-120"/>
                <a:cs typeface="Times New Roman" pitchFamily="18" charset="0"/>
              </a:rPr>
              <a:t>decidable!</a:t>
            </a:r>
          </a:p>
        </p:txBody>
      </p:sp>
      <p:sp>
        <p:nvSpPr>
          <p:cNvPr id="25609" name="AutoShape 9"/>
          <p:cNvSpPr>
            <a:spLocks/>
          </p:cNvSpPr>
          <p:nvPr/>
        </p:nvSpPr>
        <p:spPr bwMode="auto">
          <a:xfrm>
            <a:off x="5867400" y="4437063"/>
            <a:ext cx="71438" cy="649287"/>
          </a:xfrm>
          <a:prstGeom prst="rightBrace">
            <a:avLst>
              <a:gd name="adj1" fmla="val 7574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6062663" y="4445000"/>
            <a:ext cx="2470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>
                <a:latin typeface="Times New Roman" pitchFamily="18" charset="0"/>
                <a:ea typeface="新細明體" charset="-120"/>
                <a:cs typeface="Times New Roman" pitchFamily="18" charset="0"/>
              </a:rPr>
              <a:t>These axioms define the </a:t>
            </a:r>
          </a:p>
          <a:p>
            <a:r>
              <a:rPr lang="en-US" altLang="zh-TW">
                <a:latin typeface="Times New Roman" pitchFamily="18" charset="0"/>
                <a:ea typeface="新細明體" charset="-120"/>
                <a:cs typeface="Times New Roman" pitchFamily="18" charset="0"/>
              </a:rPr>
              <a:t>semantics of ‘+’</a:t>
            </a:r>
          </a:p>
        </p:txBody>
      </p:sp>
      <p:sp>
        <p:nvSpPr>
          <p:cNvPr id="12" name="右大括弧 11"/>
          <p:cNvSpPr/>
          <p:nvPr/>
        </p:nvSpPr>
        <p:spPr>
          <a:xfrm rot="-5400000">
            <a:off x="1979712" y="1340768"/>
            <a:ext cx="216024" cy="36004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右大括弧 12"/>
          <p:cNvSpPr/>
          <p:nvPr/>
        </p:nvSpPr>
        <p:spPr>
          <a:xfrm rot="-5400000">
            <a:off x="2807804" y="1160748"/>
            <a:ext cx="216024" cy="72008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右大括弧 13"/>
          <p:cNvSpPr/>
          <p:nvPr/>
        </p:nvSpPr>
        <p:spPr>
          <a:xfrm rot="-5400000">
            <a:off x="3621828" y="1340768"/>
            <a:ext cx="216024" cy="36004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/>
          <p:cNvSpPr txBox="1"/>
          <p:nvPr/>
        </p:nvSpPr>
        <p:spPr>
          <a:xfrm>
            <a:off x="1403648" y="1124744"/>
            <a:ext cx="992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constant</a:t>
            </a:r>
            <a:endParaRPr lang="zh-TW" altLang="en-US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2413032" y="1138812"/>
            <a:ext cx="97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function</a:t>
            </a:r>
            <a:endParaRPr lang="zh-TW" altLang="en-US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3359999" y="1124744"/>
            <a:ext cx="106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predicate</a:t>
            </a:r>
            <a:endParaRPr lang="zh-TW" altLang="en-US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6084168" y="2564904"/>
            <a:ext cx="1414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/>
              <a:t>Validity is</a:t>
            </a:r>
            <a:endParaRPr lang="zh-TW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F6226-491B-4804-A8EE-F039EA9B6DEC}" type="slidenum">
              <a:rPr lang="he-IL" altLang="en-US"/>
              <a:pPr/>
              <a:t>25</a:t>
            </a:fld>
            <a:endParaRPr lang="en-US" altLang="en-US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ea typeface="新細明體" charset="-120"/>
              </a:rPr>
              <a:t>First </a:t>
            </a:r>
            <a:r>
              <a:rPr lang="en-US" altLang="zh-TW" dirty="0">
                <a:ea typeface="新細明體" charset="-120"/>
              </a:rPr>
              <a:t>Order </a:t>
            </a:r>
            <a:r>
              <a:rPr lang="en-US" altLang="zh-TW" dirty="0" err="1">
                <a:ea typeface="新細明體" charset="-120"/>
              </a:rPr>
              <a:t>Presburger</a:t>
            </a:r>
            <a:r>
              <a:rPr lang="en-US" altLang="zh-TW" dirty="0">
                <a:ea typeface="新細明體" charset="-120"/>
              </a:rPr>
              <a:t> Arithmetic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533400" indent="-533400"/>
            <a:r>
              <a:rPr lang="en-US" altLang="zh-TW">
                <a:latin typeface="Garamond" pitchFamily="18" charset="0"/>
                <a:ea typeface="新細明體" charset="-120"/>
              </a:rPr>
              <a:t> </a:t>
            </a:r>
            <a:r>
              <a:rPr lang="en-US" altLang="zh-TW">
                <a:latin typeface="Symbol" pitchFamily="18" charset="2"/>
                <a:ea typeface="新細明體" charset="-120"/>
                <a:sym typeface="Symbol" pitchFamily="18" charset="2"/>
              </a:rPr>
              <a:t></a:t>
            </a:r>
            <a:r>
              <a:rPr lang="en-US" altLang="zh-TW">
                <a:latin typeface="Garamond" pitchFamily="18" charset="0"/>
                <a:ea typeface="新細明體" charset="-120"/>
              </a:rPr>
              <a:t> </a:t>
            </a:r>
            <a:r>
              <a:rPr lang="en-US" altLang="zh-TW">
                <a:ea typeface="新細明體" charset="-120"/>
              </a:rPr>
              <a:t>= {</a:t>
            </a:r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0</a:t>
            </a:r>
            <a:r>
              <a:rPr lang="en-US" altLang="zh-TW">
                <a:ea typeface="新細明體" charset="-120"/>
              </a:rPr>
              <a:t>,</a:t>
            </a:r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1,</a:t>
            </a:r>
            <a:r>
              <a:rPr lang="en-US" altLang="zh-TW">
                <a:ea typeface="新細明體" charset="-120"/>
              </a:rPr>
              <a:t>‘</a:t>
            </a:r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+</a:t>
            </a:r>
            <a:r>
              <a:rPr lang="en-US" altLang="zh-TW">
                <a:ea typeface="新細明體" charset="-120"/>
              </a:rPr>
              <a:t>’, ‘</a:t>
            </a:r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*</a:t>
            </a:r>
            <a:r>
              <a:rPr lang="en-US" altLang="zh-TW">
                <a:ea typeface="新細明體" charset="-120"/>
              </a:rPr>
              <a:t>’, ‘</a:t>
            </a:r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=</a:t>
            </a:r>
            <a:r>
              <a:rPr lang="en-US" altLang="zh-TW">
                <a:ea typeface="新細明體" charset="-120"/>
              </a:rPr>
              <a:t>’</a:t>
            </a:r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}</a:t>
            </a:r>
          </a:p>
          <a:p>
            <a:pPr marL="533400" indent="-533400"/>
            <a:r>
              <a:rPr lang="en-US" altLang="zh-TW">
                <a:ea typeface="新細明體" charset="-120"/>
              </a:rPr>
              <a:t>Domain: Natural numbers</a:t>
            </a:r>
          </a:p>
          <a:p>
            <a:pPr marL="533400" indent="-533400"/>
            <a:endParaRPr lang="en-US" altLang="zh-TW">
              <a:ea typeface="新細明體" charset="-120"/>
            </a:endParaRPr>
          </a:p>
          <a:p>
            <a:pPr marL="533400" indent="-533400"/>
            <a:endParaRPr lang="en-US" altLang="zh-TW">
              <a:ea typeface="新細明體" charset="-120"/>
            </a:endParaRPr>
          </a:p>
          <a:p>
            <a:pPr marL="533400" indent="-533400"/>
            <a:r>
              <a:rPr lang="en-US" altLang="zh-TW">
                <a:ea typeface="新細明體" charset="-120"/>
              </a:rPr>
              <a:t>Axioms (“semantics”):</a:t>
            </a:r>
          </a:p>
          <a:p>
            <a:pPr marL="914400" lvl="1" indent="-457200">
              <a:spcBef>
                <a:spcPct val="0"/>
              </a:spcBef>
              <a:buFont typeface="Wingdings" pitchFamily="2" charset="2"/>
              <a:buAutoNum type="arabicPeriod"/>
            </a:pPr>
            <a:r>
              <a:rPr lang="en-US" altLang="zh-TW">
                <a:ea typeface="新細明體" charset="-120"/>
              </a:rPr>
              <a:t> </a:t>
            </a:r>
            <a:r>
              <a:rPr lang="en-US" altLang="zh-TW">
                <a:solidFill>
                  <a:schemeClr val="tx1"/>
                </a:solidFill>
                <a:latin typeface="cmsy10" pitchFamily="34" charset="0"/>
                <a:ea typeface="新細明體" charset="-120"/>
              </a:rPr>
              <a:t>8</a:t>
            </a:r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 x : (0 </a:t>
            </a:r>
            <a:r>
              <a:rPr lang="en-US" altLang="zh-TW">
                <a:solidFill>
                  <a:schemeClr val="tx1"/>
                </a:solidFill>
                <a:latin typeface="Symbol" pitchFamily="18" charset="2"/>
                <a:ea typeface="新細明體" charset="-120"/>
                <a:sym typeface="Symbol" pitchFamily="18" charset="2"/>
              </a:rPr>
              <a:t></a:t>
            </a:r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 x + 1) </a:t>
            </a:r>
          </a:p>
          <a:p>
            <a:pPr marL="914400" lvl="1" indent="-457200">
              <a:spcBef>
                <a:spcPct val="0"/>
              </a:spcBef>
              <a:buFont typeface="Wingdings" pitchFamily="2" charset="2"/>
              <a:buAutoNum type="arabicPeriod"/>
            </a:pPr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 </a:t>
            </a:r>
            <a:r>
              <a:rPr lang="en-US" altLang="zh-TW">
                <a:solidFill>
                  <a:schemeClr val="tx1"/>
                </a:solidFill>
                <a:latin typeface="cmsy10" pitchFamily="34" charset="0"/>
                <a:ea typeface="新細明體" charset="-120"/>
              </a:rPr>
              <a:t>8</a:t>
            </a:r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 x : </a:t>
            </a:r>
            <a:r>
              <a:rPr lang="en-US" altLang="zh-TW">
                <a:solidFill>
                  <a:schemeClr val="tx1"/>
                </a:solidFill>
                <a:latin typeface="cmsy10" pitchFamily="34" charset="0"/>
                <a:ea typeface="新細明體" charset="-120"/>
              </a:rPr>
              <a:t>8</a:t>
            </a:r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 y : (x </a:t>
            </a:r>
            <a:r>
              <a:rPr lang="en-US" altLang="zh-TW">
                <a:solidFill>
                  <a:schemeClr val="tx1"/>
                </a:solidFill>
                <a:latin typeface="Symbol" pitchFamily="18" charset="2"/>
                <a:ea typeface="新細明體" charset="-120"/>
                <a:sym typeface="Symbol" pitchFamily="18" charset="2"/>
              </a:rPr>
              <a:t></a:t>
            </a:r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 y) </a:t>
            </a:r>
            <a:r>
              <a:rPr lang="en-US" altLang="zh-TW">
                <a:solidFill>
                  <a:schemeClr val="tx1"/>
                </a:solidFill>
                <a:latin typeface="cmsy10" pitchFamily="34" charset="0"/>
                <a:ea typeface="新細明體" charset="-120"/>
              </a:rPr>
              <a:t>!</a:t>
            </a:r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 (x + 1 </a:t>
            </a:r>
            <a:r>
              <a:rPr lang="en-US" altLang="zh-TW">
                <a:solidFill>
                  <a:schemeClr val="tx1"/>
                </a:solidFill>
                <a:latin typeface="Symbol" pitchFamily="18" charset="2"/>
                <a:ea typeface="新細明體" charset="-120"/>
                <a:sym typeface="Symbol" pitchFamily="18" charset="2"/>
              </a:rPr>
              <a:t></a:t>
            </a:r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 y + 1) </a:t>
            </a:r>
          </a:p>
          <a:p>
            <a:pPr marL="914400" lvl="1" indent="-457200">
              <a:spcBef>
                <a:spcPct val="0"/>
              </a:spcBef>
              <a:buFont typeface="Wingdings" pitchFamily="2" charset="2"/>
              <a:buAutoNum type="arabicPeriod"/>
            </a:pPr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Induction</a:t>
            </a:r>
          </a:p>
          <a:p>
            <a:pPr marL="914400" lvl="1" indent="-457200">
              <a:spcBef>
                <a:spcPct val="0"/>
              </a:spcBef>
              <a:buFont typeface="Wingdings" pitchFamily="2" charset="2"/>
              <a:buAutoNum type="arabicPeriod"/>
            </a:pPr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 </a:t>
            </a:r>
            <a:r>
              <a:rPr lang="en-US" altLang="zh-TW">
                <a:solidFill>
                  <a:schemeClr val="tx1"/>
                </a:solidFill>
                <a:latin typeface="cmsy10" pitchFamily="34" charset="0"/>
                <a:ea typeface="新細明體" charset="-120"/>
              </a:rPr>
              <a:t>8</a:t>
            </a:r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 x : x + 0 = x </a:t>
            </a:r>
          </a:p>
          <a:p>
            <a:pPr marL="914400" lvl="1" indent="-457200">
              <a:spcBef>
                <a:spcPct val="0"/>
              </a:spcBef>
              <a:buFont typeface="Wingdings" pitchFamily="2" charset="2"/>
              <a:buAutoNum type="arabicPeriod"/>
            </a:pPr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 </a:t>
            </a:r>
            <a:r>
              <a:rPr lang="en-US" altLang="zh-TW">
                <a:solidFill>
                  <a:schemeClr val="tx1"/>
                </a:solidFill>
                <a:latin typeface="cmsy10" pitchFamily="34" charset="0"/>
                <a:ea typeface="新細明體" charset="-120"/>
              </a:rPr>
              <a:t>8</a:t>
            </a:r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 x : </a:t>
            </a:r>
            <a:r>
              <a:rPr lang="en-US" altLang="zh-TW">
                <a:solidFill>
                  <a:schemeClr val="tx1"/>
                </a:solidFill>
                <a:latin typeface="cmsy10" pitchFamily="34" charset="0"/>
                <a:ea typeface="新細明體" charset="-120"/>
              </a:rPr>
              <a:t>8</a:t>
            </a:r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 y : (x + y) + 1 = x + (y + 1) </a:t>
            </a:r>
          </a:p>
          <a:p>
            <a:pPr marL="914400" lvl="1" indent="-457200">
              <a:spcBef>
                <a:spcPct val="0"/>
              </a:spcBef>
              <a:buFont typeface="Wingdings" pitchFamily="2" charset="2"/>
              <a:buAutoNum type="arabicPeriod"/>
            </a:pPr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 </a:t>
            </a:r>
            <a:r>
              <a:rPr lang="en-US" altLang="zh-TW">
                <a:solidFill>
                  <a:schemeClr val="tx1"/>
                </a:solidFill>
                <a:latin typeface="cmsy10" pitchFamily="34" charset="0"/>
                <a:ea typeface="新細明體" charset="-120"/>
              </a:rPr>
              <a:t>8</a:t>
            </a:r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 x : x * 0 = 0 </a:t>
            </a:r>
          </a:p>
          <a:p>
            <a:pPr marL="914400" lvl="1" indent="-457200">
              <a:spcBef>
                <a:spcPct val="0"/>
              </a:spcBef>
              <a:buFont typeface="Wingdings" pitchFamily="2" charset="2"/>
              <a:buAutoNum type="arabicPeriod"/>
            </a:pPr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 </a:t>
            </a:r>
            <a:r>
              <a:rPr lang="en-US" altLang="zh-TW">
                <a:solidFill>
                  <a:schemeClr val="tx1"/>
                </a:solidFill>
                <a:latin typeface="cmsy10" pitchFamily="34" charset="0"/>
                <a:ea typeface="新細明體" charset="-120"/>
              </a:rPr>
              <a:t>8</a:t>
            </a:r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 x </a:t>
            </a:r>
            <a:r>
              <a:rPr lang="en-US" altLang="zh-TW">
                <a:solidFill>
                  <a:schemeClr val="tx1"/>
                </a:solidFill>
                <a:latin typeface="cmsy10" pitchFamily="34" charset="0"/>
                <a:ea typeface="新細明體" charset="-120"/>
              </a:rPr>
              <a:t>8</a:t>
            </a:r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 y : x * (y + 1) = x * y + x </a:t>
            </a:r>
          </a:p>
        </p:txBody>
      </p:sp>
      <p:sp>
        <p:nvSpPr>
          <p:cNvPr id="30724" name="AutoShape 4"/>
          <p:cNvSpPr>
            <a:spLocks/>
          </p:cNvSpPr>
          <p:nvPr/>
        </p:nvSpPr>
        <p:spPr bwMode="auto">
          <a:xfrm>
            <a:off x="827088" y="4508500"/>
            <a:ext cx="73025" cy="503238"/>
          </a:xfrm>
          <a:prstGeom prst="leftBrace">
            <a:avLst>
              <a:gd name="adj1" fmla="val 5742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725" name="AutoShape 5"/>
          <p:cNvSpPr>
            <a:spLocks/>
          </p:cNvSpPr>
          <p:nvPr/>
        </p:nvSpPr>
        <p:spPr bwMode="auto">
          <a:xfrm>
            <a:off x="827088" y="5227638"/>
            <a:ext cx="73025" cy="504825"/>
          </a:xfrm>
          <a:prstGeom prst="leftBrace">
            <a:avLst>
              <a:gd name="adj1" fmla="val 5760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442913" y="4579938"/>
            <a:ext cx="3127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>
                <a:latin typeface="Times New Roman" pitchFamily="18" charset="0"/>
                <a:ea typeface="新細明體" charset="-120"/>
                <a:cs typeface="Times New Roman" pitchFamily="18" charset="0"/>
              </a:rPr>
              <a:t>+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395288" y="5365750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>
                <a:latin typeface="Times New Roman" pitchFamily="18" charset="0"/>
                <a:ea typeface="新細明體" charset="-120"/>
                <a:cs typeface="Times New Roman" pitchFamily="18" charset="0"/>
              </a:rPr>
              <a:t>*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6443663" y="3074988"/>
            <a:ext cx="162242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400" i="1">
                <a:solidFill>
                  <a:srgbClr val="FF3300"/>
                </a:solidFill>
                <a:latin typeface="Comic Sans MS" pitchFamily="66" charset="0"/>
                <a:ea typeface="新細明體" charset="-120"/>
                <a:cs typeface="Times New Roman" pitchFamily="18" charset="0"/>
              </a:rPr>
              <a:t>decidable!</a:t>
            </a:r>
          </a:p>
        </p:txBody>
      </p:sp>
      <p:sp>
        <p:nvSpPr>
          <p:cNvPr id="30729" name="AutoShape 9"/>
          <p:cNvSpPr>
            <a:spLocks/>
          </p:cNvSpPr>
          <p:nvPr/>
        </p:nvSpPr>
        <p:spPr bwMode="auto">
          <a:xfrm>
            <a:off x="5867400" y="4437063"/>
            <a:ext cx="71438" cy="649287"/>
          </a:xfrm>
          <a:prstGeom prst="rightBrace">
            <a:avLst>
              <a:gd name="adj1" fmla="val 7574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6062663" y="4445000"/>
            <a:ext cx="2470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>
                <a:latin typeface="Times New Roman" pitchFamily="18" charset="0"/>
                <a:ea typeface="新細明體" charset="-120"/>
                <a:cs typeface="Times New Roman" pitchFamily="18" charset="0"/>
              </a:rPr>
              <a:t>These axioms define the </a:t>
            </a:r>
          </a:p>
          <a:p>
            <a:r>
              <a:rPr lang="en-US" altLang="zh-TW">
                <a:latin typeface="Times New Roman" pitchFamily="18" charset="0"/>
                <a:ea typeface="新細明體" charset="-120"/>
                <a:cs typeface="Times New Roman" pitchFamily="18" charset="0"/>
              </a:rPr>
              <a:t>semantics of ‘+’</a:t>
            </a:r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auto">
          <a:xfrm>
            <a:off x="539750" y="5157788"/>
            <a:ext cx="5545138" cy="7207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30732" name="Line 12"/>
          <p:cNvSpPr>
            <a:spLocks noChangeShapeType="1"/>
          </p:cNvSpPr>
          <p:nvPr/>
        </p:nvSpPr>
        <p:spPr bwMode="auto">
          <a:xfrm flipV="1">
            <a:off x="539750" y="5230813"/>
            <a:ext cx="5545138" cy="57467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3059832" y="1628477"/>
            <a:ext cx="215900" cy="360363"/>
            <a:chOff x="2018" y="845"/>
            <a:chExt cx="136" cy="227"/>
          </a:xfrm>
        </p:grpSpPr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>
              <a:off x="2018" y="845"/>
              <a:ext cx="91" cy="227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0734" name="Line 14"/>
            <p:cNvSpPr>
              <a:spLocks noChangeShapeType="1"/>
            </p:cNvSpPr>
            <p:nvPr/>
          </p:nvSpPr>
          <p:spPr bwMode="auto">
            <a:xfrm flipV="1">
              <a:off x="2018" y="845"/>
              <a:ext cx="136" cy="227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8" name="矩形 17"/>
          <p:cNvSpPr/>
          <p:nvPr/>
        </p:nvSpPr>
        <p:spPr>
          <a:xfrm>
            <a:off x="899592" y="6207695"/>
            <a:ext cx="6823856" cy="461665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ea typeface="新細明體" charset="-120"/>
              </a:rPr>
              <a:t>Note that 3*v2 + 5* v1 </a:t>
            </a:r>
            <a:r>
              <a:rPr lang="en-US" altLang="zh-TW" sz="2400" b="1" dirty="0" smtClean="0">
                <a:latin typeface="cmsy10" pitchFamily="34" charset="0"/>
                <a:ea typeface="新細明體" charset="-120"/>
              </a:rPr>
              <a:t>· </a:t>
            </a:r>
            <a:r>
              <a:rPr lang="en-US" altLang="zh-TW" sz="2400" dirty="0" smtClean="0">
                <a:ea typeface="新細明體" charset="-120"/>
              </a:rPr>
              <a:t>54  is a </a:t>
            </a:r>
            <a:r>
              <a:rPr lang="en-US" altLang="zh-TW" sz="2400" dirty="0" err="1" smtClean="0">
                <a:ea typeface="新細明體" charset="-120"/>
              </a:rPr>
              <a:t>Presburger</a:t>
            </a:r>
            <a:r>
              <a:rPr lang="en-US" altLang="zh-TW" sz="2400" dirty="0" smtClean="0">
                <a:ea typeface="新細明體" charset="-120"/>
              </a:rPr>
              <a:t> Formula</a:t>
            </a:r>
            <a:endParaRPr lang="zh-TW" altLang="en-US" sz="2400" dirty="0"/>
          </a:p>
        </p:txBody>
      </p:sp>
      <p:sp>
        <p:nvSpPr>
          <p:cNvPr id="19" name="右大括弧 18"/>
          <p:cNvSpPr/>
          <p:nvPr/>
        </p:nvSpPr>
        <p:spPr>
          <a:xfrm rot="-5400000">
            <a:off x="1979712" y="1340768"/>
            <a:ext cx="216024" cy="36004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右大括弧 19"/>
          <p:cNvSpPr/>
          <p:nvPr/>
        </p:nvSpPr>
        <p:spPr>
          <a:xfrm rot="-5400000">
            <a:off x="2807804" y="1160748"/>
            <a:ext cx="216024" cy="72008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右大括弧 20"/>
          <p:cNvSpPr/>
          <p:nvPr/>
        </p:nvSpPr>
        <p:spPr>
          <a:xfrm rot="-5400000">
            <a:off x="3621828" y="1340768"/>
            <a:ext cx="216024" cy="36004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文字方塊 21"/>
          <p:cNvSpPr txBox="1"/>
          <p:nvPr/>
        </p:nvSpPr>
        <p:spPr>
          <a:xfrm>
            <a:off x="1403648" y="1124744"/>
            <a:ext cx="992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constant</a:t>
            </a:r>
            <a:endParaRPr lang="zh-TW" altLang="en-US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2413032" y="1138812"/>
            <a:ext cx="97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function</a:t>
            </a:r>
            <a:endParaRPr lang="zh-TW" altLang="en-US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3359999" y="1124744"/>
            <a:ext cx="106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predicate</a:t>
            </a:r>
            <a:endParaRPr lang="zh-TW" altLang="en-US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6084168" y="2564904"/>
            <a:ext cx="1414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/>
              <a:t>Validity is</a:t>
            </a:r>
            <a:endParaRPr lang="zh-TW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Examples in Software Verification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32656"/>
          </a:xfrm>
        </p:spPr>
        <p:txBody>
          <a:bodyPr>
            <a:normAutofit lnSpcReduction="10000"/>
          </a:bodyPr>
          <a:lstStyle/>
          <a:p>
            <a:r>
              <a:rPr lang="en-US" altLang="zh-TW" dirty="0" smtClean="0"/>
              <a:t>Array Bound Checking:</a:t>
            </a:r>
            <a:endParaRPr lang="zh-TW" altLang="en-US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57200" y="2614260"/>
            <a:ext cx="3098220" cy="341632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2400" dirty="0" smtClean="0">
                <a:solidFill>
                  <a:srgbClr val="000000"/>
                </a:solidFill>
                <a:ea typeface="新細明體" charset="-120"/>
              </a:rPr>
              <a:t>void </a:t>
            </a:r>
            <a:r>
              <a:rPr lang="en-US" altLang="zh-TW" sz="2400" b="1" dirty="0" smtClean="0">
                <a:solidFill>
                  <a:srgbClr val="000000"/>
                </a:solidFill>
                <a:ea typeface="新細明體" charset="-120"/>
              </a:rPr>
              <a:t>f</a:t>
            </a:r>
            <a:r>
              <a:rPr lang="en-US" altLang="zh-TW" sz="2400" dirty="0" smtClean="0">
                <a:solidFill>
                  <a:srgbClr val="000000"/>
                </a:solidFill>
                <a:ea typeface="新細明體" charset="-120"/>
              </a:rPr>
              <a:t>() {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2400" dirty="0" smtClean="0">
                <a:solidFill>
                  <a:srgbClr val="000000"/>
                </a:solidFill>
                <a:ea typeface="新細明體" charset="-120"/>
              </a:rPr>
              <a:t>    </a:t>
            </a:r>
            <a:r>
              <a:rPr lang="en-US" altLang="zh-TW" sz="2400" dirty="0" err="1" smtClean="0">
                <a:solidFill>
                  <a:srgbClr val="000000"/>
                </a:solidFill>
                <a:ea typeface="新細明體" charset="-120"/>
              </a:rPr>
              <a:t>int</a:t>
            </a:r>
            <a:r>
              <a:rPr lang="en-US" altLang="zh-TW" sz="2400" dirty="0" smtClean="0">
                <a:solidFill>
                  <a:srgbClr val="000000"/>
                </a:solidFill>
                <a:ea typeface="新細明體" charset="-120"/>
              </a:rPr>
              <a:t> x[10];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2400" dirty="0" smtClean="0">
                <a:solidFill>
                  <a:srgbClr val="000000"/>
                </a:solidFill>
                <a:ea typeface="新細明體" charset="-120"/>
              </a:rPr>
              <a:t>    x[0]=1;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2400" dirty="0" smtClean="0">
                <a:solidFill>
                  <a:srgbClr val="000000"/>
                </a:solidFill>
                <a:ea typeface="新細明體" charset="-120"/>
              </a:rPr>
              <a:t>    for(</a:t>
            </a:r>
            <a:r>
              <a:rPr lang="en-US" altLang="zh-TW" sz="2400" dirty="0" err="1" smtClean="0">
                <a:solidFill>
                  <a:srgbClr val="000000"/>
                </a:solidFill>
                <a:ea typeface="新細明體" charset="-120"/>
              </a:rPr>
              <a:t>int</a:t>
            </a:r>
            <a:r>
              <a:rPr lang="en-US" altLang="zh-TW" sz="2400" dirty="0" smtClean="0">
                <a:solidFill>
                  <a:srgbClr val="000000"/>
                </a:solidFill>
                <a:ea typeface="新細明體" charset="-120"/>
              </a:rPr>
              <a:t> </a:t>
            </a:r>
            <a:r>
              <a:rPr lang="en-US" altLang="zh-TW" sz="2400" dirty="0" err="1" smtClean="0">
                <a:solidFill>
                  <a:srgbClr val="000000"/>
                </a:solidFill>
                <a:ea typeface="新細明體" charset="-120"/>
              </a:rPr>
              <a:t>i</a:t>
            </a:r>
            <a:r>
              <a:rPr lang="en-US" altLang="zh-TW" sz="2400" dirty="0" smtClean="0">
                <a:solidFill>
                  <a:srgbClr val="000000"/>
                </a:solidFill>
                <a:ea typeface="新細明體" charset="-120"/>
              </a:rPr>
              <a:t>=1; </a:t>
            </a:r>
            <a:r>
              <a:rPr lang="en-US" altLang="zh-TW" sz="2400" dirty="0" err="1" smtClean="0">
                <a:solidFill>
                  <a:srgbClr val="000000"/>
                </a:solidFill>
                <a:ea typeface="新細明體" charset="-120"/>
              </a:rPr>
              <a:t>i</a:t>
            </a:r>
            <a:r>
              <a:rPr lang="en-US" altLang="zh-TW" sz="2400" dirty="0" smtClean="0">
                <a:solidFill>
                  <a:srgbClr val="000000"/>
                </a:solidFill>
                <a:ea typeface="新細明體" charset="-120"/>
              </a:rPr>
              <a:t>&lt;11; </a:t>
            </a:r>
            <a:r>
              <a:rPr lang="en-US" altLang="zh-TW" sz="2400" dirty="0" err="1" smtClean="0">
                <a:solidFill>
                  <a:srgbClr val="000000"/>
                </a:solidFill>
                <a:ea typeface="新細明體" charset="-120"/>
              </a:rPr>
              <a:t>i</a:t>
            </a:r>
            <a:r>
              <a:rPr lang="en-US" altLang="zh-TW" sz="2400" dirty="0" smtClean="0">
                <a:solidFill>
                  <a:srgbClr val="000000"/>
                </a:solidFill>
                <a:ea typeface="新細明體" charset="-120"/>
              </a:rPr>
              <a:t>++){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2400" b="1" dirty="0" smtClean="0">
                <a:solidFill>
                  <a:srgbClr val="000000"/>
                </a:solidFill>
                <a:ea typeface="新細明體" charset="-120"/>
              </a:rPr>
              <a:t>       </a:t>
            </a:r>
            <a:r>
              <a:rPr lang="en-US" altLang="zh-TW" sz="2400" b="1" dirty="0" smtClean="0">
                <a:ea typeface="新細明體" charset="-120"/>
              </a:rPr>
              <a:t>assert(0&lt;</a:t>
            </a:r>
            <a:r>
              <a:rPr lang="en-US" altLang="zh-TW" sz="2400" b="1" dirty="0" err="1" smtClean="0">
                <a:ea typeface="新細明體" charset="-120"/>
              </a:rPr>
              <a:t>i</a:t>
            </a:r>
            <a:r>
              <a:rPr lang="en-US" altLang="zh-TW" sz="2400" b="1" dirty="0" smtClean="0">
                <a:ea typeface="新細明體" charset="-120"/>
              </a:rPr>
              <a:t>&lt;10);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2400" b="1" dirty="0" smtClean="0">
                <a:ea typeface="新細明體" charset="-120"/>
              </a:rPr>
              <a:t>       </a:t>
            </a:r>
            <a:r>
              <a:rPr lang="en-US" altLang="zh-TW" sz="2400" dirty="0" smtClean="0">
                <a:ea typeface="新細明體" charset="-120"/>
              </a:rPr>
              <a:t>x[</a:t>
            </a:r>
            <a:r>
              <a:rPr lang="en-US" altLang="zh-TW" sz="2400" dirty="0" err="1" smtClean="0">
                <a:ea typeface="新細明體" charset="-120"/>
              </a:rPr>
              <a:t>i</a:t>
            </a:r>
            <a:r>
              <a:rPr lang="en-US" altLang="zh-TW" sz="2400" dirty="0" smtClean="0">
                <a:ea typeface="新細明體" charset="-120"/>
              </a:rPr>
              <a:t>]=x[i-1]+5;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2400" b="1" dirty="0" smtClean="0">
                <a:ea typeface="新細明體" charset="-120"/>
              </a:rPr>
              <a:t>       ……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2400" dirty="0" smtClean="0">
                <a:solidFill>
                  <a:srgbClr val="000000"/>
                </a:solidFill>
                <a:ea typeface="新細明體" charset="-120"/>
              </a:rPr>
              <a:t>    }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2400" dirty="0" smtClean="0">
                <a:solidFill>
                  <a:srgbClr val="000000"/>
                </a:solidFill>
                <a:ea typeface="新細明體" charset="-120"/>
              </a:rPr>
              <a:t>}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779912" y="2636912"/>
            <a:ext cx="4463081" cy="156966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2400" dirty="0" smtClean="0">
                <a:solidFill>
                  <a:srgbClr val="000000"/>
                </a:solidFill>
                <a:ea typeface="新細明體" charset="-120"/>
              </a:rPr>
              <a:t>i0=1</a:t>
            </a:r>
            <a:r>
              <a:rPr lang="en-US" altLang="zh-TW" sz="2400" dirty="0" smtClean="0">
                <a:solidFill>
                  <a:srgbClr val="000000"/>
                </a:solidFill>
                <a:latin typeface="cmsy10"/>
                <a:ea typeface="新細明體" charset="-120"/>
              </a:rPr>
              <a:t>Æ</a:t>
            </a:r>
            <a:r>
              <a:rPr lang="en-US" altLang="zh-TW" sz="2400" dirty="0" smtClean="0">
                <a:solidFill>
                  <a:srgbClr val="000000"/>
                </a:solidFill>
                <a:ea typeface="新細明體" charset="-120"/>
              </a:rPr>
              <a:t>i1=2</a:t>
            </a:r>
            <a:r>
              <a:rPr lang="en-US" altLang="zh-TW" sz="2400" dirty="0" smtClean="0">
                <a:solidFill>
                  <a:srgbClr val="000000"/>
                </a:solidFill>
                <a:latin typeface="cmsy10"/>
                <a:ea typeface="新細明體" charset="-120"/>
              </a:rPr>
              <a:t>Æ</a:t>
            </a:r>
            <a:r>
              <a:rPr lang="en-US" altLang="zh-TW" sz="2400" dirty="0" smtClean="0">
                <a:solidFill>
                  <a:srgbClr val="000000"/>
                </a:solidFill>
                <a:ea typeface="新細明體" charset="-120"/>
              </a:rPr>
              <a:t>i2=3</a:t>
            </a:r>
            <a:r>
              <a:rPr lang="en-US" altLang="zh-TW" sz="2400" dirty="0" smtClean="0">
                <a:solidFill>
                  <a:srgbClr val="000000"/>
                </a:solidFill>
                <a:latin typeface="cmsy10"/>
                <a:ea typeface="新細明體" charset="-120"/>
              </a:rPr>
              <a:t>Æ</a:t>
            </a:r>
            <a:r>
              <a:rPr lang="en-US" altLang="zh-TW" sz="2400" dirty="0" smtClean="0">
                <a:solidFill>
                  <a:srgbClr val="000000"/>
                </a:solidFill>
                <a:ea typeface="新細明體" charset="-120"/>
              </a:rPr>
              <a:t>i3=4</a:t>
            </a:r>
            <a:r>
              <a:rPr lang="en-US" altLang="zh-TW" sz="2400" dirty="0" smtClean="0">
                <a:solidFill>
                  <a:srgbClr val="000000"/>
                </a:solidFill>
                <a:latin typeface="cmsy10"/>
                <a:ea typeface="新細明體" charset="-120"/>
              </a:rPr>
              <a:t>Æ</a:t>
            </a:r>
            <a:r>
              <a:rPr lang="en-US" altLang="zh-TW" sz="2400" dirty="0" smtClean="0">
                <a:solidFill>
                  <a:srgbClr val="000000"/>
                </a:solidFill>
                <a:ea typeface="新細明體" charset="-120"/>
              </a:rPr>
              <a:t>...</a:t>
            </a:r>
            <a:r>
              <a:rPr lang="en-US" altLang="zh-TW" sz="2400" dirty="0" smtClean="0">
                <a:solidFill>
                  <a:srgbClr val="000000"/>
                </a:solidFill>
                <a:latin typeface="cmsy10"/>
                <a:ea typeface="新細明體" charset="-120"/>
              </a:rPr>
              <a:t> Æ</a:t>
            </a:r>
            <a:r>
              <a:rPr lang="en-US" altLang="zh-TW" sz="2400" dirty="0" smtClean="0">
                <a:solidFill>
                  <a:srgbClr val="000000"/>
                </a:solidFill>
                <a:ea typeface="新細明體" charset="-120"/>
              </a:rPr>
              <a:t>i8=9</a:t>
            </a:r>
            <a:r>
              <a:rPr lang="en-US" altLang="zh-TW" sz="2400" dirty="0" smtClean="0">
                <a:solidFill>
                  <a:srgbClr val="000000"/>
                </a:solidFill>
                <a:latin typeface="cmsy10"/>
                <a:ea typeface="新細明體" charset="-120"/>
              </a:rPr>
              <a:t>Æ</a:t>
            </a:r>
            <a:endParaRPr lang="en-US" altLang="zh-TW" sz="2400" dirty="0" smtClean="0">
              <a:solidFill>
                <a:srgbClr val="000000"/>
              </a:solidFill>
              <a:ea typeface="新細明體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2400" dirty="0" smtClean="0">
                <a:solidFill>
                  <a:srgbClr val="000000"/>
                </a:solidFill>
                <a:ea typeface="新細明體" charset="-120"/>
              </a:rPr>
              <a:t>0&lt;i0&lt;10</a:t>
            </a:r>
            <a:r>
              <a:rPr lang="en-US" altLang="zh-TW" sz="2400" dirty="0" smtClean="0">
                <a:solidFill>
                  <a:srgbClr val="000000"/>
                </a:solidFill>
                <a:latin typeface="cmsy10"/>
                <a:ea typeface="新細明體" charset="-120"/>
              </a:rPr>
              <a:t>Æ</a:t>
            </a:r>
            <a:r>
              <a:rPr lang="en-US" altLang="zh-TW" sz="2400" dirty="0" smtClean="0">
                <a:solidFill>
                  <a:srgbClr val="000000"/>
                </a:solidFill>
                <a:ea typeface="新細明體" charset="-120"/>
              </a:rPr>
              <a:t> 0&lt;i1&lt;10</a:t>
            </a:r>
            <a:r>
              <a:rPr lang="en-US" altLang="zh-TW" sz="2400" dirty="0" smtClean="0">
                <a:solidFill>
                  <a:srgbClr val="000000"/>
                </a:solidFill>
                <a:latin typeface="cmsy10"/>
                <a:ea typeface="新細明體" charset="-120"/>
              </a:rPr>
              <a:t>Æ</a:t>
            </a:r>
            <a:r>
              <a:rPr lang="en-US" altLang="zh-TW" sz="2400" dirty="0" smtClean="0">
                <a:solidFill>
                  <a:srgbClr val="000000"/>
                </a:solidFill>
                <a:ea typeface="新細明體" charset="-120"/>
              </a:rPr>
              <a:t>...</a:t>
            </a:r>
            <a:r>
              <a:rPr lang="en-US" altLang="zh-TW" sz="2400" dirty="0" smtClean="0">
                <a:solidFill>
                  <a:srgbClr val="000000"/>
                </a:solidFill>
                <a:latin typeface="cmsy10"/>
                <a:ea typeface="新細明體" charset="-120"/>
              </a:rPr>
              <a:t> Æ</a:t>
            </a:r>
            <a:r>
              <a:rPr lang="en-US" altLang="zh-TW" sz="2400" dirty="0" smtClean="0">
                <a:solidFill>
                  <a:srgbClr val="000000"/>
                </a:solidFill>
                <a:ea typeface="新細明體" charset="-120"/>
              </a:rPr>
              <a:t> 0&lt;i8&lt;10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2400" dirty="0" smtClean="0">
                <a:solidFill>
                  <a:srgbClr val="000000"/>
                </a:solidFill>
                <a:ea typeface="新細明體" charset="-120"/>
              </a:rPr>
              <a:t>is </a:t>
            </a:r>
            <a:r>
              <a:rPr lang="en-US" altLang="zh-TW" sz="2400" dirty="0" err="1" smtClean="0">
                <a:solidFill>
                  <a:srgbClr val="000000"/>
                </a:solidFill>
                <a:ea typeface="新細明體" charset="-120"/>
              </a:rPr>
              <a:t>satisfible</a:t>
            </a:r>
            <a:r>
              <a:rPr lang="en-US" altLang="zh-TW" sz="2400" dirty="0" smtClean="0">
                <a:solidFill>
                  <a:srgbClr val="000000"/>
                </a:solidFill>
                <a:ea typeface="新細明體" charset="-120"/>
              </a:rPr>
              <a:t> </a:t>
            </a:r>
            <a:r>
              <a:rPr lang="en-US" altLang="zh-TW" sz="2400" dirty="0" err="1" smtClean="0">
                <a:solidFill>
                  <a:srgbClr val="000000"/>
                </a:solidFill>
                <a:ea typeface="新細明體" charset="-120"/>
              </a:rPr>
              <a:t>iff</a:t>
            </a:r>
            <a:endParaRPr lang="en-US" altLang="zh-TW" sz="2400" dirty="0" smtClean="0">
              <a:solidFill>
                <a:srgbClr val="000000"/>
              </a:solidFill>
              <a:ea typeface="新細明體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2400" dirty="0" smtClean="0">
                <a:solidFill>
                  <a:srgbClr val="000000"/>
                </a:solidFill>
                <a:ea typeface="新細明體" charset="-120"/>
              </a:rPr>
              <a:t>the assertion may be violated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26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pitchFamily="18" charset="-120"/>
              </a:rPr>
              <a:t>Theory of Arrays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2400" dirty="0" smtClean="0">
                <a:ea typeface="新細明體" pitchFamily="18" charset="-120"/>
              </a:rPr>
              <a:t>Two interpreted functions: select and store</a:t>
            </a:r>
          </a:p>
          <a:p>
            <a:pPr lvl="1"/>
            <a:r>
              <a:rPr lang="en-US" altLang="zh-TW" dirty="0" smtClean="0">
                <a:solidFill>
                  <a:srgbClr val="00B050"/>
                </a:solidFill>
                <a:ea typeface="新細明體" pitchFamily="18" charset="-120"/>
              </a:rPr>
              <a:t>select(</a:t>
            </a:r>
            <a:r>
              <a:rPr lang="en-US" altLang="zh-TW" dirty="0" err="1" smtClean="0">
                <a:solidFill>
                  <a:srgbClr val="00B050"/>
                </a:solidFill>
                <a:ea typeface="新細明體" pitchFamily="18" charset="-120"/>
              </a:rPr>
              <a:t>A,i</a:t>
            </a:r>
            <a:r>
              <a:rPr lang="en-US" altLang="zh-TW" dirty="0" smtClean="0">
                <a:solidFill>
                  <a:srgbClr val="00B050"/>
                </a:solidFill>
                <a:ea typeface="新細明體" pitchFamily="18" charset="-120"/>
              </a:rPr>
              <a:t>)         </a:t>
            </a:r>
            <a:r>
              <a:rPr lang="en-US" altLang="zh-TW" b="0" dirty="0" smtClean="0">
                <a:ea typeface="新細明體" pitchFamily="18" charset="-120"/>
              </a:rPr>
              <a:t>Read from array A at index </a:t>
            </a:r>
            <a:r>
              <a:rPr lang="en-US" altLang="zh-TW" b="0" dirty="0" err="1" smtClean="0">
                <a:ea typeface="新細明體" pitchFamily="18" charset="-120"/>
              </a:rPr>
              <a:t>i</a:t>
            </a:r>
            <a:endParaRPr lang="en-US" altLang="zh-TW" b="0" dirty="0" smtClean="0">
              <a:ea typeface="新細明體" pitchFamily="18" charset="-120"/>
            </a:endParaRPr>
          </a:p>
          <a:p>
            <a:pPr lvl="1"/>
            <a:r>
              <a:rPr lang="en-US" altLang="zh-TW" dirty="0" smtClean="0">
                <a:solidFill>
                  <a:srgbClr val="00B050"/>
                </a:solidFill>
                <a:ea typeface="新細明體" pitchFamily="18" charset="-120"/>
              </a:rPr>
              <a:t>store(</a:t>
            </a:r>
            <a:r>
              <a:rPr lang="en-US" altLang="zh-TW" dirty="0" err="1" smtClean="0">
                <a:solidFill>
                  <a:srgbClr val="00B050"/>
                </a:solidFill>
                <a:ea typeface="新細明體" pitchFamily="18" charset="-120"/>
              </a:rPr>
              <a:t>A,i,d</a:t>
            </a:r>
            <a:r>
              <a:rPr lang="en-US" altLang="zh-TW" dirty="0" smtClean="0">
                <a:solidFill>
                  <a:srgbClr val="00B050"/>
                </a:solidFill>
                <a:ea typeface="新細明體" pitchFamily="18" charset="-120"/>
              </a:rPr>
              <a:t>)        </a:t>
            </a:r>
            <a:r>
              <a:rPr lang="en-US" altLang="zh-TW" b="0" dirty="0" smtClean="0">
                <a:ea typeface="新細明體" pitchFamily="18" charset="-120"/>
              </a:rPr>
              <a:t>Write d to array A at index </a:t>
            </a:r>
            <a:r>
              <a:rPr lang="en-US" altLang="zh-TW" b="0" dirty="0" err="1" smtClean="0">
                <a:ea typeface="新細明體" pitchFamily="18" charset="-120"/>
              </a:rPr>
              <a:t>i</a:t>
            </a:r>
            <a:endParaRPr lang="en-US" altLang="zh-TW" b="0" dirty="0" smtClean="0">
              <a:ea typeface="新細明體" pitchFamily="18" charset="-120"/>
            </a:endParaRPr>
          </a:p>
          <a:p>
            <a:r>
              <a:rPr lang="en-US" altLang="zh-TW" sz="2400" dirty="0" smtClean="0">
                <a:ea typeface="新細明體" pitchFamily="18" charset="-120"/>
              </a:rPr>
              <a:t>Two main axioms:</a:t>
            </a:r>
          </a:p>
          <a:p>
            <a:pPr lvl="1"/>
            <a:r>
              <a:rPr lang="en-US" altLang="zh-TW" dirty="0" smtClean="0">
                <a:solidFill>
                  <a:srgbClr val="00B050"/>
                </a:solidFill>
                <a:ea typeface="新細明體" pitchFamily="18" charset="-120"/>
              </a:rPr>
              <a:t>select( store(</a:t>
            </a:r>
            <a:r>
              <a:rPr lang="en-US" altLang="zh-TW" dirty="0" err="1" smtClean="0">
                <a:solidFill>
                  <a:srgbClr val="00B050"/>
                </a:solidFill>
                <a:ea typeface="新細明體" pitchFamily="18" charset="-120"/>
              </a:rPr>
              <a:t>A,i,d</a:t>
            </a:r>
            <a:r>
              <a:rPr lang="en-US" altLang="zh-TW" dirty="0" smtClean="0">
                <a:solidFill>
                  <a:srgbClr val="00B050"/>
                </a:solidFill>
                <a:ea typeface="新細明體" pitchFamily="18" charset="-120"/>
              </a:rPr>
              <a:t>), </a:t>
            </a:r>
            <a:r>
              <a:rPr lang="en-US" altLang="zh-TW" dirty="0" err="1" smtClean="0">
                <a:solidFill>
                  <a:srgbClr val="00B050"/>
                </a:solidFill>
                <a:ea typeface="新細明體" pitchFamily="18" charset="-120"/>
              </a:rPr>
              <a:t>i</a:t>
            </a:r>
            <a:r>
              <a:rPr lang="en-US" altLang="zh-TW" dirty="0" smtClean="0">
                <a:solidFill>
                  <a:srgbClr val="00B050"/>
                </a:solidFill>
                <a:ea typeface="新細明體" pitchFamily="18" charset="-120"/>
              </a:rPr>
              <a:t> ) = d</a:t>
            </a:r>
          </a:p>
          <a:p>
            <a:pPr lvl="1"/>
            <a:r>
              <a:rPr lang="en-US" altLang="zh-TW" dirty="0" smtClean="0">
                <a:solidFill>
                  <a:srgbClr val="00B050"/>
                </a:solidFill>
                <a:ea typeface="新細明體" pitchFamily="18" charset="-120"/>
              </a:rPr>
              <a:t>select( store(</a:t>
            </a:r>
            <a:r>
              <a:rPr lang="en-US" altLang="zh-TW" dirty="0" err="1" smtClean="0">
                <a:solidFill>
                  <a:srgbClr val="00B050"/>
                </a:solidFill>
                <a:ea typeface="新細明體" pitchFamily="18" charset="-120"/>
              </a:rPr>
              <a:t>A,i,d</a:t>
            </a:r>
            <a:r>
              <a:rPr lang="en-US" altLang="zh-TW" dirty="0" smtClean="0">
                <a:solidFill>
                  <a:srgbClr val="00B050"/>
                </a:solidFill>
                <a:ea typeface="新細明體" pitchFamily="18" charset="-120"/>
              </a:rPr>
              <a:t>), j ) = select(</a:t>
            </a:r>
            <a:r>
              <a:rPr lang="en-US" altLang="zh-TW" dirty="0" err="1" smtClean="0">
                <a:solidFill>
                  <a:srgbClr val="00B050"/>
                </a:solidFill>
                <a:ea typeface="新細明體" pitchFamily="18" charset="-120"/>
              </a:rPr>
              <a:t>A,j</a:t>
            </a:r>
            <a:r>
              <a:rPr lang="en-US" altLang="zh-TW" dirty="0" smtClean="0">
                <a:solidFill>
                  <a:srgbClr val="00B050"/>
                </a:solidFill>
                <a:ea typeface="新細明體" pitchFamily="18" charset="-120"/>
              </a:rPr>
              <a:t>)     for </a:t>
            </a:r>
            <a:r>
              <a:rPr lang="en-US" altLang="zh-TW" dirty="0" err="1" smtClean="0">
                <a:solidFill>
                  <a:srgbClr val="00B050"/>
                </a:solidFill>
                <a:ea typeface="新細明體" pitchFamily="18" charset="-120"/>
              </a:rPr>
              <a:t>i</a:t>
            </a:r>
            <a:r>
              <a:rPr lang="en-US" altLang="zh-TW" dirty="0" smtClean="0">
                <a:solidFill>
                  <a:srgbClr val="00B050"/>
                </a:solidFill>
                <a:ea typeface="新細明體" pitchFamily="18" charset="-120"/>
              </a:rPr>
              <a:t> </a:t>
            </a:r>
            <a:r>
              <a:rPr lang="en-US" altLang="zh-TW" dirty="0" smtClean="0">
                <a:solidFill>
                  <a:srgbClr val="00B050"/>
                </a:solidFill>
                <a:latin typeface="Symbol" pitchFamily="18" charset="2"/>
                <a:ea typeface="新細明體" pitchFamily="18" charset="-120"/>
                <a:sym typeface="Symbol" pitchFamily="18" charset="2"/>
              </a:rPr>
              <a:t></a:t>
            </a:r>
            <a:r>
              <a:rPr lang="en-US" altLang="zh-TW" dirty="0" smtClean="0">
                <a:solidFill>
                  <a:srgbClr val="00B050"/>
                </a:solidFill>
                <a:ea typeface="新細明體" pitchFamily="18" charset="-120"/>
              </a:rPr>
              <a:t> j</a:t>
            </a:r>
          </a:p>
          <a:p>
            <a:r>
              <a:rPr lang="en-US" altLang="zh-TW" sz="2400" dirty="0" err="1" smtClean="0">
                <a:ea typeface="新細明體" pitchFamily="18" charset="-120"/>
              </a:rPr>
              <a:t>Extentionality</a:t>
            </a:r>
            <a:r>
              <a:rPr lang="en-US" altLang="zh-TW" sz="2400" dirty="0" smtClean="0">
                <a:ea typeface="新細明體" pitchFamily="18" charset="-120"/>
              </a:rPr>
              <a:t> axiom: </a:t>
            </a:r>
          </a:p>
          <a:p>
            <a:pPr lvl="1"/>
            <a:r>
              <a:rPr lang="en-US" altLang="zh-TW" sz="2400" dirty="0" smtClean="0">
                <a:solidFill>
                  <a:srgbClr val="00B050"/>
                </a:solidFill>
                <a:latin typeface="cmsy10"/>
                <a:ea typeface="新細明體" pitchFamily="18" charset="-120"/>
              </a:rPr>
              <a:t>8</a:t>
            </a:r>
            <a:r>
              <a:rPr lang="en-US" altLang="zh-TW" dirty="0" smtClean="0">
                <a:solidFill>
                  <a:srgbClr val="00B050"/>
                </a:solidFill>
                <a:ea typeface="新細明體" pitchFamily="18" charset="-120"/>
              </a:rPr>
              <a:t>i. select(</a:t>
            </a:r>
            <a:r>
              <a:rPr lang="en-US" altLang="zh-TW" dirty="0" err="1" smtClean="0">
                <a:solidFill>
                  <a:srgbClr val="00B050"/>
                </a:solidFill>
                <a:ea typeface="新細明體" pitchFamily="18" charset="-120"/>
              </a:rPr>
              <a:t>A,i</a:t>
            </a:r>
            <a:r>
              <a:rPr lang="en-US" altLang="zh-TW" dirty="0" smtClean="0">
                <a:solidFill>
                  <a:srgbClr val="00B050"/>
                </a:solidFill>
                <a:ea typeface="新細明體" pitchFamily="18" charset="-120"/>
              </a:rPr>
              <a:t>) = select(</a:t>
            </a:r>
            <a:r>
              <a:rPr lang="en-US" altLang="zh-TW" dirty="0" err="1" smtClean="0">
                <a:solidFill>
                  <a:srgbClr val="00B050"/>
                </a:solidFill>
                <a:ea typeface="新細明體" pitchFamily="18" charset="-120"/>
              </a:rPr>
              <a:t>B,i</a:t>
            </a:r>
            <a:r>
              <a:rPr lang="en-US" altLang="zh-TW" dirty="0" smtClean="0">
                <a:solidFill>
                  <a:srgbClr val="00B050"/>
                </a:solidFill>
                <a:ea typeface="新細明體" pitchFamily="18" charset="-120"/>
              </a:rPr>
              <a:t>)     </a:t>
            </a:r>
            <a:r>
              <a:rPr lang="en-US" altLang="zh-TW" dirty="0" smtClean="0">
                <a:solidFill>
                  <a:srgbClr val="00B050"/>
                </a:solidFill>
                <a:ea typeface="新細明體" pitchFamily="18" charset="-120"/>
                <a:sym typeface="Wingdings" pitchFamily="2" charset="2"/>
              </a:rPr>
              <a:t>    (</a:t>
            </a:r>
            <a:r>
              <a:rPr lang="en-US" altLang="zh-TW" dirty="0" smtClean="0">
                <a:solidFill>
                  <a:srgbClr val="00B050"/>
                </a:solidFill>
                <a:ea typeface="新細明體" pitchFamily="18" charset="-120"/>
              </a:rPr>
              <a:t>A = B)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27</a:t>
            </a:fld>
            <a:endParaRPr lang="zh-TW" altLang="en-US"/>
          </a:p>
        </p:txBody>
      </p:sp>
    </p:spTree>
  </p:cSld>
  <p:clrMapOvr>
    <a:masterClrMapping/>
  </p:clrMapOvr>
  <p:transition advTm="136704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09CF1-6739-47D1-A022-39897D2D555E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charset="-120"/>
              </a:rPr>
              <a:t>Combining Theories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07288" cy="4637112"/>
          </a:xfrm>
        </p:spPr>
        <p:txBody>
          <a:bodyPr>
            <a:normAutofit lnSpcReduction="10000"/>
          </a:bodyPr>
          <a:lstStyle/>
          <a:p>
            <a:r>
              <a:rPr lang="en-US" altLang="zh-TW" sz="2400" b="1" dirty="0" err="1" smtClean="0"/>
              <a:t>Satisfiability</a:t>
            </a:r>
            <a:r>
              <a:rPr lang="en-US" altLang="zh-TW" sz="2400" b="1" dirty="0" smtClean="0"/>
              <a:t> Modulo Theories</a:t>
            </a:r>
            <a:r>
              <a:rPr lang="en-US" altLang="zh-TW" sz="2400" dirty="0" smtClean="0"/>
              <a:t> (</a:t>
            </a:r>
            <a:r>
              <a:rPr lang="en-US" altLang="zh-TW" sz="2400" b="1" dirty="0" smtClean="0"/>
              <a:t>SMT</a:t>
            </a:r>
            <a:r>
              <a:rPr lang="en-US" altLang="zh-TW" sz="2400" dirty="0" smtClean="0"/>
              <a:t>) </a:t>
            </a:r>
            <a:r>
              <a:rPr lang="en-US" altLang="zh-TW" sz="2400" b="1" dirty="0" smtClean="0"/>
              <a:t>problem</a:t>
            </a:r>
            <a:r>
              <a:rPr lang="en-US" altLang="zh-TW" sz="2400" dirty="0" smtClean="0"/>
              <a:t> is a decision problem for logical formulae with respect to combinations of different first order theories.</a:t>
            </a:r>
            <a:endParaRPr lang="en-US" altLang="zh-TW" sz="2400" dirty="0" smtClean="0">
              <a:ea typeface="新細明體" charset="-120"/>
            </a:endParaRPr>
          </a:p>
          <a:p>
            <a:r>
              <a:rPr lang="en-US" altLang="zh-TW" sz="2400" dirty="0" smtClean="0">
                <a:ea typeface="新細明體" charset="-120"/>
              </a:rPr>
              <a:t>For example: </a:t>
            </a:r>
            <a:r>
              <a:rPr lang="en-US" altLang="zh-TW" sz="2400" dirty="0" err="1" smtClean="0">
                <a:ea typeface="新細明體" charset="-120"/>
              </a:rPr>
              <a:t>Uninterpreted</a:t>
            </a:r>
            <a:r>
              <a:rPr lang="en-US" altLang="zh-TW" sz="2400" dirty="0" smtClean="0">
                <a:ea typeface="新細明體" charset="-120"/>
              </a:rPr>
              <a:t> Function + Linear Integer Arithmetic</a:t>
            </a:r>
          </a:p>
          <a:p>
            <a:endParaRPr lang="en-US" altLang="zh-TW" sz="2000" dirty="0">
              <a:ea typeface="新細明體" charset="-120"/>
            </a:endParaRPr>
          </a:p>
          <a:p>
            <a:endParaRPr lang="en-US" altLang="zh-TW" sz="2000" dirty="0" smtClean="0">
              <a:ea typeface="新細明體" charset="-120"/>
            </a:endParaRPr>
          </a:p>
          <a:p>
            <a:endParaRPr lang="en-US" altLang="zh-TW" sz="2000" dirty="0" smtClean="0">
              <a:ea typeface="新細明體" charset="-120"/>
            </a:endParaRPr>
          </a:p>
          <a:p>
            <a:endParaRPr lang="en-US" altLang="zh-TW" sz="2000" dirty="0">
              <a:ea typeface="新細明體" charset="-120"/>
            </a:endParaRPr>
          </a:p>
          <a:p>
            <a:endParaRPr lang="en-US" altLang="zh-TW" sz="2000" dirty="0">
              <a:ea typeface="新細明體" charset="-120"/>
            </a:endParaRPr>
          </a:p>
          <a:p>
            <a:endParaRPr lang="en-US" altLang="zh-TW" sz="2000" dirty="0">
              <a:ea typeface="新細明體" charset="-120"/>
            </a:endParaRPr>
          </a:p>
          <a:p>
            <a:r>
              <a:rPr lang="en-US" altLang="zh-TW" sz="2400" dirty="0">
                <a:ea typeface="新細明體" charset="-120"/>
              </a:rPr>
              <a:t>How to Combine Theory Solvers</a:t>
            </a:r>
            <a:r>
              <a:rPr lang="en-US" altLang="zh-TW" sz="2000" dirty="0" smtClean="0">
                <a:ea typeface="新細明體" charset="-120"/>
              </a:rPr>
              <a:t>?</a:t>
            </a:r>
          </a:p>
          <a:p>
            <a:pPr lvl="0">
              <a:buNone/>
            </a:pPr>
            <a:r>
              <a:rPr lang="en-US" altLang="zh-TW" sz="2400" dirty="0" smtClean="0">
                <a:ea typeface="新細明體" charset="-120"/>
              </a:rPr>
              <a:t>	A Classical Algorithm: The Nelson-</a:t>
            </a:r>
            <a:r>
              <a:rPr lang="en-US" altLang="zh-TW" sz="2400" dirty="0" err="1" smtClean="0">
                <a:ea typeface="新細明體" charset="-120"/>
              </a:rPr>
              <a:t>Oppen</a:t>
            </a:r>
            <a:r>
              <a:rPr lang="en-US" altLang="zh-TW" sz="2400" dirty="0" smtClean="0">
                <a:ea typeface="新細明體" charset="-120"/>
              </a:rPr>
              <a:t> Method . Google “Nelson-</a:t>
            </a:r>
            <a:r>
              <a:rPr lang="en-US" altLang="zh-TW" sz="2400" dirty="0" err="1" smtClean="0">
                <a:ea typeface="新細明體" charset="-120"/>
              </a:rPr>
              <a:t>Oppen</a:t>
            </a:r>
            <a:r>
              <a:rPr lang="en-US" altLang="zh-TW" sz="2400" dirty="0" smtClean="0">
                <a:ea typeface="新細明體" charset="-120"/>
              </a:rPr>
              <a:t>” and you can get tons of slides explaining it.</a:t>
            </a:r>
            <a:endParaRPr lang="en-US" altLang="zh-TW" sz="2400" dirty="0">
              <a:ea typeface="新細明體" charset="-120"/>
            </a:endParaRP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2133600" y="3319537"/>
            <a:ext cx="515878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600" dirty="0" smtClean="0">
                <a:solidFill>
                  <a:srgbClr val="0070C0"/>
                </a:solidFill>
                <a:ea typeface="新細明體" charset="-120"/>
              </a:rPr>
              <a:t>1 ≤ x ∧ x ≤ 2  </a:t>
            </a:r>
            <a:r>
              <a:rPr lang="en-US" altLang="zh-TW" sz="2600" dirty="0" smtClean="0">
                <a:ea typeface="新細明體" charset="-120"/>
              </a:rPr>
              <a:t>∧   </a:t>
            </a:r>
            <a:r>
              <a:rPr lang="en-US" altLang="zh-TW" sz="2600" dirty="0" smtClean="0">
                <a:solidFill>
                  <a:schemeClr val="accent6">
                    <a:lumMod val="50000"/>
                  </a:schemeClr>
                </a:solidFill>
                <a:ea typeface="新細明體" charset="-120"/>
              </a:rPr>
              <a:t>f(x) </a:t>
            </a:r>
            <a:r>
              <a:rPr lang="en-US" altLang="zh-TW" dirty="0" smtClean="0">
                <a:solidFill>
                  <a:schemeClr val="accent6">
                    <a:lumMod val="50000"/>
                  </a:schemeClr>
                </a:solidFill>
                <a:ea typeface="新細明體" charset="-120"/>
              </a:rPr>
              <a:t>≠</a:t>
            </a:r>
            <a:r>
              <a:rPr lang="en-US" altLang="zh-TW" sz="2600" dirty="0" smtClean="0">
                <a:solidFill>
                  <a:schemeClr val="accent6">
                    <a:lumMod val="50000"/>
                  </a:schemeClr>
                </a:solidFill>
                <a:ea typeface="新細明體" charset="-120"/>
              </a:rPr>
              <a:t> f(1) ∧ f(x)  </a:t>
            </a:r>
            <a:r>
              <a:rPr lang="en-US" altLang="zh-TW" dirty="0" smtClean="0">
                <a:solidFill>
                  <a:schemeClr val="accent6">
                    <a:lumMod val="50000"/>
                  </a:schemeClr>
                </a:solidFill>
                <a:ea typeface="新細明體" charset="-120"/>
              </a:rPr>
              <a:t>≠</a:t>
            </a:r>
            <a:r>
              <a:rPr lang="en-US" altLang="zh-TW" sz="2600" dirty="0" smtClean="0">
                <a:solidFill>
                  <a:schemeClr val="accent6">
                    <a:lumMod val="50000"/>
                  </a:schemeClr>
                </a:solidFill>
                <a:ea typeface="新細明體" charset="-120"/>
              </a:rPr>
              <a:t> f(2)</a:t>
            </a:r>
            <a:endParaRPr lang="en-US" altLang="zh-TW" sz="2600" dirty="0">
              <a:solidFill>
                <a:schemeClr val="accent6">
                  <a:lumMod val="50000"/>
                </a:schemeClr>
              </a:solidFill>
              <a:ea typeface="新細明體" charset="-120"/>
            </a:endParaRPr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152400" y="3878560"/>
            <a:ext cx="4495800" cy="99060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TW" sz="2600">
                <a:solidFill>
                  <a:schemeClr val="bg1"/>
                </a:solidFill>
                <a:ea typeface="新細明體" charset="-120"/>
              </a:rPr>
              <a:t>Linear Integer Arithmetic (LIA)</a:t>
            </a:r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4724400" y="3878560"/>
            <a:ext cx="4267200" cy="9906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TW" sz="2600" dirty="0" err="1">
                <a:solidFill>
                  <a:schemeClr val="bg1"/>
                </a:solidFill>
                <a:ea typeface="新細明體" charset="-120"/>
              </a:rPr>
              <a:t>Uninterpreted</a:t>
            </a:r>
            <a:r>
              <a:rPr lang="en-US" altLang="zh-TW" sz="2600" dirty="0">
                <a:solidFill>
                  <a:schemeClr val="bg1"/>
                </a:solidFill>
                <a:ea typeface="新細明體" charset="-120"/>
              </a:rPr>
              <a:t> Functions(UF) 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755576" y="5301208"/>
            <a:ext cx="6984776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In this lecture, we will not talk about the algorithm for solving SMT problem. Instead ,we will show you tools (SMT solvers)  that does the job. </a:t>
            </a:r>
            <a:endParaRPr lang="zh-TW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What you have learned so far?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smtClean="0"/>
              <a:t>Assertions in C</a:t>
            </a:r>
          </a:p>
          <a:p>
            <a:r>
              <a:rPr lang="en-US" altLang="zh-TW" dirty="0" smtClean="0"/>
              <a:t>First Order Theories related to Verification</a:t>
            </a:r>
          </a:p>
          <a:p>
            <a:pPr lvl="1"/>
            <a:r>
              <a:rPr lang="en-US" altLang="zh-TW" dirty="0" smtClean="0"/>
              <a:t>Equality and </a:t>
            </a:r>
            <a:r>
              <a:rPr lang="en-US" altLang="zh-TW" dirty="0" err="1" smtClean="0"/>
              <a:t>Uninterpreted</a:t>
            </a:r>
            <a:r>
              <a:rPr lang="en-US" altLang="zh-TW" dirty="0" smtClean="0"/>
              <a:t> Functions</a:t>
            </a:r>
          </a:p>
          <a:p>
            <a:pPr lvl="1">
              <a:buNone/>
            </a:pPr>
            <a:r>
              <a:rPr lang="en-US" altLang="zh-TW" dirty="0" smtClean="0">
                <a:ea typeface="新細明體" pitchFamily="18" charset="-120"/>
              </a:rPr>
              <a:t>     f(</a:t>
            </a:r>
            <a:r>
              <a:rPr lang="en-US" altLang="zh-TW" dirty="0" err="1" smtClean="0">
                <a:ea typeface="新細明體" pitchFamily="18" charset="-120"/>
              </a:rPr>
              <a:t>a,b</a:t>
            </a:r>
            <a:r>
              <a:rPr lang="en-US" altLang="zh-TW" dirty="0" smtClean="0">
                <a:ea typeface="新細明體" pitchFamily="18" charset="-120"/>
              </a:rPr>
              <a:t>)=a </a:t>
            </a:r>
            <a:r>
              <a:rPr lang="en-US" altLang="zh-TW" dirty="0" smtClean="0">
                <a:ea typeface="新細明體" pitchFamily="18" charset="-120"/>
                <a:sym typeface="Symbol" pitchFamily="18" charset="2"/>
              </a:rPr>
              <a:t></a:t>
            </a:r>
            <a:r>
              <a:rPr lang="en-US" altLang="zh-TW" dirty="0" smtClean="0">
                <a:ea typeface="新細明體" pitchFamily="18" charset="-120"/>
              </a:rPr>
              <a:t> f(f(a, b), b)=a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Linear Integer Arithmetic</a:t>
            </a:r>
          </a:p>
          <a:p>
            <a:pPr lvl="1">
              <a:buNone/>
            </a:pPr>
            <a:r>
              <a:rPr lang="en-US" altLang="zh-TW" dirty="0" smtClean="0"/>
              <a:t>	 x+5&gt;y-7 </a:t>
            </a:r>
            <a:r>
              <a:rPr lang="en-US" altLang="zh-TW" dirty="0" smtClean="0">
                <a:latin typeface="cmsy10"/>
              </a:rPr>
              <a:t>Æ</a:t>
            </a:r>
            <a:r>
              <a:rPr lang="en-US" altLang="zh-TW" dirty="0" smtClean="0"/>
              <a:t> 3y &lt; x </a:t>
            </a:r>
            <a:r>
              <a:rPr lang="en-US" altLang="zh-TW" dirty="0" smtClean="0">
                <a:latin typeface="cmsy10"/>
              </a:rPr>
              <a:t>Æ</a:t>
            </a:r>
            <a:r>
              <a:rPr lang="en-US" altLang="zh-TW" dirty="0" smtClean="0"/>
              <a:t> y&gt; 0</a:t>
            </a:r>
          </a:p>
          <a:p>
            <a:pPr lvl="1"/>
            <a:r>
              <a:rPr lang="en-US" altLang="zh-TW" dirty="0" smtClean="0"/>
              <a:t>Arrays</a:t>
            </a:r>
          </a:p>
          <a:p>
            <a:pPr lvl="1">
              <a:buNone/>
            </a:pPr>
            <a:r>
              <a:rPr lang="en-US" altLang="zh-TW" dirty="0" smtClean="0"/>
              <a:t>	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&gt;j </a:t>
            </a:r>
            <a:r>
              <a:rPr lang="en-US" altLang="zh-TW" dirty="0" smtClean="0">
                <a:sym typeface="Wingdings" pitchFamily="2" charset="2"/>
              </a:rPr>
              <a:t> select(A, </a:t>
            </a:r>
            <a:r>
              <a:rPr lang="en-US" altLang="zh-TW" dirty="0" err="1" smtClean="0">
                <a:sym typeface="Wingdings" pitchFamily="2" charset="2"/>
              </a:rPr>
              <a:t>i</a:t>
            </a:r>
            <a:r>
              <a:rPr lang="en-US" altLang="zh-TW" dirty="0" smtClean="0">
                <a:sym typeface="Wingdings" pitchFamily="2" charset="2"/>
              </a:rPr>
              <a:t>) &gt; select(A, j)   [array A is sorted]</a:t>
            </a:r>
            <a:endParaRPr lang="en-US" altLang="zh-TW" dirty="0" smtClean="0"/>
          </a:p>
          <a:p>
            <a:r>
              <a:rPr lang="en-US" altLang="zh-TW" dirty="0" smtClean="0"/>
              <a:t>The SMT Problem</a:t>
            </a:r>
          </a:p>
          <a:p>
            <a:endParaRPr lang="en-US" altLang="zh-TW" dirty="0" smtClean="0"/>
          </a:p>
          <a:p>
            <a:pPr lvl="1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29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Assertion in C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13184" y="1412777"/>
            <a:ext cx="3682752" cy="3096343"/>
          </a:xfrm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altLang="zh-TW" sz="2400" dirty="0" err="1" smtClean="0"/>
              <a:t>int</a:t>
            </a:r>
            <a:r>
              <a:rPr lang="en-US" altLang="zh-TW" sz="2400" dirty="0" smtClean="0"/>
              <a:t> main(){</a:t>
            </a:r>
          </a:p>
          <a:p>
            <a:pPr>
              <a:buNone/>
            </a:pPr>
            <a:r>
              <a:rPr lang="en-US" altLang="zh-TW" sz="2400" dirty="0" smtClean="0"/>
              <a:t>	</a:t>
            </a:r>
            <a:r>
              <a:rPr lang="en-US" altLang="zh-TW" sz="2400" dirty="0" err="1" smtClean="0"/>
              <a:t>int</a:t>
            </a:r>
            <a:r>
              <a:rPr lang="en-US" altLang="zh-TW" sz="2400" dirty="0" smtClean="0"/>
              <a:t> x;</a:t>
            </a:r>
          </a:p>
          <a:p>
            <a:pPr>
              <a:buNone/>
            </a:pPr>
            <a:r>
              <a:rPr lang="en-US" altLang="zh-TW" sz="2400" dirty="0" smtClean="0"/>
              <a:t>	</a:t>
            </a:r>
            <a:r>
              <a:rPr lang="en-US" altLang="zh-TW" sz="2400" dirty="0" err="1" smtClean="0"/>
              <a:t>scanf</a:t>
            </a:r>
            <a:r>
              <a:rPr lang="en-US" altLang="zh-TW" sz="2400" dirty="0" smtClean="0"/>
              <a:t>("%d", &amp;x);</a:t>
            </a:r>
          </a:p>
          <a:p>
            <a:pPr>
              <a:buNone/>
            </a:pPr>
            <a:r>
              <a:rPr lang="en-US" altLang="zh-TW" sz="2400" dirty="0" smtClean="0"/>
              <a:t>	while(x&lt;10){</a:t>
            </a:r>
          </a:p>
          <a:p>
            <a:pPr>
              <a:buNone/>
            </a:pPr>
            <a:r>
              <a:rPr lang="en-US" altLang="zh-TW" sz="2400" dirty="0" smtClean="0"/>
              <a:t>		x++;</a:t>
            </a:r>
          </a:p>
          <a:p>
            <a:pPr>
              <a:buNone/>
            </a:pPr>
            <a:r>
              <a:rPr lang="en-US" altLang="zh-TW" sz="2400" dirty="0" smtClean="0"/>
              <a:t>	}</a:t>
            </a:r>
          </a:p>
          <a:p>
            <a:pPr>
              <a:buNone/>
            </a:pPr>
            <a:r>
              <a:rPr lang="en-US" altLang="zh-TW" sz="2400" dirty="0" smtClean="0"/>
              <a:t>	</a:t>
            </a:r>
            <a:r>
              <a:rPr lang="en-US" altLang="zh-TW" sz="2400" b="1" dirty="0" smtClean="0"/>
              <a:t>assert(x &gt; 0);</a:t>
            </a:r>
          </a:p>
          <a:p>
            <a:pPr>
              <a:buNone/>
            </a:pPr>
            <a:r>
              <a:rPr lang="en-US" altLang="zh-TW" sz="2400" dirty="0" smtClean="0"/>
              <a:t>}</a:t>
            </a:r>
            <a:endParaRPr lang="zh-TW" altLang="en-US" sz="2400" dirty="0"/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3923928" y="1484785"/>
            <a:ext cx="5014392" cy="2880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Will this assertion be violated?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zh-TW" sz="3200" dirty="0" smtClean="0"/>
              <a:t>No</a:t>
            </a:r>
            <a:endParaRPr kumimoji="0" lang="en-US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TW" sz="3200" dirty="0" smtClean="0"/>
              <a:t>	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27984" y="2564904"/>
            <a:ext cx="2376264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 sz="3200" dirty="0">
              <a:solidFill>
                <a:schemeClr val="tx1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Tools: Theorem </a:t>
            </a:r>
            <a:r>
              <a:rPr lang="en-US" altLang="zh-TW" dirty="0" err="1" smtClean="0"/>
              <a:t>Provers</a:t>
            </a:r>
            <a:r>
              <a:rPr lang="en-US" altLang="zh-TW" dirty="0" smtClean="0"/>
              <a:t> of FOL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An example: Princess (by Philipp </a:t>
            </a:r>
            <a:r>
              <a:rPr lang="en-US" altLang="zh-TW" dirty="0" err="1" smtClean="0"/>
              <a:t>Rummer</a:t>
            </a:r>
            <a:r>
              <a:rPr lang="en-US" altLang="zh-TW" dirty="0" smtClean="0"/>
              <a:t>):</a:t>
            </a:r>
          </a:p>
          <a:p>
            <a:pPr lvl="1"/>
            <a:r>
              <a:rPr lang="en-US" altLang="zh-TW" sz="2000" dirty="0" smtClean="0">
                <a:hlinkClick r:id="rId2"/>
              </a:rPr>
              <a:t>http://www.philipp.ruemmer.org/princess.shtml</a:t>
            </a:r>
            <a:r>
              <a:rPr lang="en-US" altLang="zh-TW" sz="2000" dirty="0" smtClean="0"/>
              <a:t> (JRE is required)</a:t>
            </a:r>
          </a:p>
          <a:p>
            <a:pPr lvl="1">
              <a:buNone/>
            </a:pPr>
            <a:endParaRPr lang="en-US" altLang="zh-TW" sz="2000" dirty="0" smtClean="0"/>
          </a:p>
          <a:p>
            <a:r>
              <a:rPr lang="en-US" altLang="zh-TW" dirty="0" smtClean="0"/>
              <a:t>Automatically check validity of a FOL formula modulo linear integer arithmetic.</a:t>
            </a:r>
          </a:p>
          <a:p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251520" y="4077072"/>
            <a:ext cx="4068960" cy="120032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/>
              <a:t>(</a:t>
            </a:r>
            <a:r>
              <a:rPr lang="en-US" altLang="zh-TW" sz="2400" b="1" dirty="0" smtClean="0">
                <a:latin typeface="Calibri"/>
              </a:rPr>
              <a:t>x</a:t>
            </a:r>
            <a:r>
              <a:rPr lang="en-US" altLang="zh-TW" sz="2400" b="1" baseline="-25000" dirty="0" smtClean="0">
                <a:latin typeface="Calibri"/>
              </a:rPr>
              <a:t>0</a:t>
            </a:r>
            <a:r>
              <a:rPr lang="en-US" altLang="zh-TW" sz="2400" b="1" dirty="0" smtClean="0"/>
              <a:t> &lt;10 </a:t>
            </a:r>
            <a:r>
              <a:rPr lang="en-US" altLang="zh-TW" sz="2400" b="1" dirty="0" smtClean="0">
                <a:latin typeface="cmsy10"/>
              </a:rPr>
              <a:t>Æ</a:t>
            </a:r>
            <a:r>
              <a:rPr lang="en-US" altLang="zh-TW" sz="2400" b="1" dirty="0" smtClean="0"/>
              <a:t> </a:t>
            </a:r>
            <a:r>
              <a:rPr lang="en-US" altLang="zh-TW" sz="2400" b="1" dirty="0" smtClean="0">
                <a:latin typeface="Calibri"/>
              </a:rPr>
              <a:t>x</a:t>
            </a:r>
            <a:r>
              <a:rPr lang="en-US" altLang="zh-TW" sz="2400" b="1" baseline="-25000" dirty="0" smtClean="0">
                <a:latin typeface="Calibri"/>
              </a:rPr>
              <a:t>1</a:t>
            </a:r>
            <a:r>
              <a:rPr lang="en-US" altLang="zh-TW" sz="2400" b="1" dirty="0" smtClean="0"/>
              <a:t> = </a:t>
            </a:r>
            <a:r>
              <a:rPr lang="en-US" altLang="zh-TW" sz="2400" b="1" dirty="0" smtClean="0">
                <a:latin typeface="Calibri"/>
              </a:rPr>
              <a:t>x</a:t>
            </a:r>
            <a:r>
              <a:rPr lang="en-US" altLang="zh-TW" sz="2400" b="1" baseline="-25000" dirty="0" smtClean="0">
                <a:latin typeface="Calibri"/>
              </a:rPr>
              <a:t>0</a:t>
            </a:r>
            <a:r>
              <a:rPr lang="en-US" altLang="zh-TW" sz="2400" b="1" dirty="0" smtClean="0"/>
              <a:t> -1 </a:t>
            </a:r>
            <a:r>
              <a:rPr lang="en-US" altLang="zh-TW" sz="2400" b="1" dirty="0" smtClean="0">
                <a:latin typeface="cmsy10"/>
              </a:rPr>
              <a:t>Æ</a:t>
            </a:r>
            <a:r>
              <a:rPr lang="en-US" altLang="zh-TW" sz="2400" b="1" dirty="0" smtClean="0"/>
              <a:t> x</a:t>
            </a:r>
            <a:r>
              <a:rPr lang="en-US" altLang="zh-TW" sz="2400" b="1" baseline="-25000" dirty="0" smtClean="0"/>
              <a:t>1</a:t>
            </a:r>
            <a:r>
              <a:rPr lang="en-US" altLang="zh-TW" sz="2400" b="1" dirty="0" smtClean="0"/>
              <a:t> =</a:t>
            </a:r>
            <a:r>
              <a:rPr lang="en-US" altLang="zh-TW" sz="2400" b="1" dirty="0" smtClean="0"/>
              <a:t>9)</a:t>
            </a:r>
          </a:p>
          <a:p>
            <a:r>
              <a:rPr lang="en-US" altLang="zh-TW" sz="2400" b="1" dirty="0" smtClean="0">
                <a:latin typeface="cmsy10"/>
              </a:rPr>
              <a:t>   Ç</a:t>
            </a:r>
            <a:endParaRPr lang="en-US" altLang="zh-TW" sz="2400" b="1" dirty="0" smtClean="0">
              <a:latin typeface="cmsy10"/>
            </a:endParaRPr>
          </a:p>
          <a:p>
            <a:r>
              <a:rPr lang="en-US" altLang="zh-TW" sz="2400" b="1" dirty="0" smtClean="0"/>
              <a:t>(</a:t>
            </a:r>
            <a:r>
              <a:rPr lang="en-US" altLang="zh-TW" sz="2400" b="1" dirty="0" smtClean="0">
                <a:latin typeface="Calibri"/>
              </a:rPr>
              <a:t>x</a:t>
            </a:r>
            <a:r>
              <a:rPr lang="en-US" altLang="zh-TW" sz="2400" b="1" baseline="-25000" dirty="0" smtClean="0"/>
              <a:t>0</a:t>
            </a:r>
            <a:r>
              <a:rPr lang="en-US" altLang="zh-TW" sz="2400" b="1" dirty="0" smtClean="0">
                <a:latin typeface="cmsy10"/>
              </a:rPr>
              <a:t>¸</a:t>
            </a:r>
            <a:r>
              <a:rPr lang="en-US" altLang="zh-TW" sz="2400" b="1" dirty="0" smtClean="0"/>
              <a:t>10 </a:t>
            </a:r>
            <a:r>
              <a:rPr lang="en-US" altLang="zh-TW" sz="2400" b="1" dirty="0" smtClean="0">
                <a:latin typeface="cmsy10"/>
              </a:rPr>
              <a:t>Æ</a:t>
            </a:r>
            <a:r>
              <a:rPr lang="en-US" altLang="zh-TW" sz="2400" b="1" dirty="0" smtClean="0"/>
              <a:t> x</a:t>
            </a:r>
            <a:r>
              <a:rPr lang="en-US" altLang="zh-TW" sz="2400" b="1" baseline="-25000" dirty="0" smtClean="0"/>
              <a:t>0</a:t>
            </a:r>
            <a:r>
              <a:rPr lang="en-US" altLang="zh-TW" sz="2400" b="1" dirty="0" smtClean="0"/>
              <a:t> =9)</a:t>
            </a:r>
            <a:endParaRPr lang="zh-TW" altLang="en-US" sz="2400" b="1" dirty="0"/>
          </a:p>
        </p:txBody>
      </p:sp>
      <p:sp>
        <p:nvSpPr>
          <p:cNvPr id="6" name="右彎箭號 5"/>
          <p:cNvSpPr/>
          <p:nvPr/>
        </p:nvSpPr>
        <p:spPr>
          <a:xfrm rot="5022985">
            <a:off x="4062764" y="4076049"/>
            <a:ext cx="792088" cy="72008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691680" y="5589240"/>
            <a:ext cx="1592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/>
              <a:t>Princess Input:</a:t>
            </a:r>
            <a:endParaRPr lang="zh-TW" altLang="en-US" b="1" dirty="0"/>
          </a:p>
        </p:txBody>
      </p:sp>
      <p:pic>
        <p:nvPicPr>
          <p:cNvPr id="9" name="Picture 2" descr="http://www.it.uu.se/katalog/picture/phiru3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908720"/>
            <a:ext cx="1008112" cy="1271539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869160"/>
            <a:ext cx="4288904" cy="1803289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1" name="文字方塊 10"/>
          <p:cNvSpPr txBox="1"/>
          <p:nvPr/>
        </p:nvSpPr>
        <p:spPr>
          <a:xfrm>
            <a:off x="5187685" y="4109010"/>
            <a:ext cx="3776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 smtClean="0"/>
              <a:t>Note: f is </a:t>
            </a:r>
            <a:r>
              <a:rPr lang="en-US" altLang="zh-TW" sz="2000" b="1" dirty="0" err="1" smtClean="0"/>
              <a:t>unsatisfible</a:t>
            </a:r>
            <a:r>
              <a:rPr lang="en-US" altLang="zh-TW" sz="2000" b="1" dirty="0" smtClean="0"/>
              <a:t> </a:t>
            </a:r>
            <a:r>
              <a:rPr lang="en-US" altLang="zh-TW" sz="2000" b="1" dirty="0" err="1" smtClean="0"/>
              <a:t>iff</a:t>
            </a:r>
            <a:r>
              <a:rPr lang="en-US" altLang="zh-TW" sz="2000" b="1" dirty="0" smtClean="0"/>
              <a:t>  !f is valid</a:t>
            </a:r>
            <a:endParaRPr lang="zh-TW" altLang="en-US" sz="2000" b="1" dirty="0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30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Tools: Theorem </a:t>
            </a:r>
            <a:r>
              <a:rPr lang="en-US" altLang="zh-TW" dirty="0" err="1" smtClean="0"/>
              <a:t>Provers</a:t>
            </a:r>
            <a:r>
              <a:rPr lang="en-US" altLang="zh-TW" dirty="0" smtClean="0"/>
              <a:t> of FOL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An example: Princess (by Philipp </a:t>
            </a:r>
            <a:r>
              <a:rPr lang="en-US" altLang="zh-TW" dirty="0" err="1" smtClean="0"/>
              <a:t>Rummer</a:t>
            </a:r>
            <a:r>
              <a:rPr lang="en-US" altLang="zh-TW" dirty="0" smtClean="0"/>
              <a:t>):</a:t>
            </a:r>
          </a:p>
          <a:p>
            <a:pPr lvl="1"/>
            <a:r>
              <a:rPr lang="en-US" altLang="zh-TW" sz="2000" dirty="0" smtClean="0">
                <a:hlinkClick r:id="rId2"/>
              </a:rPr>
              <a:t>http://www.philipp.ruemmer.org/princess.shtml</a:t>
            </a:r>
            <a:r>
              <a:rPr lang="en-US" altLang="zh-TW" sz="2000" dirty="0" smtClean="0"/>
              <a:t> (JRE is required)</a:t>
            </a:r>
          </a:p>
          <a:p>
            <a:pPr lvl="1">
              <a:buNone/>
            </a:pPr>
            <a:endParaRPr lang="en-US" altLang="zh-TW" sz="2000" dirty="0" smtClean="0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31</a:t>
            </a:fld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179512" y="2564904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zh-TW" sz="2800" b="1" dirty="0" smtClean="0"/>
              <a:t>Download the binary </a:t>
            </a:r>
            <a:r>
              <a:rPr lang="en-US" altLang="zh-TW" sz="2800" b="1" dirty="0" err="1" smtClean="0"/>
              <a:t>tarball</a:t>
            </a:r>
            <a:r>
              <a:rPr lang="en-US" altLang="zh-TW" sz="2800" b="1" dirty="0" smtClean="0"/>
              <a:t> from the web-site</a:t>
            </a:r>
          </a:p>
          <a:p>
            <a:pPr>
              <a:buNone/>
            </a:pPr>
            <a:endParaRPr lang="en-US" altLang="zh-TW" sz="2800" b="1" dirty="0" smtClean="0"/>
          </a:p>
          <a:p>
            <a:pPr>
              <a:buNone/>
            </a:pPr>
            <a:endParaRPr lang="en-US" altLang="zh-TW" sz="2800" b="1" dirty="0" smtClean="0"/>
          </a:p>
          <a:p>
            <a:pPr>
              <a:buNone/>
            </a:pPr>
            <a:endParaRPr lang="en-US" altLang="zh-TW" sz="2800" b="1" dirty="0" smtClean="0"/>
          </a:p>
          <a:p>
            <a:pPr>
              <a:buNone/>
            </a:pPr>
            <a:r>
              <a:rPr lang="en-US" altLang="zh-TW" sz="2800" b="1" dirty="0" smtClean="0"/>
              <a:t>Install JRE</a:t>
            </a:r>
            <a:r>
              <a:rPr lang="zh-TW" altLang="en-US" sz="2800" b="1" dirty="0" smtClean="0"/>
              <a:t> </a:t>
            </a:r>
            <a:r>
              <a:rPr lang="en-US" altLang="zh-TW" sz="2800" b="1" dirty="0" smtClean="0"/>
              <a:t>1.5 or above</a:t>
            </a:r>
          </a:p>
          <a:p>
            <a:pPr>
              <a:buNone/>
            </a:pPr>
            <a:r>
              <a:rPr lang="en-US" altLang="zh-TW" sz="2800" b="1" dirty="0" smtClean="0"/>
              <a:t>Run Princess:</a:t>
            </a:r>
          </a:p>
          <a:p>
            <a:pPr>
              <a:buNone/>
            </a:pPr>
            <a:r>
              <a:rPr lang="en-US" altLang="zh-TW" sz="2800" dirty="0" smtClean="0"/>
              <a:t>set BASE=.</a:t>
            </a:r>
          </a:p>
          <a:p>
            <a:pPr>
              <a:buNone/>
            </a:pPr>
            <a:r>
              <a:rPr lang="en-US" altLang="zh-TW" sz="2800" dirty="0" smtClean="0"/>
              <a:t>set CLASSPATH=%CLASSPATH%;%BASE%\dist\princess-all.jar</a:t>
            </a:r>
          </a:p>
          <a:p>
            <a:pPr>
              <a:buNone/>
            </a:pPr>
            <a:r>
              <a:rPr lang="en-US" altLang="zh-TW" sz="2800" dirty="0" smtClean="0"/>
              <a:t>java </a:t>
            </a:r>
            <a:r>
              <a:rPr lang="en-US" altLang="zh-TW" sz="2800" dirty="0" err="1" smtClean="0"/>
              <a:t>ap.DialogMain</a:t>
            </a:r>
            <a:endParaRPr lang="zh-TW" altLang="en-US" sz="28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1180" y="3081360"/>
            <a:ext cx="883448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橢圓 13"/>
          <p:cNvSpPr/>
          <p:nvPr/>
        </p:nvSpPr>
        <p:spPr>
          <a:xfrm>
            <a:off x="1043608" y="3501008"/>
            <a:ext cx="1512168" cy="432048"/>
          </a:xfrm>
          <a:prstGeom prst="ellipse">
            <a:avLst/>
          </a:prstGeom>
          <a:ln w="317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6720" cy="1143480"/>
          </a:xfrm>
          <a:ln/>
        </p:spPr>
        <p:txBody>
          <a:bodyPr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dirty="0"/>
              <a:t>About Princess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1" y="1604329"/>
            <a:ext cx="8226720" cy="4524955"/>
          </a:xfrm>
          <a:ln/>
        </p:spPr>
        <p:txBody>
          <a:bodyPr>
            <a:normAutofit/>
          </a:bodyPr>
          <a:lstStyle/>
          <a:p>
            <a:pPr marL="420486" indent="-342725">
              <a:buSzPct val="45000"/>
              <a:buFont typeface="Wingdings" pitchFamily="2" charset="2"/>
              <a:buChar char=""/>
              <a:tabLst>
                <a:tab pos="420486" algn="l"/>
                <a:tab pos="515528" algn="l"/>
                <a:tab pos="923054" algn="l"/>
                <a:tab pos="1330580" algn="l"/>
                <a:tab pos="1738106" algn="l"/>
                <a:tab pos="2145632" algn="l"/>
                <a:tab pos="2553158" algn="l"/>
                <a:tab pos="2960684" algn="l"/>
                <a:tab pos="3368210" algn="l"/>
                <a:tab pos="3775736" algn="l"/>
                <a:tab pos="4183262" algn="l"/>
                <a:tab pos="4590788" algn="l"/>
                <a:tab pos="4998314" algn="l"/>
                <a:tab pos="5405840" algn="l"/>
                <a:tab pos="5813366" algn="l"/>
                <a:tab pos="6220892" algn="l"/>
                <a:tab pos="6628418" algn="l"/>
                <a:tab pos="7035944" algn="l"/>
                <a:tab pos="7443470" algn="l"/>
                <a:tab pos="7850996" algn="l"/>
                <a:tab pos="8258522" algn="l"/>
              </a:tabLst>
            </a:pPr>
            <a:r>
              <a:rPr lang="en-GB" dirty="0"/>
              <a:t>Theorem </a:t>
            </a:r>
            <a:r>
              <a:rPr lang="en-GB" dirty="0" err="1"/>
              <a:t>prover</a:t>
            </a:r>
            <a:r>
              <a:rPr lang="en-GB" dirty="0"/>
              <a:t> (SMT solver) for</a:t>
            </a:r>
            <a:br>
              <a:rPr lang="en-GB" dirty="0"/>
            </a:br>
            <a:r>
              <a:rPr lang="en-GB" b="1" dirty="0"/>
              <a:t>first-order logic </a:t>
            </a:r>
            <a:r>
              <a:rPr lang="en-GB" dirty="0"/>
              <a:t>+ </a:t>
            </a:r>
            <a:r>
              <a:rPr lang="en-GB" b="1" dirty="0"/>
              <a:t>linear integer </a:t>
            </a:r>
            <a:r>
              <a:rPr lang="en-GB" b="1" dirty="0" smtClean="0"/>
              <a:t>arithmetic</a:t>
            </a:r>
          </a:p>
          <a:p>
            <a:pPr marL="420486" indent="-342725">
              <a:buSzPct val="45000"/>
              <a:buFont typeface="Wingdings" pitchFamily="2" charset="2"/>
              <a:buChar char=""/>
              <a:tabLst>
                <a:tab pos="420486" algn="l"/>
                <a:tab pos="515528" algn="l"/>
                <a:tab pos="923054" algn="l"/>
                <a:tab pos="1330580" algn="l"/>
                <a:tab pos="1738106" algn="l"/>
                <a:tab pos="2145632" algn="l"/>
                <a:tab pos="2553158" algn="l"/>
                <a:tab pos="2960684" algn="l"/>
                <a:tab pos="3368210" algn="l"/>
                <a:tab pos="3775736" algn="l"/>
                <a:tab pos="4183262" algn="l"/>
                <a:tab pos="4590788" algn="l"/>
                <a:tab pos="4998314" algn="l"/>
                <a:tab pos="5405840" algn="l"/>
                <a:tab pos="5813366" algn="l"/>
                <a:tab pos="6220892" algn="l"/>
                <a:tab pos="6628418" algn="l"/>
                <a:tab pos="7035944" algn="l"/>
                <a:tab pos="7443470" algn="l"/>
                <a:tab pos="7850996" algn="l"/>
                <a:tab pos="8258522" algn="l"/>
              </a:tabLst>
            </a:pPr>
            <a:r>
              <a:rPr lang="en-GB" dirty="0" smtClean="0"/>
              <a:t>Supported features:</a:t>
            </a:r>
          </a:p>
          <a:p>
            <a:pPr marL="1343540" lvl="1" indent="-514088">
              <a:buSzPct val="45000"/>
              <a:buFont typeface="Wingdings" pitchFamily="2" charset="2"/>
              <a:buChar char=""/>
              <a:tabLst>
                <a:tab pos="420486" algn="l"/>
                <a:tab pos="515528" algn="l"/>
                <a:tab pos="923054" algn="l"/>
                <a:tab pos="1330580" algn="l"/>
                <a:tab pos="1738106" algn="l"/>
                <a:tab pos="2145632" algn="l"/>
                <a:tab pos="2553158" algn="l"/>
                <a:tab pos="2960684" algn="l"/>
                <a:tab pos="3368210" algn="l"/>
                <a:tab pos="3775736" algn="l"/>
                <a:tab pos="4183262" algn="l"/>
                <a:tab pos="4590788" algn="l"/>
                <a:tab pos="4998314" algn="l"/>
                <a:tab pos="5405840" algn="l"/>
                <a:tab pos="5813366" algn="l"/>
                <a:tab pos="6220892" algn="l"/>
                <a:tab pos="6628418" algn="l"/>
                <a:tab pos="7035944" algn="l"/>
                <a:tab pos="7443470" algn="l"/>
                <a:tab pos="7850996" algn="l"/>
                <a:tab pos="8258522" algn="l"/>
              </a:tabLst>
            </a:pPr>
            <a:r>
              <a:rPr lang="en-GB" dirty="0" err="1" smtClean="0"/>
              <a:t>Uninterpreted</a:t>
            </a:r>
            <a:r>
              <a:rPr lang="en-GB" dirty="0" smtClean="0"/>
              <a:t> </a:t>
            </a:r>
            <a:r>
              <a:rPr lang="en-GB" b="1" dirty="0"/>
              <a:t>predicates, functions, quantifiers</a:t>
            </a:r>
          </a:p>
          <a:p>
            <a:pPr marL="1343540" lvl="1" indent="-514088">
              <a:buSzPct val="45000"/>
              <a:buFont typeface="Wingdings" pitchFamily="2" charset="2"/>
              <a:buChar char=""/>
              <a:tabLst>
                <a:tab pos="420486" algn="l"/>
                <a:tab pos="515528" algn="l"/>
                <a:tab pos="923054" algn="l"/>
                <a:tab pos="1330580" algn="l"/>
                <a:tab pos="1738106" algn="l"/>
                <a:tab pos="2145632" algn="l"/>
                <a:tab pos="2553158" algn="l"/>
                <a:tab pos="2960684" algn="l"/>
                <a:tab pos="3368210" algn="l"/>
                <a:tab pos="3775736" algn="l"/>
                <a:tab pos="4183262" algn="l"/>
                <a:tab pos="4590788" algn="l"/>
                <a:tab pos="4998314" algn="l"/>
                <a:tab pos="5405840" algn="l"/>
                <a:tab pos="5813366" algn="l"/>
                <a:tab pos="6220892" algn="l"/>
                <a:tab pos="6628418" algn="l"/>
                <a:tab pos="7035944" algn="l"/>
                <a:tab pos="7443470" algn="l"/>
                <a:tab pos="7850996" algn="l"/>
                <a:tab pos="8258522" algn="l"/>
              </a:tabLst>
            </a:pPr>
            <a:r>
              <a:rPr lang="en-GB" dirty="0"/>
              <a:t>Theory of </a:t>
            </a:r>
            <a:r>
              <a:rPr lang="en-GB" b="1" dirty="0"/>
              <a:t>arrays</a:t>
            </a:r>
            <a:r>
              <a:rPr lang="en-GB" dirty="0"/>
              <a:t> (using functions + axioms)</a:t>
            </a:r>
          </a:p>
          <a:p>
            <a:pPr marL="1343540" lvl="1" indent="-514088">
              <a:buSzPct val="45000"/>
              <a:buFont typeface="Wingdings" pitchFamily="2" charset="2"/>
              <a:buChar char=""/>
              <a:tabLst>
                <a:tab pos="420486" algn="l"/>
                <a:tab pos="515528" algn="l"/>
                <a:tab pos="923054" algn="l"/>
                <a:tab pos="1330580" algn="l"/>
                <a:tab pos="1738106" algn="l"/>
                <a:tab pos="2145632" algn="l"/>
                <a:tab pos="2553158" algn="l"/>
                <a:tab pos="2960684" algn="l"/>
                <a:tab pos="3368210" algn="l"/>
                <a:tab pos="3775736" algn="l"/>
                <a:tab pos="4183262" algn="l"/>
                <a:tab pos="4590788" algn="l"/>
                <a:tab pos="4998314" algn="l"/>
                <a:tab pos="5405840" algn="l"/>
                <a:tab pos="5813366" algn="l"/>
                <a:tab pos="6220892" algn="l"/>
                <a:tab pos="6628418" algn="l"/>
                <a:tab pos="7035944" algn="l"/>
                <a:tab pos="7443470" algn="l"/>
                <a:tab pos="7850996" algn="l"/>
                <a:tab pos="8258522" algn="l"/>
              </a:tabLst>
            </a:pPr>
            <a:r>
              <a:rPr lang="en-GB" b="1" dirty="0"/>
              <a:t>Craig </a:t>
            </a:r>
            <a:r>
              <a:rPr lang="en-GB" b="1" dirty="0" smtClean="0"/>
              <a:t>interpolation</a:t>
            </a:r>
            <a:endParaRPr lang="en-GB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32</a:t>
            </a:fld>
            <a:endParaRPr lang="zh-TW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tIns="35268"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dirty="0"/>
              <a:t>Declaration of functions/constants</a:t>
            </a: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62720" y="1643213"/>
            <a:ext cx="8657752" cy="387401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6044" rIns="81639" bIns="40820"/>
          <a:lstStyle/>
          <a:p>
            <a:pPr>
              <a:lnSpc>
                <a:spcPct val="9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en-GB" dirty="0">
                <a:solidFill>
                  <a:srgbClr val="000000"/>
                </a:solidFill>
                <a:latin typeface="Courier 10 Pitch" pitchFamily="1" charset="0"/>
                <a:ea typeface="DejaVu Sans" charset="0"/>
                <a:cs typeface="DejaVu Sans" charset="0"/>
              </a:rPr>
              <a:t>\functions {</a:t>
            </a:r>
          </a:p>
          <a:p>
            <a:pPr>
              <a:lnSpc>
                <a:spcPct val="9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en-GB" dirty="0">
                <a:solidFill>
                  <a:srgbClr val="000000"/>
                </a:solidFill>
                <a:latin typeface="Courier 10 Pitch" pitchFamily="1" charset="0"/>
                <a:ea typeface="DejaVu Sans" charset="0"/>
                <a:cs typeface="DejaVu Sans" charset="0"/>
              </a:rPr>
              <a:t>  /* Declare constants and functions occurring in the problem</a:t>
            </a:r>
          </a:p>
          <a:p>
            <a:pPr>
              <a:lnSpc>
                <a:spcPct val="9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en-GB" dirty="0">
                <a:solidFill>
                  <a:srgbClr val="000000"/>
                </a:solidFill>
                <a:latin typeface="Courier 10 Pitch" pitchFamily="1" charset="0"/>
                <a:ea typeface="DejaVu Sans" charset="0"/>
                <a:cs typeface="DejaVu Sans" charset="0"/>
              </a:rPr>
              <a:t>   * The keyword "\partial" can be used to define functions without totality axiom,</a:t>
            </a:r>
          </a:p>
          <a:p>
            <a:pPr>
              <a:lnSpc>
                <a:spcPct val="9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en-GB" dirty="0">
                <a:solidFill>
                  <a:srgbClr val="000000"/>
                </a:solidFill>
                <a:latin typeface="Courier 10 Pitch" pitchFamily="1" charset="0"/>
                <a:ea typeface="DejaVu Sans" charset="0"/>
                <a:cs typeface="DejaVu Sans" charset="0"/>
              </a:rPr>
              <a:t>   * "\relational" can be used to define "functions" w/o functionality axiom. */</a:t>
            </a:r>
          </a:p>
          <a:p>
            <a:pPr>
              <a:lnSpc>
                <a:spcPct val="9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en-GB" dirty="0">
                <a:solidFill>
                  <a:srgbClr val="000000"/>
                </a:solidFill>
                <a:latin typeface="Courier 10 Pitch" pitchFamily="1" charset="0"/>
                <a:ea typeface="DejaVu Sans" charset="0"/>
                <a:cs typeface="DejaVu Sans" charset="0"/>
              </a:rPr>
              <a:t>  </a:t>
            </a:r>
          </a:p>
          <a:p>
            <a:pPr>
              <a:lnSpc>
                <a:spcPct val="9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en-GB" dirty="0">
                <a:solidFill>
                  <a:srgbClr val="000000"/>
                </a:solidFill>
                <a:latin typeface="Courier 10 Pitch" pitchFamily="1" charset="0"/>
                <a:ea typeface="DejaVu Sans" charset="0"/>
                <a:cs typeface="DejaVu Sans" charset="0"/>
              </a:rPr>
              <a:t>  </a:t>
            </a:r>
            <a:r>
              <a:rPr lang="en-GB" dirty="0" err="1">
                <a:solidFill>
                  <a:srgbClr val="000080"/>
                </a:solidFill>
                <a:latin typeface="Courier 10 Pitch" pitchFamily="1" charset="0"/>
                <a:ea typeface="DejaVu Sans" charset="0"/>
                <a:cs typeface="DejaVu Sans" charset="0"/>
              </a:rPr>
              <a:t>int</a:t>
            </a:r>
            <a:r>
              <a:rPr lang="en-GB" dirty="0">
                <a:solidFill>
                  <a:srgbClr val="000080"/>
                </a:solidFill>
                <a:latin typeface="Courier 10 Pitch" pitchFamily="1" charset="0"/>
                <a:ea typeface="DejaVu Sans" charset="0"/>
                <a:cs typeface="DejaVu Sans" charset="0"/>
              </a:rPr>
              <a:t> x, y, z, </a:t>
            </a:r>
            <a:r>
              <a:rPr lang="en-GB" dirty="0" err="1">
                <a:solidFill>
                  <a:srgbClr val="000080"/>
                </a:solidFill>
                <a:latin typeface="Courier 10 Pitch" pitchFamily="1" charset="0"/>
                <a:ea typeface="DejaVu Sans" charset="0"/>
                <a:cs typeface="DejaVu Sans" charset="0"/>
              </a:rPr>
              <a:t>ar</a:t>
            </a:r>
            <a:r>
              <a:rPr lang="en-GB" dirty="0">
                <a:solidFill>
                  <a:srgbClr val="000080"/>
                </a:solidFill>
                <a:latin typeface="Courier 10 Pitch" pitchFamily="1" charset="0"/>
                <a:ea typeface="DejaVu Sans" charset="0"/>
                <a:cs typeface="DejaVu Sans" charset="0"/>
              </a:rPr>
              <a:t>;</a:t>
            </a:r>
          </a:p>
          <a:p>
            <a:pPr>
              <a:lnSpc>
                <a:spcPct val="9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endParaRPr lang="en-GB" dirty="0">
              <a:solidFill>
                <a:srgbClr val="000080"/>
              </a:solidFill>
              <a:latin typeface="Courier 10 Pitch" pitchFamily="1" charset="0"/>
              <a:ea typeface="DejaVu Sans" charset="0"/>
              <a:cs typeface="DejaVu Sans" charset="0"/>
            </a:endParaRPr>
          </a:p>
          <a:p>
            <a:pPr>
              <a:lnSpc>
                <a:spcPct val="9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en-GB" dirty="0">
                <a:solidFill>
                  <a:srgbClr val="000080"/>
                </a:solidFill>
                <a:latin typeface="Courier 10 Pitch" pitchFamily="1" charset="0"/>
                <a:ea typeface="DejaVu Sans" charset="0"/>
                <a:cs typeface="DejaVu Sans" charset="0"/>
              </a:rPr>
              <a:t>  \partial </a:t>
            </a:r>
            <a:r>
              <a:rPr lang="en-GB" dirty="0" err="1">
                <a:solidFill>
                  <a:srgbClr val="000080"/>
                </a:solidFill>
                <a:latin typeface="Courier 10 Pitch" pitchFamily="1" charset="0"/>
                <a:ea typeface="DejaVu Sans" charset="0"/>
                <a:cs typeface="DejaVu Sans" charset="0"/>
              </a:rPr>
              <a:t>int</a:t>
            </a:r>
            <a:r>
              <a:rPr lang="en-GB" dirty="0">
                <a:solidFill>
                  <a:srgbClr val="000080"/>
                </a:solidFill>
                <a:latin typeface="Courier 10 Pitch" pitchFamily="1" charset="0"/>
                <a:ea typeface="DejaVu Sans" charset="0"/>
                <a:cs typeface="DejaVu Sans" charset="0"/>
              </a:rPr>
              <a:t> select(</a:t>
            </a:r>
            <a:r>
              <a:rPr lang="en-GB" dirty="0" err="1">
                <a:solidFill>
                  <a:srgbClr val="000080"/>
                </a:solidFill>
                <a:latin typeface="Courier 10 Pitch" pitchFamily="1" charset="0"/>
                <a:ea typeface="DejaVu Sans" charset="0"/>
                <a:cs typeface="DejaVu Sans" charset="0"/>
              </a:rPr>
              <a:t>int</a:t>
            </a:r>
            <a:r>
              <a:rPr lang="en-GB" dirty="0">
                <a:solidFill>
                  <a:srgbClr val="000080"/>
                </a:solidFill>
                <a:latin typeface="Courier 10 Pitch" pitchFamily="1" charset="0"/>
                <a:ea typeface="DejaVu Sans" charset="0"/>
                <a:cs typeface="DejaVu Sans" charset="0"/>
              </a:rPr>
              <a:t>, </a:t>
            </a:r>
            <a:r>
              <a:rPr lang="en-GB" dirty="0" err="1">
                <a:solidFill>
                  <a:srgbClr val="000080"/>
                </a:solidFill>
                <a:latin typeface="Courier 10 Pitch" pitchFamily="1" charset="0"/>
                <a:ea typeface="DejaVu Sans" charset="0"/>
                <a:cs typeface="DejaVu Sans" charset="0"/>
              </a:rPr>
              <a:t>int</a:t>
            </a:r>
            <a:r>
              <a:rPr lang="en-GB" dirty="0">
                <a:solidFill>
                  <a:srgbClr val="000080"/>
                </a:solidFill>
                <a:latin typeface="Courier 10 Pitch" pitchFamily="1" charset="0"/>
                <a:ea typeface="DejaVu Sans" charset="0"/>
                <a:cs typeface="DejaVu Sans" charset="0"/>
              </a:rPr>
              <a:t>);</a:t>
            </a:r>
          </a:p>
          <a:p>
            <a:pPr>
              <a:lnSpc>
                <a:spcPct val="9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endParaRPr lang="en-GB" dirty="0">
              <a:solidFill>
                <a:srgbClr val="000080"/>
              </a:solidFill>
              <a:latin typeface="Courier 10 Pitch" pitchFamily="1" charset="0"/>
              <a:ea typeface="DejaVu Sans" charset="0"/>
              <a:cs typeface="DejaVu Sans" charset="0"/>
            </a:endParaRPr>
          </a:p>
          <a:p>
            <a:pPr>
              <a:lnSpc>
                <a:spcPct val="9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en-GB" dirty="0">
                <a:solidFill>
                  <a:srgbClr val="000080"/>
                </a:solidFill>
                <a:latin typeface="Courier 10 Pitch" pitchFamily="1" charset="0"/>
                <a:ea typeface="DejaVu Sans" charset="0"/>
                <a:cs typeface="DejaVu Sans" charset="0"/>
              </a:rPr>
              <a:t>  \partial </a:t>
            </a:r>
            <a:r>
              <a:rPr lang="en-GB" dirty="0" err="1">
                <a:solidFill>
                  <a:srgbClr val="000080"/>
                </a:solidFill>
                <a:latin typeface="Courier 10 Pitch" pitchFamily="1" charset="0"/>
                <a:ea typeface="DejaVu Sans" charset="0"/>
                <a:cs typeface="DejaVu Sans" charset="0"/>
              </a:rPr>
              <a:t>int</a:t>
            </a:r>
            <a:r>
              <a:rPr lang="en-GB" dirty="0">
                <a:solidFill>
                  <a:srgbClr val="000080"/>
                </a:solidFill>
                <a:latin typeface="Courier 10 Pitch" pitchFamily="1" charset="0"/>
                <a:ea typeface="DejaVu Sans" charset="0"/>
                <a:cs typeface="DejaVu Sans" charset="0"/>
              </a:rPr>
              <a:t> store(</a:t>
            </a:r>
            <a:r>
              <a:rPr lang="en-GB" dirty="0" err="1">
                <a:solidFill>
                  <a:srgbClr val="000080"/>
                </a:solidFill>
                <a:latin typeface="Courier 10 Pitch" pitchFamily="1" charset="0"/>
                <a:ea typeface="DejaVu Sans" charset="0"/>
                <a:cs typeface="DejaVu Sans" charset="0"/>
              </a:rPr>
              <a:t>int</a:t>
            </a:r>
            <a:r>
              <a:rPr lang="en-GB" dirty="0">
                <a:solidFill>
                  <a:srgbClr val="000080"/>
                </a:solidFill>
                <a:latin typeface="Courier 10 Pitch" pitchFamily="1" charset="0"/>
                <a:ea typeface="DejaVu Sans" charset="0"/>
                <a:cs typeface="DejaVu Sans" charset="0"/>
              </a:rPr>
              <a:t>, </a:t>
            </a:r>
            <a:r>
              <a:rPr lang="en-GB" dirty="0" err="1">
                <a:solidFill>
                  <a:srgbClr val="000080"/>
                </a:solidFill>
                <a:latin typeface="Courier 10 Pitch" pitchFamily="1" charset="0"/>
                <a:ea typeface="DejaVu Sans" charset="0"/>
                <a:cs typeface="DejaVu Sans" charset="0"/>
              </a:rPr>
              <a:t>int</a:t>
            </a:r>
            <a:r>
              <a:rPr lang="en-GB" dirty="0">
                <a:solidFill>
                  <a:srgbClr val="000080"/>
                </a:solidFill>
                <a:latin typeface="Courier 10 Pitch" pitchFamily="1" charset="0"/>
                <a:ea typeface="DejaVu Sans" charset="0"/>
                <a:cs typeface="DejaVu Sans" charset="0"/>
              </a:rPr>
              <a:t>, </a:t>
            </a:r>
            <a:r>
              <a:rPr lang="en-GB" dirty="0" err="1">
                <a:solidFill>
                  <a:srgbClr val="000080"/>
                </a:solidFill>
                <a:latin typeface="Courier 10 Pitch" pitchFamily="1" charset="0"/>
                <a:ea typeface="DejaVu Sans" charset="0"/>
                <a:cs typeface="DejaVu Sans" charset="0"/>
              </a:rPr>
              <a:t>int</a:t>
            </a:r>
            <a:r>
              <a:rPr lang="en-GB" dirty="0">
                <a:solidFill>
                  <a:srgbClr val="000080"/>
                </a:solidFill>
                <a:latin typeface="Courier 10 Pitch" pitchFamily="1" charset="0"/>
                <a:ea typeface="DejaVu Sans" charset="0"/>
                <a:cs typeface="DejaVu Sans" charset="0"/>
              </a:rPr>
              <a:t>);</a:t>
            </a:r>
          </a:p>
          <a:p>
            <a:pPr>
              <a:lnSpc>
                <a:spcPct val="9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endParaRPr lang="en-GB" dirty="0">
              <a:solidFill>
                <a:srgbClr val="000080"/>
              </a:solidFill>
              <a:latin typeface="Courier 10 Pitch" pitchFamily="1" charset="0"/>
              <a:ea typeface="DejaVu Sans" charset="0"/>
              <a:cs typeface="DejaVu Sans" charset="0"/>
            </a:endParaRPr>
          </a:p>
          <a:p>
            <a:pPr>
              <a:lnSpc>
                <a:spcPct val="9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en-GB" dirty="0">
                <a:solidFill>
                  <a:srgbClr val="000080"/>
                </a:solidFill>
                <a:latin typeface="Courier 10 Pitch" pitchFamily="1" charset="0"/>
                <a:ea typeface="DejaVu Sans" charset="0"/>
                <a:cs typeface="DejaVu Sans" charset="0"/>
              </a:rPr>
              <a:t>  </a:t>
            </a:r>
            <a:r>
              <a:rPr lang="en-GB" dirty="0" err="1">
                <a:solidFill>
                  <a:srgbClr val="000080"/>
                </a:solidFill>
                <a:latin typeface="Courier 10 Pitch" pitchFamily="1" charset="0"/>
                <a:ea typeface="DejaVu Sans" charset="0"/>
                <a:cs typeface="DejaVu Sans" charset="0"/>
              </a:rPr>
              <a:t>int</a:t>
            </a:r>
            <a:r>
              <a:rPr lang="en-GB" dirty="0">
                <a:solidFill>
                  <a:srgbClr val="000080"/>
                </a:solidFill>
                <a:latin typeface="Courier 10 Pitch" pitchFamily="1" charset="0"/>
                <a:ea typeface="DejaVu Sans" charset="0"/>
                <a:cs typeface="DejaVu Sans" charset="0"/>
              </a:rPr>
              <a:t> f(</a:t>
            </a:r>
            <a:r>
              <a:rPr lang="en-GB" dirty="0" err="1">
                <a:solidFill>
                  <a:srgbClr val="000080"/>
                </a:solidFill>
                <a:latin typeface="Courier 10 Pitch" pitchFamily="1" charset="0"/>
                <a:ea typeface="DejaVu Sans" charset="0"/>
                <a:cs typeface="DejaVu Sans" charset="0"/>
              </a:rPr>
              <a:t>int</a:t>
            </a:r>
            <a:r>
              <a:rPr lang="en-GB" dirty="0">
                <a:solidFill>
                  <a:srgbClr val="000080"/>
                </a:solidFill>
                <a:latin typeface="Courier 10 Pitch" pitchFamily="1" charset="0"/>
                <a:ea typeface="DejaVu Sans" charset="0"/>
                <a:cs typeface="DejaVu Sans" charset="0"/>
              </a:rPr>
              <a:t>);</a:t>
            </a:r>
          </a:p>
          <a:p>
            <a:pPr>
              <a:lnSpc>
                <a:spcPct val="9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en-GB" dirty="0">
                <a:solidFill>
                  <a:srgbClr val="000000"/>
                </a:solidFill>
                <a:latin typeface="Courier 10 Pitch" pitchFamily="1" charset="0"/>
                <a:ea typeface="DejaVu Sans" charset="0"/>
                <a:cs typeface="DejaVu Sans" charset="0"/>
              </a:rPr>
              <a:t>}</a:t>
            </a:r>
          </a:p>
          <a:p>
            <a:pPr>
              <a:lnSpc>
                <a:spcPct val="9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endParaRPr lang="en-GB" sz="2400" dirty="0">
              <a:solidFill>
                <a:srgbClr val="000000"/>
              </a:solidFill>
              <a:latin typeface="Courier 10 Pitch" pitchFamily="1" charset="0"/>
              <a:ea typeface="DejaVu Sans" charset="0"/>
              <a:cs typeface="DejaVu Sans" charset="0"/>
            </a:endParaRPr>
          </a:p>
          <a:p>
            <a:pPr>
              <a:lnSpc>
                <a:spcPct val="9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en-GB" dirty="0">
                <a:solidFill>
                  <a:srgbClr val="000000"/>
                </a:solidFill>
                <a:latin typeface="Courier 10 Pitch" pitchFamily="1" charset="0"/>
                <a:ea typeface="DejaVu Sans" charset="0"/>
                <a:cs typeface="DejaVu Sans" charset="0"/>
              </a:rPr>
              <a:t>[...]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endParaRPr lang="en-GB" dirty="0">
              <a:solidFill>
                <a:srgbClr val="000000"/>
              </a:solidFill>
              <a:latin typeface="Courier 10 Pitch" pitchFamily="1" charset="0"/>
              <a:ea typeface="DejaVu Sans" charset="0"/>
              <a:cs typeface="DejaVu Sans" charset="0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674745" y="2996952"/>
            <a:ext cx="1160640" cy="380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114295" tIns="87844" rIns="114295" bIns="73475"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sz="2400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Constant Variables</a:t>
            </a:r>
            <a:endParaRPr lang="en-GB" sz="2400" dirty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674745" y="3776078"/>
            <a:ext cx="1702080" cy="380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114295" tIns="87844" rIns="114295" bIns="73475"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sz="24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Partial functions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674745" y="4549447"/>
            <a:ext cx="1448640" cy="380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114295" tIns="87844" rIns="114295" bIns="73475"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sz="24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Total function</a:t>
            </a:r>
          </a:p>
        </p:txBody>
      </p:sp>
      <p:sp>
        <p:nvSpPr>
          <p:cNvPr id="6150" name="AutoShape 6"/>
          <p:cNvSpPr>
            <a:spLocks/>
          </p:cNvSpPr>
          <p:nvPr/>
        </p:nvSpPr>
        <p:spPr bwMode="auto">
          <a:xfrm>
            <a:off x="3347864" y="3061759"/>
            <a:ext cx="162720" cy="326915"/>
          </a:xfrm>
          <a:prstGeom prst="rightBrace">
            <a:avLst>
              <a:gd name="adj1" fmla="val 16740"/>
              <a:gd name="adj2" fmla="val 50000"/>
            </a:avLst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zh-TW" altLang="en-US"/>
          </a:p>
        </p:txBody>
      </p:sp>
      <p:sp>
        <p:nvSpPr>
          <p:cNvPr id="6151" name="AutoShape 7"/>
          <p:cNvSpPr>
            <a:spLocks/>
          </p:cNvSpPr>
          <p:nvPr/>
        </p:nvSpPr>
        <p:spPr bwMode="auto">
          <a:xfrm>
            <a:off x="3347864" y="3645024"/>
            <a:ext cx="162720" cy="653829"/>
          </a:xfrm>
          <a:prstGeom prst="rightBrace">
            <a:avLst>
              <a:gd name="adj1" fmla="val 33481"/>
              <a:gd name="adj2" fmla="val 50000"/>
            </a:avLst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zh-TW" altLang="en-US"/>
          </a:p>
        </p:txBody>
      </p:sp>
      <p:sp>
        <p:nvSpPr>
          <p:cNvPr id="6152" name="AutoShape 8"/>
          <p:cNvSpPr>
            <a:spLocks/>
          </p:cNvSpPr>
          <p:nvPr/>
        </p:nvSpPr>
        <p:spPr bwMode="auto">
          <a:xfrm>
            <a:off x="3347864" y="4614254"/>
            <a:ext cx="162720" cy="326914"/>
          </a:xfrm>
          <a:prstGeom prst="rightBrace">
            <a:avLst>
              <a:gd name="adj1" fmla="val 16740"/>
              <a:gd name="adj2" fmla="val 50000"/>
            </a:avLst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zh-TW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33</a:t>
            </a:fld>
            <a:endParaRPr lang="zh-TW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tIns="35268"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dirty="0"/>
              <a:t>Declaration of predicates</a:t>
            </a: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62720" y="1643213"/>
            <a:ext cx="8817120" cy="29379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6044" rIns="81639" bIns="40820"/>
          <a:lstStyle/>
          <a:p>
            <a:pPr>
              <a:lnSpc>
                <a:spcPct val="9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en-GB" sz="2000" dirty="0">
                <a:solidFill>
                  <a:srgbClr val="000000"/>
                </a:solidFill>
                <a:latin typeface="Courier 10 Pitch" pitchFamily="1" charset="0"/>
                <a:ea typeface="DejaVu Sans" charset="0"/>
                <a:cs typeface="DejaVu Sans" charset="0"/>
              </a:rPr>
              <a:t>[...]</a:t>
            </a:r>
          </a:p>
          <a:p>
            <a:pPr>
              <a:lnSpc>
                <a:spcPct val="9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endParaRPr lang="en-GB" sz="2000" dirty="0">
              <a:solidFill>
                <a:srgbClr val="000000"/>
              </a:solidFill>
              <a:latin typeface="Courier 10 Pitch" pitchFamily="1" charset="0"/>
              <a:ea typeface="DejaVu Sans" charset="0"/>
              <a:cs typeface="DejaVu Sans" charset="0"/>
            </a:endParaRPr>
          </a:p>
          <a:p>
            <a:pPr>
              <a:lnSpc>
                <a:spcPct val="9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en-GB" sz="2000" dirty="0">
                <a:solidFill>
                  <a:srgbClr val="000000"/>
                </a:solidFill>
                <a:latin typeface="Courier 10 Pitch" pitchFamily="1" charset="0"/>
                <a:ea typeface="DejaVu Sans" charset="0"/>
                <a:cs typeface="DejaVu Sans" charset="0"/>
              </a:rPr>
              <a:t>\predicates {</a:t>
            </a:r>
          </a:p>
          <a:p>
            <a:pPr>
              <a:lnSpc>
                <a:spcPct val="9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en-GB" sz="2000" dirty="0">
                <a:solidFill>
                  <a:srgbClr val="000000"/>
                </a:solidFill>
                <a:latin typeface="Courier 10 Pitch" pitchFamily="1" charset="0"/>
                <a:ea typeface="DejaVu Sans" charset="0"/>
                <a:cs typeface="DejaVu Sans" charset="0"/>
              </a:rPr>
              <a:t>  /* Declare predicates occurring in the problem */</a:t>
            </a:r>
          </a:p>
          <a:p>
            <a:pPr>
              <a:lnSpc>
                <a:spcPct val="9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en-GB" sz="2000" dirty="0">
                <a:solidFill>
                  <a:srgbClr val="000000"/>
                </a:solidFill>
                <a:latin typeface="Courier 10 Pitch" pitchFamily="1" charset="0"/>
                <a:ea typeface="DejaVu Sans" charset="0"/>
                <a:cs typeface="DejaVu Sans" charset="0"/>
              </a:rPr>
              <a:t>  </a:t>
            </a:r>
          </a:p>
          <a:p>
            <a:pPr>
              <a:lnSpc>
                <a:spcPct val="9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endParaRPr lang="en-GB" sz="2000" dirty="0">
              <a:solidFill>
                <a:srgbClr val="000000"/>
              </a:solidFill>
              <a:latin typeface="Courier 10 Pitch" pitchFamily="1" charset="0"/>
              <a:ea typeface="DejaVu Sans" charset="0"/>
              <a:cs typeface="DejaVu Sans" charset="0"/>
            </a:endParaRPr>
          </a:p>
          <a:p>
            <a:pPr>
              <a:lnSpc>
                <a:spcPct val="9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en-GB" sz="2000" dirty="0">
                <a:solidFill>
                  <a:srgbClr val="000000"/>
                </a:solidFill>
                <a:latin typeface="Courier 10 Pitch" pitchFamily="1" charset="0"/>
                <a:ea typeface="DejaVu Sans" charset="0"/>
                <a:cs typeface="DejaVu Sans" charset="0"/>
              </a:rPr>
              <a:t>  </a:t>
            </a:r>
            <a:r>
              <a:rPr lang="en-GB" sz="2000" dirty="0">
                <a:solidFill>
                  <a:srgbClr val="000080"/>
                </a:solidFill>
                <a:latin typeface="Courier 10 Pitch" pitchFamily="1" charset="0"/>
                <a:ea typeface="DejaVu Sans" charset="0"/>
                <a:cs typeface="DejaVu Sans" charset="0"/>
              </a:rPr>
              <a:t>p; q;</a:t>
            </a:r>
          </a:p>
          <a:p>
            <a:pPr>
              <a:lnSpc>
                <a:spcPct val="9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endParaRPr lang="en-GB" sz="2000" dirty="0">
              <a:solidFill>
                <a:srgbClr val="000080"/>
              </a:solidFill>
              <a:latin typeface="Courier 10 Pitch" pitchFamily="1" charset="0"/>
              <a:ea typeface="DejaVu Sans" charset="0"/>
              <a:cs typeface="DejaVu Sans" charset="0"/>
            </a:endParaRPr>
          </a:p>
          <a:p>
            <a:pPr>
              <a:lnSpc>
                <a:spcPct val="9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endParaRPr lang="en-GB" sz="2000" dirty="0">
              <a:solidFill>
                <a:srgbClr val="000080"/>
              </a:solidFill>
              <a:latin typeface="Courier 10 Pitch" pitchFamily="1" charset="0"/>
              <a:ea typeface="DejaVu Sans" charset="0"/>
              <a:cs typeface="DejaVu Sans" charset="0"/>
            </a:endParaRPr>
          </a:p>
          <a:p>
            <a:pPr>
              <a:lnSpc>
                <a:spcPct val="9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en-GB" sz="2000" dirty="0">
                <a:solidFill>
                  <a:srgbClr val="000080"/>
                </a:solidFill>
                <a:latin typeface="Courier 10 Pitch" pitchFamily="1" charset="0"/>
                <a:ea typeface="DejaVu Sans" charset="0"/>
                <a:cs typeface="DejaVu Sans" charset="0"/>
              </a:rPr>
              <a:t>  r(</a:t>
            </a:r>
            <a:r>
              <a:rPr lang="en-GB" sz="2000" dirty="0" err="1">
                <a:solidFill>
                  <a:srgbClr val="000080"/>
                </a:solidFill>
                <a:latin typeface="Courier 10 Pitch" pitchFamily="1" charset="0"/>
                <a:ea typeface="DejaVu Sans" charset="0"/>
                <a:cs typeface="DejaVu Sans" charset="0"/>
              </a:rPr>
              <a:t>int</a:t>
            </a:r>
            <a:r>
              <a:rPr lang="en-GB" sz="2000" dirty="0">
                <a:solidFill>
                  <a:srgbClr val="000080"/>
                </a:solidFill>
                <a:latin typeface="Courier 10 Pitch" pitchFamily="1" charset="0"/>
                <a:ea typeface="DejaVu Sans" charset="0"/>
                <a:cs typeface="DejaVu Sans" charset="0"/>
              </a:rPr>
              <a:t>, </a:t>
            </a:r>
            <a:r>
              <a:rPr lang="en-GB" sz="2000" dirty="0" err="1">
                <a:solidFill>
                  <a:srgbClr val="000080"/>
                </a:solidFill>
                <a:latin typeface="Courier 10 Pitch" pitchFamily="1" charset="0"/>
                <a:ea typeface="DejaVu Sans" charset="0"/>
                <a:cs typeface="DejaVu Sans" charset="0"/>
              </a:rPr>
              <a:t>int</a:t>
            </a:r>
            <a:r>
              <a:rPr lang="en-GB" sz="2000" dirty="0">
                <a:solidFill>
                  <a:srgbClr val="000080"/>
                </a:solidFill>
                <a:latin typeface="Courier 10 Pitch" pitchFamily="1" charset="0"/>
                <a:ea typeface="DejaVu Sans" charset="0"/>
                <a:cs typeface="DejaVu Sans" charset="0"/>
              </a:rPr>
              <a:t>);</a:t>
            </a:r>
          </a:p>
          <a:p>
            <a:pPr>
              <a:lnSpc>
                <a:spcPct val="9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en-GB" sz="2000" dirty="0">
                <a:solidFill>
                  <a:srgbClr val="000000"/>
                </a:solidFill>
                <a:latin typeface="Courier 10 Pitch" pitchFamily="1" charset="0"/>
                <a:ea typeface="DejaVu Sans" charset="0"/>
                <a:cs typeface="DejaVu Sans" charset="0"/>
              </a:rPr>
              <a:t>}</a:t>
            </a:r>
          </a:p>
          <a:p>
            <a:pPr>
              <a:lnSpc>
                <a:spcPct val="9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endParaRPr lang="en-GB" sz="2000" dirty="0">
              <a:solidFill>
                <a:srgbClr val="000000"/>
              </a:solidFill>
              <a:latin typeface="Courier 10 Pitch" pitchFamily="1" charset="0"/>
              <a:ea typeface="DejaVu Sans" charset="0"/>
              <a:cs typeface="DejaVu Sans" charset="0"/>
            </a:endParaRPr>
          </a:p>
          <a:p>
            <a:pPr>
              <a:lnSpc>
                <a:spcPct val="9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en-GB" sz="2000" dirty="0">
                <a:solidFill>
                  <a:srgbClr val="000000"/>
                </a:solidFill>
                <a:latin typeface="Courier 10 Pitch" pitchFamily="1" charset="0"/>
                <a:ea typeface="DejaVu Sans" charset="0"/>
                <a:cs typeface="DejaVu Sans" charset="0"/>
              </a:rPr>
              <a:t>[...]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endParaRPr lang="en-GB" sz="2000" dirty="0">
              <a:solidFill>
                <a:srgbClr val="000000"/>
              </a:solidFill>
              <a:latin typeface="Courier 10 Pitch" pitchFamily="1" charset="0"/>
              <a:ea typeface="DejaVu Sans" charset="0"/>
              <a:cs typeface="DejaVu Sans" charset="0"/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548527" y="3465010"/>
            <a:ext cx="4135680" cy="380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114295" tIns="87844" rIns="114295" bIns="73475"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sz="2800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Nullary</a:t>
            </a:r>
            <a:r>
              <a:rPr lang="en-GB" sz="28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 predicates (propositional variables)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548527" y="4268616"/>
            <a:ext cx="2046240" cy="380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114295" tIns="87844" rIns="114295" bIns="73475"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sz="28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Predicates/relations</a:t>
            </a:r>
          </a:p>
        </p:txBody>
      </p:sp>
      <p:sp>
        <p:nvSpPr>
          <p:cNvPr id="7173" name="AutoShape 5"/>
          <p:cNvSpPr>
            <a:spLocks/>
          </p:cNvSpPr>
          <p:nvPr/>
        </p:nvSpPr>
        <p:spPr bwMode="auto">
          <a:xfrm>
            <a:off x="2123728" y="3431888"/>
            <a:ext cx="162720" cy="489651"/>
          </a:xfrm>
          <a:prstGeom prst="rightBrace">
            <a:avLst>
              <a:gd name="adj1" fmla="val 25074"/>
              <a:gd name="adj2" fmla="val 50000"/>
            </a:avLst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zh-TW" altLang="en-US" sz="2800"/>
          </a:p>
        </p:txBody>
      </p:sp>
      <p:sp>
        <p:nvSpPr>
          <p:cNvPr id="7174" name="AutoShape 6"/>
          <p:cNvSpPr>
            <a:spLocks/>
          </p:cNvSpPr>
          <p:nvPr/>
        </p:nvSpPr>
        <p:spPr bwMode="auto">
          <a:xfrm>
            <a:off x="2123728" y="4235493"/>
            <a:ext cx="162720" cy="489651"/>
          </a:xfrm>
          <a:prstGeom prst="rightBrace">
            <a:avLst>
              <a:gd name="adj1" fmla="val 25074"/>
              <a:gd name="adj2" fmla="val 50000"/>
            </a:avLst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zh-TW" altLang="en-US" sz="2800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34</a:t>
            </a:fld>
            <a:endParaRPr lang="zh-TW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tIns="35268"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dirty="0"/>
              <a:t>Formulae/problems</a:t>
            </a:r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62720" y="1643213"/>
            <a:ext cx="8817120" cy="37155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6044" rIns="81639" bIns="40820"/>
          <a:lstStyle/>
          <a:p>
            <a:pPr>
              <a:lnSpc>
                <a:spcPct val="9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en-GB" sz="1600" dirty="0">
                <a:solidFill>
                  <a:srgbClr val="000000"/>
                </a:solidFill>
                <a:latin typeface="Courier 10 Pitch" pitchFamily="1" charset="0"/>
                <a:ea typeface="DejaVu Sans" charset="0"/>
                <a:cs typeface="DejaVu Sans" charset="0"/>
              </a:rPr>
              <a:t>[...]</a:t>
            </a:r>
          </a:p>
          <a:p>
            <a:pPr>
              <a:lnSpc>
                <a:spcPct val="9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endParaRPr lang="en-GB" sz="1600" dirty="0">
              <a:solidFill>
                <a:srgbClr val="000000"/>
              </a:solidFill>
              <a:latin typeface="Courier 10 Pitch" pitchFamily="1" charset="0"/>
              <a:ea typeface="DejaVu Sans" charset="0"/>
              <a:cs typeface="DejaVu Sans" charset="0"/>
            </a:endParaRPr>
          </a:p>
          <a:p>
            <a:pPr>
              <a:lnSpc>
                <a:spcPct val="9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en-GB" sz="1600" dirty="0">
                <a:solidFill>
                  <a:srgbClr val="000000"/>
                </a:solidFill>
                <a:latin typeface="Courier 10 Pitch" pitchFamily="1" charset="0"/>
                <a:ea typeface="DejaVu Sans" charset="0"/>
                <a:cs typeface="DejaVu Sans" charset="0"/>
              </a:rPr>
              <a:t>\problem {</a:t>
            </a:r>
          </a:p>
          <a:p>
            <a:pPr>
              <a:lnSpc>
                <a:spcPct val="9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en-GB" sz="1600" dirty="0">
                <a:solidFill>
                  <a:srgbClr val="000000"/>
                </a:solidFill>
                <a:latin typeface="Courier 10 Pitch" pitchFamily="1" charset="0"/>
                <a:ea typeface="DejaVu Sans" charset="0"/>
                <a:cs typeface="DejaVu Sans" charset="0"/>
              </a:rPr>
              <a:t>  /* Problem to be proven. */</a:t>
            </a:r>
          </a:p>
          <a:p>
            <a:pPr>
              <a:lnSpc>
                <a:spcPct val="9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endParaRPr lang="en-GB" sz="1600" dirty="0">
              <a:solidFill>
                <a:srgbClr val="000000"/>
              </a:solidFill>
              <a:latin typeface="Courier 10 Pitch" pitchFamily="1" charset="0"/>
              <a:ea typeface="DejaVu Sans" charset="0"/>
              <a:cs typeface="DejaVu Sans" charset="0"/>
            </a:endParaRPr>
          </a:p>
          <a:p>
            <a:pPr>
              <a:lnSpc>
                <a:spcPct val="9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en-GB" sz="1600" dirty="0">
                <a:solidFill>
                  <a:srgbClr val="000080"/>
                </a:solidFill>
                <a:latin typeface="Courier 10 Pitch" pitchFamily="1" charset="0"/>
                <a:ea typeface="DejaVu Sans" charset="0"/>
                <a:cs typeface="DejaVu Sans" charset="0"/>
              </a:rPr>
              <a:t>  \</a:t>
            </a:r>
            <a:r>
              <a:rPr lang="en-GB" sz="1600" dirty="0" err="1">
                <a:solidFill>
                  <a:srgbClr val="000080"/>
                </a:solidFill>
                <a:latin typeface="Courier 10 Pitch" pitchFamily="1" charset="0"/>
                <a:ea typeface="DejaVu Sans" charset="0"/>
                <a:cs typeface="DejaVu Sans" charset="0"/>
              </a:rPr>
              <a:t>forall</a:t>
            </a:r>
            <a:r>
              <a:rPr lang="en-GB" sz="1600" dirty="0">
                <a:solidFill>
                  <a:srgbClr val="000080"/>
                </a:solidFill>
                <a:latin typeface="Courier 10 Pitch" pitchFamily="1" charset="0"/>
                <a:ea typeface="DejaVu Sans" charset="0"/>
                <a:cs typeface="DejaVu Sans" charset="0"/>
              </a:rPr>
              <a:t> </a:t>
            </a:r>
            <a:r>
              <a:rPr lang="en-GB" sz="1600" dirty="0" err="1">
                <a:solidFill>
                  <a:srgbClr val="000080"/>
                </a:solidFill>
                <a:latin typeface="Courier 10 Pitch" pitchFamily="1" charset="0"/>
                <a:ea typeface="DejaVu Sans" charset="0"/>
                <a:cs typeface="DejaVu Sans" charset="0"/>
              </a:rPr>
              <a:t>int</a:t>
            </a:r>
            <a:r>
              <a:rPr lang="en-GB" sz="1600" dirty="0">
                <a:solidFill>
                  <a:srgbClr val="000080"/>
                </a:solidFill>
                <a:latin typeface="Courier 10 Pitch" pitchFamily="1" charset="0"/>
                <a:ea typeface="DejaVu Sans" charset="0"/>
                <a:cs typeface="DejaVu Sans" charset="0"/>
              </a:rPr>
              <a:t> </a:t>
            </a:r>
            <a:r>
              <a:rPr lang="en-GB" sz="1600" dirty="0" err="1">
                <a:solidFill>
                  <a:srgbClr val="000080"/>
                </a:solidFill>
                <a:latin typeface="Courier 10 Pitch" pitchFamily="1" charset="0"/>
                <a:ea typeface="DejaVu Sans" charset="0"/>
                <a:cs typeface="DejaVu Sans" charset="0"/>
              </a:rPr>
              <a:t>ar</a:t>
            </a:r>
            <a:r>
              <a:rPr lang="en-GB" sz="1600" dirty="0">
                <a:solidFill>
                  <a:srgbClr val="000080"/>
                </a:solidFill>
                <a:latin typeface="Courier 10 Pitch" pitchFamily="1" charset="0"/>
                <a:ea typeface="DejaVu Sans" charset="0"/>
                <a:cs typeface="DejaVu Sans" charset="0"/>
              </a:rPr>
              <a:t>, </a:t>
            </a:r>
            <a:r>
              <a:rPr lang="en-GB" sz="1600" dirty="0" err="1">
                <a:solidFill>
                  <a:srgbClr val="000080"/>
                </a:solidFill>
                <a:latin typeface="Courier 10 Pitch" pitchFamily="1" charset="0"/>
                <a:ea typeface="DejaVu Sans" charset="0"/>
                <a:cs typeface="DejaVu Sans" charset="0"/>
              </a:rPr>
              <a:t>ind</a:t>
            </a:r>
            <a:r>
              <a:rPr lang="en-GB" sz="1600" dirty="0">
                <a:solidFill>
                  <a:srgbClr val="000080"/>
                </a:solidFill>
                <a:latin typeface="Courier 10 Pitch" pitchFamily="1" charset="0"/>
                <a:ea typeface="DejaVu Sans" charset="0"/>
                <a:cs typeface="DejaVu Sans" charset="0"/>
              </a:rPr>
              <a:t>, </a:t>
            </a:r>
            <a:r>
              <a:rPr lang="en-GB" sz="1600" dirty="0" err="1">
                <a:solidFill>
                  <a:srgbClr val="000080"/>
                </a:solidFill>
                <a:latin typeface="Courier 10 Pitch" pitchFamily="1" charset="0"/>
                <a:ea typeface="DejaVu Sans" charset="0"/>
                <a:cs typeface="DejaVu Sans" charset="0"/>
              </a:rPr>
              <a:t>val</a:t>
            </a:r>
            <a:r>
              <a:rPr lang="en-GB" sz="1600" dirty="0">
                <a:solidFill>
                  <a:srgbClr val="000080"/>
                </a:solidFill>
                <a:latin typeface="Courier 10 Pitch" pitchFamily="1" charset="0"/>
                <a:ea typeface="DejaVu Sans" charset="0"/>
                <a:cs typeface="DejaVu Sans" charset="0"/>
              </a:rPr>
              <a:t>; </a:t>
            </a:r>
          </a:p>
          <a:p>
            <a:pPr>
              <a:lnSpc>
                <a:spcPct val="9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en-GB" sz="1600" dirty="0">
                <a:solidFill>
                  <a:srgbClr val="000080"/>
                </a:solidFill>
                <a:latin typeface="Courier 10 Pitch" pitchFamily="1" charset="0"/>
                <a:ea typeface="DejaVu Sans" charset="0"/>
                <a:cs typeface="DejaVu Sans" charset="0"/>
              </a:rPr>
              <a:t>    select(store(</a:t>
            </a:r>
            <a:r>
              <a:rPr lang="en-GB" sz="1600" dirty="0" err="1">
                <a:solidFill>
                  <a:srgbClr val="000080"/>
                </a:solidFill>
                <a:latin typeface="Courier 10 Pitch" pitchFamily="1" charset="0"/>
                <a:ea typeface="DejaVu Sans" charset="0"/>
                <a:cs typeface="DejaVu Sans" charset="0"/>
              </a:rPr>
              <a:t>ar</a:t>
            </a:r>
            <a:r>
              <a:rPr lang="en-GB" sz="1600" dirty="0">
                <a:solidFill>
                  <a:srgbClr val="000080"/>
                </a:solidFill>
                <a:latin typeface="Courier 10 Pitch" pitchFamily="1" charset="0"/>
                <a:ea typeface="DejaVu Sans" charset="0"/>
                <a:cs typeface="DejaVu Sans" charset="0"/>
              </a:rPr>
              <a:t>, </a:t>
            </a:r>
            <a:r>
              <a:rPr lang="en-GB" sz="1600" dirty="0" err="1">
                <a:solidFill>
                  <a:srgbClr val="000080"/>
                </a:solidFill>
                <a:latin typeface="Courier 10 Pitch" pitchFamily="1" charset="0"/>
                <a:ea typeface="DejaVu Sans" charset="0"/>
                <a:cs typeface="DejaVu Sans" charset="0"/>
              </a:rPr>
              <a:t>ind</a:t>
            </a:r>
            <a:r>
              <a:rPr lang="en-GB" sz="1600" dirty="0">
                <a:solidFill>
                  <a:srgbClr val="000080"/>
                </a:solidFill>
                <a:latin typeface="Courier 10 Pitch" pitchFamily="1" charset="0"/>
                <a:ea typeface="DejaVu Sans" charset="0"/>
                <a:cs typeface="DejaVu Sans" charset="0"/>
              </a:rPr>
              <a:t>, </a:t>
            </a:r>
            <a:r>
              <a:rPr lang="en-GB" sz="1600" dirty="0" err="1">
                <a:solidFill>
                  <a:srgbClr val="000080"/>
                </a:solidFill>
                <a:latin typeface="Courier 10 Pitch" pitchFamily="1" charset="0"/>
                <a:ea typeface="DejaVu Sans" charset="0"/>
                <a:cs typeface="DejaVu Sans" charset="0"/>
              </a:rPr>
              <a:t>val</a:t>
            </a:r>
            <a:r>
              <a:rPr lang="en-GB" sz="1600" dirty="0">
                <a:solidFill>
                  <a:srgbClr val="000080"/>
                </a:solidFill>
                <a:latin typeface="Courier 10 Pitch" pitchFamily="1" charset="0"/>
                <a:ea typeface="DejaVu Sans" charset="0"/>
                <a:cs typeface="DejaVu Sans" charset="0"/>
              </a:rPr>
              <a:t>), </a:t>
            </a:r>
            <a:r>
              <a:rPr lang="en-GB" sz="1600" dirty="0" err="1">
                <a:solidFill>
                  <a:srgbClr val="000080"/>
                </a:solidFill>
                <a:latin typeface="Courier 10 Pitch" pitchFamily="1" charset="0"/>
                <a:ea typeface="DejaVu Sans" charset="0"/>
                <a:cs typeface="DejaVu Sans" charset="0"/>
              </a:rPr>
              <a:t>ind</a:t>
            </a:r>
            <a:r>
              <a:rPr lang="en-GB" sz="1600" dirty="0">
                <a:solidFill>
                  <a:srgbClr val="000080"/>
                </a:solidFill>
                <a:latin typeface="Courier 10 Pitch" pitchFamily="1" charset="0"/>
                <a:ea typeface="DejaVu Sans" charset="0"/>
                <a:cs typeface="DejaVu Sans" charset="0"/>
              </a:rPr>
              <a:t>) = </a:t>
            </a:r>
            <a:r>
              <a:rPr lang="en-GB" sz="1600" dirty="0" err="1">
                <a:solidFill>
                  <a:srgbClr val="000080"/>
                </a:solidFill>
                <a:latin typeface="Courier 10 Pitch" pitchFamily="1" charset="0"/>
                <a:ea typeface="DejaVu Sans" charset="0"/>
                <a:cs typeface="DejaVu Sans" charset="0"/>
              </a:rPr>
              <a:t>val</a:t>
            </a:r>
            <a:endParaRPr lang="en-GB" sz="1600" dirty="0">
              <a:solidFill>
                <a:srgbClr val="000080"/>
              </a:solidFill>
              <a:latin typeface="Courier 10 Pitch" pitchFamily="1" charset="0"/>
              <a:ea typeface="DejaVu Sans" charset="0"/>
              <a:cs typeface="DejaVu Sans" charset="0"/>
            </a:endParaRPr>
          </a:p>
          <a:p>
            <a:pPr>
              <a:lnSpc>
                <a:spcPct val="9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en-GB" sz="1600" dirty="0">
                <a:solidFill>
                  <a:srgbClr val="000080"/>
                </a:solidFill>
                <a:latin typeface="Courier 10 Pitch" pitchFamily="1" charset="0"/>
                <a:ea typeface="DejaVu Sans" charset="0"/>
                <a:cs typeface="DejaVu Sans" charset="0"/>
              </a:rPr>
              <a:t>-&gt;</a:t>
            </a:r>
          </a:p>
          <a:p>
            <a:pPr>
              <a:lnSpc>
                <a:spcPct val="9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en-GB" sz="1600" dirty="0">
                <a:solidFill>
                  <a:srgbClr val="000080"/>
                </a:solidFill>
                <a:latin typeface="Courier 10 Pitch" pitchFamily="1" charset="0"/>
                <a:ea typeface="DejaVu Sans" charset="0"/>
                <a:cs typeface="DejaVu Sans" charset="0"/>
              </a:rPr>
              <a:t>  \</a:t>
            </a:r>
            <a:r>
              <a:rPr lang="en-GB" sz="1600" dirty="0" err="1">
                <a:solidFill>
                  <a:srgbClr val="000080"/>
                </a:solidFill>
                <a:latin typeface="Courier 10 Pitch" pitchFamily="1" charset="0"/>
                <a:ea typeface="DejaVu Sans" charset="0"/>
                <a:cs typeface="DejaVu Sans" charset="0"/>
              </a:rPr>
              <a:t>forall</a:t>
            </a:r>
            <a:r>
              <a:rPr lang="en-GB" sz="1600" dirty="0">
                <a:solidFill>
                  <a:srgbClr val="000080"/>
                </a:solidFill>
                <a:latin typeface="Courier 10 Pitch" pitchFamily="1" charset="0"/>
                <a:ea typeface="DejaVu Sans" charset="0"/>
                <a:cs typeface="DejaVu Sans" charset="0"/>
              </a:rPr>
              <a:t> </a:t>
            </a:r>
            <a:r>
              <a:rPr lang="en-GB" sz="1600" dirty="0" err="1">
                <a:solidFill>
                  <a:srgbClr val="000080"/>
                </a:solidFill>
                <a:latin typeface="Courier 10 Pitch" pitchFamily="1" charset="0"/>
                <a:ea typeface="DejaVu Sans" charset="0"/>
                <a:cs typeface="DejaVu Sans" charset="0"/>
              </a:rPr>
              <a:t>int</a:t>
            </a:r>
            <a:r>
              <a:rPr lang="en-GB" sz="1600" dirty="0">
                <a:solidFill>
                  <a:srgbClr val="000080"/>
                </a:solidFill>
                <a:latin typeface="Courier 10 Pitch" pitchFamily="1" charset="0"/>
                <a:ea typeface="DejaVu Sans" charset="0"/>
                <a:cs typeface="DejaVu Sans" charset="0"/>
              </a:rPr>
              <a:t> </a:t>
            </a:r>
            <a:r>
              <a:rPr lang="en-GB" sz="1600" dirty="0" err="1">
                <a:solidFill>
                  <a:srgbClr val="000080"/>
                </a:solidFill>
                <a:latin typeface="Courier 10 Pitch" pitchFamily="1" charset="0"/>
                <a:ea typeface="DejaVu Sans" charset="0"/>
                <a:cs typeface="DejaVu Sans" charset="0"/>
              </a:rPr>
              <a:t>ar</a:t>
            </a:r>
            <a:r>
              <a:rPr lang="en-GB" sz="1600" dirty="0">
                <a:solidFill>
                  <a:srgbClr val="000080"/>
                </a:solidFill>
                <a:latin typeface="Courier 10 Pitch" pitchFamily="1" charset="0"/>
                <a:ea typeface="DejaVu Sans" charset="0"/>
                <a:cs typeface="DejaVu Sans" charset="0"/>
              </a:rPr>
              <a:t>, ind1, ind2, </a:t>
            </a:r>
            <a:r>
              <a:rPr lang="en-GB" sz="1600" dirty="0" err="1">
                <a:solidFill>
                  <a:srgbClr val="000080"/>
                </a:solidFill>
                <a:latin typeface="Courier 10 Pitch" pitchFamily="1" charset="0"/>
                <a:ea typeface="DejaVu Sans" charset="0"/>
                <a:cs typeface="DejaVu Sans" charset="0"/>
              </a:rPr>
              <a:t>val</a:t>
            </a:r>
            <a:r>
              <a:rPr lang="en-GB" sz="1600" dirty="0" smtClean="0">
                <a:solidFill>
                  <a:srgbClr val="000080"/>
                </a:solidFill>
                <a:latin typeface="Courier 10 Pitch" pitchFamily="1" charset="0"/>
                <a:ea typeface="DejaVu Sans" charset="0"/>
                <a:cs typeface="DejaVu Sans" charset="0"/>
              </a:rPr>
              <a:t>;</a:t>
            </a:r>
            <a:endParaRPr lang="en-GB" sz="1600" dirty="0">
              <a:solidFill>
                <a:srgbClr val="000080"/>
              </a:solidFill>
              <a:latin typeface="Courier 10 Pitch" pitchFamily="1" charset="0"/>
              <a:ea typeface="DejaVu Sans" charset="0"/>
              <a:cs typeface="DejaVu Sans" charset="0"/>
            </a:endParaRPr>
          </a:p>
          <a:p>
            <a:pPr>
              <a:lnSpc>
                <a:spcPct val="9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en-GB" sz="1600" dirty="0">
                <a:solidFill>
                  <a:srgbClr val="000080"/>
                </a:solidFill>
                <a:latin typeface="Courier 10 Pitch" pitchFamily="1" charset="0"/>
                <a:ea typeface="DejaVu Sans" charset="0"/>
                <a:cs typeface="DejaVu Sans" charset="0"/>
              </a:rPr>
              <a:t>    (ind1 != ind2 -&gt;</a:t>
            </a:r>
          </a:p>
          <a:p>
            <a:pPr>
              <a:lnSpc>
                <a:spcPct val="9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en-GB" sz="1600" dirty="0">
                <a:solidFill>
                  <a:srgbClr val="000080"/>
                </a:solidFill>
                <a:latin typeface="Courier 10 Pitch" pitchFamily="1" charset="0"/>
                <a:ea typeface="DejaVu Sans" charset="0"/>
                <a:cs typeface="DejaVu Sans" charset="0"/>
              </a:rPr>
              <a:t>     select(store(</a:t>
            </a:r>
            <a:r>
              <a:rPr lang="en-GB" sz="1600" dirty="0" err="1">
                <a:solidFill>
                  <a:srgbClr val="000080"/>
                </a:solidFill>
                <a:latin typeface="Courier 10 Pitch" pitchFamily="1" charset="0"/>
                <a:ea typeface="DejaVu Sans" charset="0"/>
                <a:cs typeface="DejaVu Sans" charset="0"/>
              </a:rPr>
              <a:t>ar</a:t>
            </a:r>
            <a:r>
              <a:rPr lang="en-GB" sz="1600" dirty="0">
                <a:solidFill>
                  <a:srgbClr val="000080"/>
                </a:solidFill>
                <a:latin typeface="Courier 10 Pitch" pitchFamily="1" charset="0"/>
                <a:ea typeface="DejaVu Sans" charset="0"/>
                <a:cs typeface="DejaVu Sans" charset="0"/>
              </a:rPr>
              <a:t>, ind1, </a:t>
            </a:r>
            <a:r>
              <a:rPr lang="en-GB" sz="1600" dirty="0" err="1">
                <a:solidFill>
                  <a:srgbClr val="000080"/>
                </a:solidFill>
                <a:latin typeface="Courier 10 Pitch" pitchFamily="1" charset="0"/>
                <a:ea typeface="DejaVu Sans" charset="0"/>
                <a:cs typeface="DejaVu Sans" charset="0"/>
              </a:rPr>
              <a:t>val</a:t>
            </a:r>
            <a:r>
              <a:rPr lang="en-GB" sz="1600" dirty="0">
                <a:solidFill>
                  <a:srgbClr val="000080"/>
                </a:solidFill>
                <a:latin typeface="Courier 10 Pitch" pitchFamily="1" charset="0"/>
                <a:ea typeface="DejaVu Sans" charset="0"/>
                <a:cs typeface="DejaVu Sans" charset="0"/>
              </a:rPr>
              <a:t>), ind2) = select(</a:t>
            </a:r>
            <a:r>
              <a:rPr lang="en-GB" sz="1600" dirty="0" err="1">
                <a:solidFill>
                  <a:srgbClr val="000080"/>
                </a:solidFill>
                <a:latin typeface="Courier 10 Pitch" pitchFamily="1" charset="0"/>
                <a:ea typeface="DejaVu Sans" charset="0"/>
                <a:cs typeface="DejaVu Sans" charset="0"/>
              </a:rPr>
              <a:t>ar</a:t>
            </a:r>
            <a:r>
              <a:rPr lang="en-GB" sz="1600" dirty="0">
                <a:solidFill>
                  <a:srgbClr val="000080"/>
                </a:solidFill>
                <a:latin typeface="Courier 10 Pitch" pitchFamily="1" charset="0"/>
                <a:ea typeface="DejaVu Sans" charset="0"/>
                <a:cs typeface="DejaVu Sans" charset="0"/>
              </a:rPr>
              <a:t>, ind2))</a:t>
            </a:r>
          </a:p>
          <a:p>
            <a:pPr>
              <a:lnSpc>
                <a:spcPct val="9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endParaRPr lang="en-GB" sz="1600" dirty="0">
              <a:solidFill>
                <a:srgbClr val="000080"/>
              </a:solidFill>
              <a:latin typeface="Courier 10 Pitch" pitchFamily="1" charset="0"/>
              <a:ea typeface="DejaVu Sans" charset="0"/>
              <a:cs typeface="DejaVu Sans" charset="0"/>
            </a:endParaRPr>
          </a:p>
          <a:p>
            <a:pPr>
              <a:lnSpc>
                <a:spcPct val="9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en-GB" sz="1600" dirty="0">
                <a:solidFill>
                  <a:srgbClr val="000080"/>
                </a:solidFill>
                <a:latin typeface="Courier 10 Pitch" pitchFamily="1" charset="0"/>
                <a:ea typeface="DejaVu Sans" charset="0"/>
                <a:cs typeface="DejaVu Sans" charset="0"/>
              </a:rPr>
              <a:t>-&gt;</a:t>
            </a:r>
          </a:p>
          <a:p>
            <a:pPr>
              <a:lnSpc>
                <a:spcPct val="9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en-GB" sz="1600" dirty="0">
                <a:solidFill>
                  <a:srgbClr val="000080"/>
                </a:solidFill>
                <a:latin typeface="Courier 10 Pitch" pitchFamily="1" charset="0"/>
                <a:ea typeface="DejaVu Sans" charset="0"/>
                <a:cs typeface="DejaVu Sans" charset="0"/>
              </a:rPr>
              <a:t>  x + 1 = 5</a:t>
            </a:r>
          </a:p>
          <a:p>
            <a:pPr>
              <a:lnSpc>
                <a:spcPct val="9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en-GB" sz="1600" dirty="0">
                <a:solidFill>
                  <a:srgbClr val="000080"/>
                </a:solidFill>
                <a:latin typeface="Courier 10 Pitch" pitchFamily="1" charset="0"/>
                <a:ea typeface="DejaVu Sans" charset="0"/>
                <a:cs typeface="DejaVu Sans" charset="0"/>
              </a:rPr>
              <a:t>-&gt;</a:t>
            </a:r>
          </a:p>
          <a:p>
            <a:pPr>
              <a:lnSpc>
                <a:spcPct val="9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en-GB" sz="1600" dirty="0">
                <a:solidFill>
                  <a:srgbClr val="000080"/>
                </a:solidFill>
                <a:latin typeface="Courier 10 Pitch" pitchFamily="1" charset="0"/>
                <a:ea typeface="DejaVu Sans" charset="0"/>
                <a:cs typeface="DejaVu Sans" charset="0"/>
              </a:rPr>
              <a:t>  select(store(</a:t>
            </a:r>
            <a:r>
              <a:rPr lang="en-GB" sz="1600" dirty="0" err="1">
                <a:solidFill>
                  <a:srgbClr val="000080"/>
                </a:solidFill>
                <a:latin typeface="Courier 10 Pitch" pitchFamily="1" charset="0"/>
                <a:ea typeface="DejaVu Sans" charset="0"/>
                <a:cs typeface="DejaVu Sans" charset="0"/>
              </a:rPr>
              <a:t>ar</a:t>
            </a:r>
            <a:r>
              <a:rPr lang="en-GB" sz="1600" dirty="0">
                <a:solidFill>
                  <a:srgbClr val="000080"/>
                </a:solidFill>
                <a:latin typeface="Courier 10 Pitch" pitchFamily="1" charset="0"/>
                <a:ea typeface="DejaVu Sans" charset="0"/>
                <a:cs typeface="DejaVu Sans" charset="0"/>
              </a:rPr>
              <a:t>, x, y), 4) = y</a:t>
            </a:r>
          </a:p>
          <a:p>
            <a:pPr>
              <a:lnSpc>
                <a:spcPct val="9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endParaRPr lang="en-GB" sz="1600" dirty="0">
              <a:solidFill>
                <a:srgbClr val="000080"/>
              </a:solidFill>
              <a:latin typeface="Courier 10 Pitch" pitchFamily="1" charset="0"/>
              <a:ea typeface="DejaVu Sans" charset="0"/>
              <a:cs typeface="DejaVu Sans" charset="0"/>
            </a:endParaRPr>
          </a:p>
          <a:p>
            <a:pPr>
              <a:lnSpc>
                <a:spcPct val="9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en-GB" sz="1600" dirty="0">
                <a:solidFill>
                  <a:srgbClr val="000000"/>
                </a:solidFill>
                <a:latin typeface="Courier 10 Pitch" pitchFamily="1" charset="0"/>
                <a:ea typeface="DejaVu Sans" charset="0"/>
                <a:cs typeface="DejaVu Sans" charset="0"/>
              </a:rPr>
              <a:t>}</a:t>
            </a:r>
          </a:p>
          <a:p>
            <a:pPr>
              <a:lnSpc>
                <a:spcPct val="9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endParaRPr lang="en-GB" sz="1600" dirty="0">
              <a:solidFill>
                <a:srgbClr val="000000"/>
              </a:solidFill>
              <a:latin typeface="Courier 10 Pitch" pitchFamily="1" charset="0"/>
              <a:ea typeface="DejaVu Sans" charset="0"/>
              <a:cs typeface="DejaVu Sans" charset="0"/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5585839" y="3172659"/>
            <a:ext cx="1468800" cy="6120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114295" tIns="87844" rIns="114295" bIns="73475"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sz="20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Array </a:t>
            </a:r>
            <a:r>
              <a:rPr lang="en-GB" sz="2000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axioms</a:t>
            </a:r>
            <a:endParaRPr lang="en-GB" sz="2000" dirty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5513832" y="5041983"/>
            <a:ext cx="1643040" cy="380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114295" tIns="87844" rIns="114295" bIns="73475"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sz="20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Implied formula</a:t>
            </a:r>
          </a:p>
        </p:txBody>
      </p:sp>
      <p:sp>
        <p:nvSpPr>
          <p:cNvPr id="8197" name="AutoShape 5"/>
          <p:cNvSpPr>
            <a:spLocks/>
          </p:cNvSpPr>
          <p:nvPr/>
        </p:nvSpPr>
        <p:spPr bwMode="auto">
          <a:xfrm>
            <a:off x="5292080" y="2641244"/>
            <a:ext cx="162720" cy="1795868"/>
          </a:xfrm>
          <a:prstGeom prst="rightBrace">
            <a:avLst>
              <a:gd name="adj1" fmla="val 91962"/>
              <a:gd name="adj2" fmla="val 50000"/>
            </a:avLst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zh-TW" altLang="en-US" sz="2000"/>
          </a:p>
        </p:txBody>
      </p:sp>
      <p:sp>
        <p:nvSpPr>
          <p:cNvPr id="8198" name="AutoShape 6"/>
          <p:cNvSpPr>
            <a:spLocks/>
          </p:cNvSpPr>
          <p:nvPr/>
        </p:nvSpPr>
        <p:spPr bwMode="auto">
          <a:xfrm>
            <a:off x="5220072" y="4844683"/>
            <a:ext cx="162720" cy="816565"/>
          </a:xfrm>
          <a:prstGeom prst="rightBrace">
            <a:avLst>
              <a:gd name="adj1" fmla="val 41814"/>
              <a:gd name="adj2" fmla="val 50000"/>
            </a:avLst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zh-TW" altLang="en-US" sz="2000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35</a:t>
            </a:fld>
            <a:endParaRPr lang="zh-TW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-119533"/>
            <a:ext cx="8228160" cy="1144921"/>
          </a:xfrm>
          <a:ln/>
        </p:spPr>
        <p:txBody>
          <a:bodyPr tIns="35268"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dirty="0"/>
              <a:t>Syntax of formulae</a:t>
            </a:r>
          </a:p>
        </p:txBody>
      </p:sp>
      <p:graphicFrame>
        <p:nvGraphicFramePr>
          <p:cNvPr id="9218" name="Group 2"/>
          <p:cNvGraphicFramePr>
            <a:graphicFrameLocks noGrp="1"/>
          </p:cNvGraphicFramePr>
          <p:nvPr/>
        </p:nvGraphicFramePr>
        <p:xfrm>
          <a:off x="1175490" y="816026"/>
          <a:ext cx="7022880" cy="5990139"/>
        </p:xfrm>
        <a:graphic>
          <a:graphicData uri="http://schemas.openxmlformats.org/drawingml/2006/table">
            <a:tbl>
              <a:tblPr/>
              <a:tblGrid>
                <a:gridCol w="3365280"/>
                <a:gridCol w="3657600"/>
              </a:tblGrid>
              <a:tr h="38272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DejaVu Sans" charset="0"/>
                          <a:cs typeface="DejaVu Sans" charset="0"/>
                        </a:rPr>
                        <a:t>Syntax</a:t>
                      </a:r>
                    </a:p>
                  </a:txBody>
                  <a:tcPr marL="81638" marR="81638" marT="172175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DejaVu Sans" charset="0"/>
                          <a:cs typeface="DejaVu Sans" charset="0"/>
                        </a:rPr>
                        <a:t>Meaning</a:t>
                      </a:r>
                    </a:p>
                  </a:txBody>
                  <a:tcPr marL="81638" marR="81638" marT="172175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</a:tr>
              <a:tr h="38272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10 Pitch" pitchFamily="1" charset="0"/>
                          <a:ea typeface="DejaVu Sans" charset="0"/>
                          <a:cs typeface="DejaVu Sans" charset="0"/>
                        </a:rPr>
                        <a:t>A &amp; B</a:t>
                      </a:r>
                    </a:p>
                  </a:txBody>
                  <a:tcPr marL="81638" marR="81638" marT="10437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DejaVu Sans" charset="0"/>
                          <a:cs typeface="DejaVu Sans" charset="0"/>
                        </a:rPr>
                        <a:t>Conjunction</a:t>
                      </a:r>
                    </a:p>
                  </a:txBody>
                  <a:tcPr marL="81638" marR="81638" marT="172175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38272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10 Pitch" pitchFamily="1" charset="0"/>
                          <a:ea typeface="DejaVu Sans" charset="0"/>
                          <a:cs typeface="DejaVu Sans" charset="0"/>
                        </a:rPr>
                        <a:t>A | B</a:t>
                      </a:r>
                    </a:p>
                  </a:txBody>
                  <a:tcPr marL="81638" marR="81638" marT="10437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DejaVu Sans" charset="0"/>
                          <a:cs typeface="DejaVu Sans" charset="0"/>
                        </a:rPr>
                        <a:t>Disjunction</a:t>
                      </a:r>
                    </a:p>
                  </a:txBody>
                  <a:tcPr marL="81638" marR="81638" marT="172175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8272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10 Pitch" pitchFamily="1" charset="0"/>
                          <a:ea typeface="DejaVu Sans" charset="0"/>
                          <a:cs typeface="DejaVu Sans" charset="0"/>
                        </a:rPr>
                        <a:t>!A</a:t>
                      </a:r>
                    </a:p>
                  </a:txBody>
                  <a:tcPr marL="81638" marR="81638" marT="10437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DejaVu Sans" charset="0"/>
                          <a:cs typeface="DejaVu Sans" charset="0"/>
                        </a:rPr>
                        <a:t>Negation</a:t>
                      </a:r>
                    </a:p>
                  </a:txBody>
                  <a:tcPr marL="81638" marR="81638" marT="172175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38272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10 Pitch" pitchFamily="1" charset="0"/>
                          <a:ea typeface="DejaVu Sans" charset="0"/>
                          <a:cs typeface="DejaVu Sans" charset="0"/>
                        </a:rPr>
                        <a:t>A -&gt; B</a:t>
                      </a:r>
                    </a:p>
                  </a:txBody>
                  <a:tcPr marL="81638" marR="81638" marT="10437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DejaVu Sans" charset="0"/>
                          <a:cs typeface="DejaVu Sans" charset="0"/>
                        </a:rPr>
                        <a:t>Implication</a:t>
                      </a:r>
                    </a:p>
                  </a:txBody>
                  <a:tcPr marL="81638" marR="81638" marT="172175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8272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10 Pitch" pitchFamily="1" charset="0"/>
                          <a:ea typeface="DejaVu Sans" charset="0"/>
                          <a:cs typeface="DejaVu Sans" charset="0"/>
                        </a:rPr>
                        <a:t>A &lt;-&gt; B</a:t>
                      </a:r>
                    </a:p>
                  </a:txBody>
                  <a:tcPr marL="81638" marR="81638" marT="10437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DejaVu Sans" charset="0"/>
                          <a:cs typeface="DejaVu Sans" charset="0"/>
                        </a:rPr>
                        <a:t>Equivalence</a:t>
                      </a:r>
                    </a:p>
                  </a:txBody>
                  <a:tcPr marL="81638" marR="81638" marT="172175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57462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10 Pitch" pitchFamily="1" charset="0"/>
                          <a:ea typeface="DejaVu Sans" charset="0"/>
                          <a:cs typeface="DejaVu Sans" charset="0"/>
                        </a:rPr>
                        <a:t>\forall int x, y, z; A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10 Pitch" pitchFamily="1" charset="0"/>
                          <a:ea typeface="DejaVu Sans" charset="0"/>
                          <a:cs typeface="DejaVu Sans" charset="0"/>
                        </a:rPr>
                        <a:t>\exists int x, y, z; A</a:t>
                      </a:r>
                    </a:p>
                  </a:txBody>
                  <a:tcPr marL="81638" marR="81638" marT="10437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DejaVu Sans" charset="0"/>
                          <a:cs typeface="DejaVu Sans" charset="0"/>
                        </a:rPr>
                        <a:t>Quantifiers</a:t>
                      </a:r>
                    </a:p>
                  </a:txBody>
                  <a:tcPr marL="81638" marR="81638" marT="172175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8272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10 Pitch" pitchFamily="1" charset="0"/>
                          <a:ea typeface="DejaVu Sans" charset="0"/>
                          <a:cs typeface="DejaVu Sans" charset="0"/>
                        </a:rPr>
                        <a:t>\part[p0] A</a:t>
                      </a:r>
                    </a:p>
                  </a:txBody>
                  <a:tcPr marL="81638" marR="81638" marT="10437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DejaVu Sans" charset="0"/>
                          <a:cs typeface="DejaVu Sans" charset="0"/>
                        </a:rPr>
                        <a:t>Labelled formula</a:t>
                      </a:r>
                    </a:p>
                  </a:txBody>
                  <a:tcPr marL="81638" marR="81638" marT="172175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57462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10 Pitch" pitchFamily="1" charset="0"/>
                          <a:ea typeface="DejaVu Sans" charset="0"/>
                          <a:cs typeface="DejaVu Sans" charset="0"/>
                        </a:rPr>
                        <a:t>s = t, s != t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10 Pitch" pitchFamily="1" charset="0"/>
                          <a:ea typeface="DejaVu Sans" charset="0"/>
                          <a:cs typeface="DejaVu Sans" charset="0"/>
                        </a:rPr>
                        <a:t>s &lt;= t, s &lt; t</a:t>
                      </a:r>
                    </a:p>
                  </a:txBody>
                  <a:tcPr marL="81638" marR="81638" marT="10437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DejaVu Sans" charset="0"/>
                          <a:cs typeface="DejaVu Sans" charset="0"/>
                        </a:rPr>
                        <a:t>(Dis)equations, inequalities</a:t>
                      </a:r>
                    </a:p>
                  </a:txBody>
                  <a:tcPr marL="81638" marR="81638" marT="172175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8272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10 Pitch" pitchFamily="1" charset="0"/>
                          <a:ea typeface="DejaVu Sans" charset="0"/>
                          <a:cs typeface="DejaVu Sans" charset="0"/>
                        </a:rPr>
                        <a:t>p(s, t, ...)</a:t>
                      </a:r>
                    </a:p>
                  </a:txBody>
                  <a:tcPr marL="81638" marR="81638" marT="10437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DejaVu Sans" charset="0"/>
                          <a:cs typeface="DejaVu Sans" charset="0"/>
                        </a:rPr>
                        <a:t>Application of predicates</a:t>
                      </a:r>
                    </a:p>
                  </a:txBody>
                  <a:tcPr marL="81638" marR="81638" marT="172175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38272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10 Pitch" pitchFamily="1" charset="0"/>
                          <a:ea typeface="DejaVu Sans" charset="0"/>
                          <a:cs typeface="DejaVu Sans" charset="0"/>
                        </a:rPr>
                        <a:t>…, -2, -1, 0, 1, 2, ...</a:t>
                      </a:r>
                    </a:p>
                  </a:txBody>
                  <a:tcPr marL="81638" marR="81638" marT="10437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DejaVu Sans" charset="0"/>
                          <a:cs typeface="DejaVu Sans" charset="0"/>
                        </a:rPr>
                        <a:t>Integer literals (constants)</a:t>
                      </a:r>
                    </a:p>
                  </a:txBody>
                  <a:tcPr marL="81638" marR="81638" marT="172175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56886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10 Pitch" pitchFamily="1" charset="0"/>
                          <a:ea typeface="DejaVu Sans" charset="0"/>
                          <a:cs typeface="DejaVu Sans" charset="0"/>
                        </a:rPr>
                        <a:t>s + t, s * t</a:t>
                      </a:r>
                    </a:p>
                  </a:txBody>
                  <a:tcPr marL="81638" marR="81638" marT="10437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DejaVu Sans" charset="0"/>
                          <a:cs typeface="DejaVu Sans" charset="0"/>
                        </a:rPr>
                        <a:t>Sums, products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DejaVu Sans" charset="0"/>
                          <a:cs typeface="DejaVu Sans" charset="0"/>
                        </a:rPr>
                        <a:t>(only linear expressions are allowed)</a:t>
                      </a:r>
                    </a:p>
                  </a:txBody>
                  <a:tcPr marL="81638" marR="81638" marT="172175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38272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10 Pitch" pitchFamily="1" charset="0"/>
                          <a:ea typeface="DejaVu Sans" charset="0"/>
                          <a:cs typeface="DejaVu Sans" charset="0"/>
                        </a:rPr>
                        <a:t>x, y, z</a:t>
                      </a:r>
                    </a:p>
                  </a:txBody>
                  <a:tcPr marL="81638" marR="81638" marT="10437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DejaVu Sans" charset="0"/>
                          <a:cs typeface="DejaVu Sans" charset="0"/>
                        </a:rPr>
                        <a:t>Variables, constants</a:t>
                      </a:r>
                    </a:p>
                  </a:txBody>
                  <a:tcPr marL="81638" marR="81638" marT="172175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8272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10 Pitch" pitchFamily="1" charset="0"/>
                          <a:ea typeface="DejaVu Sans" charset="0"/>
                          <a:cs typeface="DejaVu Sans" charset="0"/>
                        </a:rPr>
                        <a:t>f(s, t, ...)</a:t>
                      </a:r>
                    </a:p>
                  </a:txBody>
                  <a:tcPr marL="81638" marR="81638" marT="10437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DejaVu Sans" charset="0"/>
                          <a:cs typeface="DejaVu Sans" charset="0"/>
                        </a:rPr>
                        <a:t>Application of functions</a:t>
                      </a:r>
                    </a:p>
                  </a:txBody>
                  <a:tcPr marL="81638" marR="81638" marT="172175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36</a:t>
            </a:fld>
            <a:endParaRPr lang="zh-TW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Some Practice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37</a:t>
            </a:fld>
            <a:endParaRPr lang="zh-TW" altLang="en-US"/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251520" y="1412776"/>
            <a:ext cx="3384376" cy="230425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zh-TW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main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(){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altLang="zh-TW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x; </a:t>
            </a:r>
            <a:r>
              <a:rPr kumimoji="0" lang="en-US" altLang="zh-TW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scanf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("%d", &amp;x);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if(x&lt;10)  x=</a:t>
            </a:r>
            <a:r>
              <a:rPr kumimoji="0" lang="en-US" altLang="zh-TW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x -1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altLang="zh-TW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assert(x != 9);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}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283968" y="1628800"/>
            <a:ext cx="4068960" cy="120032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/>
              <a:t>(</a:t>
            </a:r>
            <a:r>
              <a:rPr lang="en-US" altLang="zh-TW" sz="2400" b="1" dirty="0" smtClean="0">
                <a:latin typeface="Calibri"/>
              </a:rPr>
              <a:t>x</a:t>
            </a:r>
            <a:r>
              <a:rPr lang="en-US" altLang="zh-TW" sz="2400" b="1" baseline="-25000" dirty="0" smtClean="0">
                <a:latin typeface="Calibri"/>
              </a:rPr>
              <a:t>0</a:t>
            </a:r>
            <a:r>
              <a:rPr lang="en-US" altLang="zh-TW" sz="2400" b="1" dirty="0" smtClean="0"/>
              <a:t> &lt;10 </a:t>
            </a:r>
            <a:r>
              <a:rPr lang="en-US" altLang="zh-TW" sz="2400" b="1" dirty="0" smtClean="0">
                <a:latin typeface="cmsy10"/>
              </a:rPr>
              <a:t>Æ</a:t>
            </a:r>
            <a:r>
              <a:rPr lang="en-US" altLang="zh-TW" sz="2400" b="1" dirty="0" smtClean="0"/>
              <a:t> </a:t>
            </a:r>
            <a:r>
              <a:rPr lang="en-US" altLang="zh-TW" sz="2400" b="1" dirty="0" smtClean="0">
                <a:latin typeface="Calibri"/>
              </a:rPr>
              <a:t>x</a:t>
            </a:r>
            <a:r>
              <a:rPr lang="en-US" altLang="zh-TW" sz="2400" b="1" baseline="-25000" dirty="0" smtClean="0">
                <a:latin typeface="Calibri"/>
              </a:rPr>
              <a:t>1</a:t>
            </a:r>
            <a:r>
              <a:rPr lang="en-US" altLang="zh-TW" sz="2400" b="1" dirty="0" smtClean="0"/>
              <a:t> = </a:t>
            </a:r>
            <a:r>
              <a:rPr lang="en-US" altLang="zh-TW" sz="2400" b="1" dirty="0" smtClean="0">
                <a:latin typeface="Calibri"/>
              </a:rPr>
              <a:t>x</a:t>
            </a:r>
            <a:r>
              <a:rPr lang="en-US" altLang="zh-TW" sz="2400" b="1" baseline="-25000" dirty="0" smtClean="0">
                <a:latin typeface="Calibri"/>
              </a:rPr>
              <a:t>0</a:t>
            </a:r>
            <a:r>
              <a:rPr lang="en-US" altLang="zh-TW" sz="2400" b="1" dirty="0" smtClean="0"/>
              <a:t> -1 </a:t>
            </a:r>
            <a:r>
              <a:rPr lang="en-US" altLang="zh-TW" sz="2400" b="1" dirty="0" smtClean="0">
                <a:latin typeface="cmsy10"/>
              </a:rPr>
              <a:t>Æ</a:t>
            </a:r>
            <a:r>
              <a:rPr lang="en-US" altLang="zh-TW" sz="2400" b="1" dirty="0" smtClean="0"/>
              <a:t> x</a:t>
            </a:r>
            <a:r>
              <a:rPr lang="en-US" altLang="zh-TW" sz="2400" b="1" baseline="-25000" dirty="0" smtClean="0"/>
              <a:t>1</a:t>
            </a:r>
            <a:r>
              <a:rPr lang="en-US" altLang="zh-TW" sz="2400" b="1" dirty="0" smtClean="0"/>
              <a:t> =9)</a:t>
            </a:r>
          </a:p>
          <a:p>
            <a:r>
              <a:rPr lang="en-US" altLang="zh-TW" sz="2400" b="1" dirty="0" smtClean="0">
                <a:latin typeface="cmsy10"/>
              </a:rPr>
              <a:t>   </a:t>
            </a:r>
            <a:r>
              <a:rPr lang="en-US" altLang="zh-TW" sz="2400" b="1" dirty="0" smtClean="0">
                <a:latin typeface="cmsy10"/>
              </a:rPr>
              <a:t>Ç</a:t>
            </a:r>
            <a:endParaRPr lang="zh-TW" altLang="en-US" sz="2400" b="1" dirty="0" smtClean="0">
              <a:latin typeface="cmsy10"/>
            </a:endParaRPr>
          </a:p>
          <a:p>
            <a:r>
              <a:rPr lang="en-US" altLang="zh-TW" sz="2400" b="1" dirty="0" smtClean="0"/>
              <a:t>(</a:t>
            </a:r>
            <a:r>
              <a:rPr lang="en-US" altLang="zh-TW" sz="2400" b="1" dirty="0" smtClean="0">
                <a:latin typeface="Calibri"/>
              </a:rPr>
              <a:t>x</a:t>
            </a:r>
            <a:r>
              <a:rPr lang="en-US" altLang="zh-TW" sz="2400" b="1" baseline="-25000" dirty="0" smtClean="0"/>
              <a:t>0</a:t>
            </a:r>
            <a:r>
              <a:rPr lang="en-US" altLang="zh-TW" sz="2400" b="1" dirty="0" smtClean="0">
                <a:latin typeface="cmsy10"/>
              </a:rPr>
              <a:t>¸</a:t>
            </a:r>
            <a:r>
              <a:rPr lang="en-US" altLang="zh-TW" sz="2400" b="1" dirty="0" smtClean="0"/>
              <a:t>10 </a:t>
            </a:r>
            <a:r>
              <a:rPr lang="en-US" altLang="zh-TW" sz="2400" b="1" dirty="0" smtClean="0">
                <a:latin typeface="cmsy10"/>
              </a:rPr>
              <a:t>Æ</a:t>
            </a:r>
            <a:r>
              <a:rPr lang="en-US" altLang="zh-TW" sz="2400" b="1" dirty="0" smtClean="0"/>
              <a:t> x</a:t>
            </a:r>
            <a:r>
              <a:rPr lang="en-US" altLang="zh-TW" sz="2400" b="1" baseline="-25000" dirty="0" smtClean="0"/>
              <a:t>0</a:t>
            </a:r>
            <a:r>
              <a:rPr lang="en-US" altLang="zh-TW" sz="2400" b="1" dirty="0" smtClean="0"/>
              <a:t> =9)</a:t>
            </a:r>
            <a:endParaRPr lang="zh-TW" altLang="en-US" sz="2400" b="1" dirty="0"/>
          </a:p>
        </p:txBody>
      </p:sp>
      <p:sp>
        <p:nvSpPr>
          <p:cNvPr id="6" name="文字方塊 5"/>
          <p:cNvSpPr txBox="1"/>
          <p:nvPr/>
        </p:nvSpPr>
        <p:spPr>
          <a:xfrm>
            <a:off x="395536" y="3789040"/>
            <a:ext cx="3370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/>
              <a:t>The assertion may be violated</a:t>
            </a:r>
            <a:endParaRPr lang="zh-TW" altLang="en-US" sz="2000" dirty="0"/>
          </a:p>
        </p:txBody>
      </p:sp>
      <p:sp>
        <p:nvSpPr>
          <p:cNvPr id="7" name="左-右雙向箭號 6"/>
          <p:cNvSpPr/>
          <p:nvPr/>
        </p:nvSpPr>
        <p:spPr>
          <a:xfrm>
            <a:off x="3779912" y="3789040"/>
            <a:ext cx="1008112" cy="36004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b="1" dirty="0" err="1" smtClean="0">
                <a:solidFill>
                  <a:schemeClr val="tx1"/>
                </a:solidFill>
              </a:rPr>
              <a:t>iff</a:t>
            </a:r>
            <a:endParaRPr lang="zh-TW" altLang="en-US" sz="2800" b="1" dirty="0">
              <a:solidFill>
                <a:schemeClr val="tx1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161517" y="3717032"/>
            <a:ext cx="3749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/>
              <a:t>The first order formula is </a:t>
            </a:r>
            <a:r>
              <a:rPr lang="en-US" altLang="zh-TW" sz="2000" dirty="0" err="1" smtClean="0"/>
              <a:t>satisfible</a:t>
            </a:r>
            <a:endParaRPr lang="zh-TW" altLang="en-US" sz="2000" dirty="0"/>
          </a:p>
        </p:txBody>
      </p:sp>
      <p:sp>
        <p:nvSpPr>
          <p:cNvPr id="9" name="矩形 8"/>
          <p:cNvSpPr/>
          <p:nvPr/>
        </p:nvSpPr>
        <p:spPr>
          <a:xfrm>
            <a:off x="899592" y="4221088"/>
            <a:ext cx="66967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b="1" dirty="0" smtClean="0"/>
              <a:t>ex1.pri</a:t>
            </a:r>
          </a:p>
          <a:p>
            <a:r>
              <a:rPr lang="en-US" altLang="zh-TW" sz="2000" dirty="0" smtClean="0"/>
              <a:t>\functions {</a:t>
            </a:r>
          </a:p>
          <a:p>
            <a:r>
              <a:rPr lang="en-US" altLang="zh-TW" sz="2000" dirty="0" smtClean="0"/>
              <a:t>  </a:t>
            </a:r>
            <a:r>
              <a:rPr lang="en-US" altLang="zh-TW" sz="2000" dirty="0" err="1" smtClean="0"/>
              <a:t>int</a:t>
            </a:r>
            <a:r>
              <a:rPr lang="en-US" altLang="zh-TW" sz="2000" dirty="0" smtClean="0"/>
              <a:t> x0, x1;</a:t>
            </a:r>
          </a:p>
          <a:p>
            <a:r>
              <a:rPr lang="en-US" altLang="zh-TW" sz="2000" dirty="0" smtClean="0"/>
              <a:t>}</a:t>
            </a:r>
          </a:p>
          <a:p>
            <a:r>
              <a:rPr lang="en-US" altLang="zh-TW" sz="2000" dirty="0" smtClean="0"/>
              <a:t>\problem {</a:t>
            </a:r>
          </a:p>
          <a:p>
            <a:r>
              <a:rPr lang="en-US" altLang="zh-TW" sz="2000" dirty="0" smtClean="0"/>
              <a:t>  \</a:t>
            </a:r>
            <a:r>
              <a:rPr lang="en-US" altLang="zh-TW" sz="2000" dirty="0" err="1" smtClean="0"/>
              <a:t>forall</a:t>
            </a:r>
            <a:r>
              <a:rPr lang="en-US" altLang="zh-TW" sz="2000" dirty="0" smtClean="0"/>
              <a:t> </a:t>
            </a:r>
            <a:r>
              <a:rPr lang="en-US" altLang="zh-TW" sz="2000" dirty="0" err="1" smtClean="0"/>
              <a:t>int</a:t>
            </a:r>
            <a:r>
              <a:rPr lang="en-US" altLang="zh-TW" sz="2000" dirty="0" smtClean="0"/>
              <a:t> x0, x1; </a:t>
            </a:r>
          </a:p>
          <a:p>
            <a:r>
              <a:rPr lang="en-US" altLang="zh-TW" sz="2000" dirty="0" smtClean="0"/>
              <a:t>   !((x0&lt;10 &amp; x1=x0-1 &amp; x1=9</a:t>
            </a:r>
            <a:r>
              <a:rPr lang="en-US" altLang="zh-TW" sz="2000" smtClean="0"/>
              <a:t>) </a:t>
            </a:r>
            <a:r>
              <a:rPr lang="en-US" altLang="zh-TW" sz="2000" smtClean="0"/>
              <a:t>&amp; </a:t>
            </a:r>
            <a:r>
              <a:rPr lang="en-US" altLang="zh-TW" sz="2000" dirty="0" smtClean="0"/>
              <a:t>(x0&gt;=10 &amp; x0=9))</a:t>
            </a:r>
          </a:p>
          <a:p>
            <a:r>
              <a:rPr lang="en-US" altLang="zh-TW" sz="2000" dirty="0" smtClean="0"/>
              <a:t>}</a:t>
            </a:r>
            <a:endParaRPr lang="zh-TW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EDB0-11BA-43D1-B87D-DC68870D9133}" type="slidenum">
              <a:rPr lang="en-US" altLang="zh-TW">
                <a:solidFill>
                  <a:srgbClr val="000000"/>
                </a:solidFill>
              </a:rPr>
              <a:pPr/>
              <a:t>38</a:t>
            </a:fld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8683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 smtClean="0"/>
              <a:t>Some Practice</a:t>
            </a:r>
            <a:endParaRPr lang="en-US" altLang="zh-TW" sz="3600" dirty="0">
              <a:ea typeface="新細明體" charset="-120"/>
            </a:endParaRPr>
          </a:p>
        </p:txBody>
      </p:sp>
      <p:sp>
        <p:nvSpPr>
          <p:cNvPr id="868355" name="Text Box 3"/>
          <p:cNvSpPr txBox="1">
            <a:spLocks noChangeArrowheads="1"/>
          </p:cNvSpPr>
          <p:nvPr/>
        </p:nvSpPr>
        <p:spPr bwMode="auto">
          <a:xfrm>
            <a:off x="457200" y="1524000"/>
            <a:ext cx="2270173" cy="30469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2400" dirty="0" err="1" smtClean="0">
                <a:solidFill>
                  <a:srgbClr val="000000"/>
                </a:solidFill>
                <a:ea typeface="新細明體" charset="-120"/>
              </a:rPr>
              <a:t>int</a:t>
            </a:r>
            <a:r>
              <a:rPr lang="en-US" altLang="zh-TW" sz="2400" dirty="0" smtClean="0">
                <a:solidFill>
                  <a:srgbClr val="000000"/>
                </a:solidFill>
                <a:ea typeface="新細明體" charset="-120"/>
              </a:rPr>
              <a:t> </a:t>
            </a:r>
            <a:r>
              <a:rPr lang="en-US" altLang="zh-TW" sz="2400" b="1" dirty="0" smtClean="0">
                <a:solidFill>
                  <a:srgbClr val="000000"/>
                </a:solidFill>
                <a:ea typeface="新細明體" charset="-120"/>
              </a:rPr>
              <a:t>fun1</a:t>
            </a:r>
            <a:r>
              <a:rPr lang="en-US" altLang="zh-TW" sz="2400" dirty="0" smtClean="0">
                <a:solidFill>
                  <a:srgbClr val="000000"/>
                </a:solidFill>
                <a:ea typeface="新細明體" charset="-120"/>
              </a:rPr>
              <a:t>(</a:t>
            </a:r>
            <a:r>
              <a:rPr lang="en-US" altLang="zh-TW" sz="2400" dirty="0" err="1" smtClean="0">
                <a:solidFill>
                  <a:srgbClr val="000000"/>
                </a:solidFill>
                <a:ea typeface="新細明體" charset="-120"/>
              </a:rPr>
              <a:t>int</a:t>
            </a:r>
            <a:r>
              <a:rPr lang="en-US" altLang="zh-TW" sz="2400" dirty="0" smtClean="0">
                <a:solidFill>
                  <a:srgbClr val="000000"/>
                </a:solidFill>
                <a:ea typeface="新細明體" charset="-120"/>
              </a:rPr>
              <a:t> y) {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2400" dirty="0" smtClean="0">
                <a:solidFill>
                  <a:srgbClr val="000000"/>
                </a:solidFill>
                <a:ea typeface="新細明體" charset="-120"/>
              </a:rPr>
              <a:t>    </a:t>
            </a:r>
            <a:r>
              <a:rPr lang="en-US" altLang="zh-TW" sz="2400" dirty="0" err="1" smtClean="0">
                <a:solidFill>
                  <a:srgbClr val="000000"/>
                </a:solidFill>
                <a:ea typeface="新細明體" charset="-120"/>
              </a:rPr>
              <a:t>int</a:t>
            </a:r>
            <a:r>
              <a:rPr lang="en-US" altLang="zh-TW" sz="2400" dirty="0" smtClean="0">
                <a:solidFill>
                  <a:srgbClr val="000000"/>
                </a:solidFill>
                <a:ea typeface="新細明體" charset="-120"/>
              </a:rPr>
              <a:t> x, z;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2400" dirty="0" smtClean="0">
                <a:solidFill>
                  <a:srgbClr val="000000"/>
                </a:solidFill>
                <a:ea typeface="新細明體" charset="-120"/>
              </a:rPr>
              <a:t>    z = y;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2400" dirty="0" smtClean="0">
                <a:solidFill>
                  <a:srgbClr val="000000"/>
                </a:solidFill>
                <a:ea typeface="新細明體" charset="-120"/>
              </a:rPr>
              <a:t>    y = x;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2400" dirty="0" smtClean="0">
                <a:solidFill>
                  <a:srgbClr val="000000"/>
                </a:solidFill>
                <a:ea typeface="新細明體" charset="-120"/>
              </a:rPr>
              <a:t>    x = z;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TW" sz="2400" dirty="0" smtClean="0">
              <a:solidFill>
                <a:srgbClr val="000000"/>
              </a:solidFill>
              <a:ea typeface="新細明體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2400" dirty="0" smtClean="0">
                <a:solidFill>
                  <a:srgbClr val="000000"/>
                </a:solidFill>
                <a:ea typeface="新細明體" charset="-120"/>
              </a:rPr>
              <a:t>   return sq(x);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2400" dirty="0" smtClean="0">
                <a:solidFill>
                  <a:srgbClr val="000000"/>
                </a:solidFill>
                <a:ea typeface="新細明體" charset="-120"/>
              </a:rPr>
              <a:t>}</a:t>
            </a:r>
          </a:p>
        </p:txBody>
      </p:sp>
      <p:sp>
        <p:nvSpPr>
          <p:cNvPr id="868356" name="Text Box 4"/>
          <p:cNvSpPr txBox="1">
            <a:spLocks noChangeArrowheads="1"/>
          </p:cNvSpPr>
          <p:nvPr/>
        </p:nvSpPr>
        <p:spPr bwMode="auto">
          <a:xfrm>
            <a:off x="381000" y="4800600"/>
            <a:ext cx="2353529" cy="120032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2400" dirty="0" err="1" smtClean="0">
                <a:solidFill>
                  <a:srgbClr val="000000"/>
                </a:solidFill>
                <a:ea typeface="新細明體" charset="-120"/>
              </a:rPr>
              <a:t>int</a:t>
            </a:r>
            <a:r>
              <a:rPr lang="en-US" altLang="zh-TW" sz="2400" dirty="0" smtClean="0">
                <a:solidFill>
                  <a:srgbClr val="000000"/>
                </a:solidFill>
                <a:ea typeface="新細明體" charset="-120"/>
              </a:rPr>
              <a:t> </a:t>
            </a:r>
            <a:r>
              <a:rPr lang="en-US" altLang="zh-TW" sz="2400" b="1" dirty="0" smtClean="0">
                <a:solidFill>
                  <a:srgbClr val="000000"/>
                </a:solidFill>
                <a:ea typeface="新細明體" charset="-120"/>
              </a:rPr>
              <a:t>fun2</a:t>
            </a:r>
            <a:r>
              <a:rPr lang="en-US" altLang="zh-TW" sz="2400" dirty="0" smtClean="0">
                <a:solidFill>
                  <a:srgbClr val="000000"/>
                </a:solidFill>
                <a:ea typeface="新細明體" charset="-120"/>
              </a:rPr>
              <a:t>(</a:t>
            </a:r>
            <a:r>
              <a:rPr lang="en-US" altLang="zh-TW" sz="2400" dirty="0" err="1" smtClean="0">
                <a:solidFill>
                  <a:srgbClr val="000000"/>
                </a:solidFill>
                <a:ea typeface="新細明體" charset="-120"/>
              </a:rPr>
              <a:t>int</a:t>
            </a:r>
            <a:r>
              <a:rPr lang="en-US" altLang="zh-TW" sz="2400" dirty="0" smtClean="0">
                <a:solidFill>
                  <a:srgbClr val="000000"/>
                </a:solidFill>
                <a:ea typeface="新細明體" charset="-120"/>
              </a:rPr>
              <a:t> y) {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2400" dirty="0" smtClean="0">
                <a:solidFill>
                  <a:srgbClr val="000000"/>
                </a:solidFill>
                <a:ea typeface="新細明體" charset="-120"/>
              </a:rPr>
              <a:t>      return sq(y);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2400" dirty="0" smtClean="0">
                <a:solidFill>
                  <a:srgbClr val="000000"/>
                </a:solidFill>
                <a:ea typeface="新細明體" charset="-120"/>
              </a:rPr>
              <a:t>}</a:t>
            </a:r>
          </a:p>
        </p:txBody>
      </p:sp>
      <p:sp>
        <p:nvSpPr>
          <p:cNvPr id="868358" name="Text Box 6"/>
          <p:cNvSpPr txBox="1">
            <a:spLocks noChangeArrowheads="1"/>
          </p:cNvSpPr>
          <p:nvPr/>
        </p:nvSpPr>
        <p:spPr bwMode="auto">
          <a:xfrm>
            <a:off x="2771800" y="1671638"/>
            <a:ext cx="5603522" cy="341632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2400" dirty="0" smtClean="0">
                <a:solidFill>
                  <a:srgbClr val="000000"/>
                </a:solidFill>
                <a:ea typeface="新細明體" charset="-120"/>
              </a:rPr>
              <a:t>formula </a:t>
            </a:r>
            <a:r>
              <a:rPr lang="en-US" altLang="zh-TW" sz="2400" dirty="0" smtClean="0">
                <a:solidFill>
                  <a:srgbClr val="000000"/>
                </a:solidFill>
                <a:latin typeface="Symbol" pitchFamily="18" charset="2"/>
                <a:ea typeface="新細明體" charset="-120"/>
                <a:sym typeface="Symbol" pitchFamily="18" charset="2"/>
              </a:rPr>
              <a:t></a:t>
            </a:r>
            <a:r>
              <a:rPr lang="en-US" altLang="zh-TW" sz="2400" dirty="0" smtClean="0">
                <a:solidFill>
                  <a:srgbClr val="000000"/>
                </a:solidFill>
                <a:ea typeface="新細明體" charset="-120"/>
              </a:rPr>
              <a:t>  is </a:t>
            </a:r>
            <a:r>
              <a:rPr lang="en-US" altLang="zh-TW" sz="2400" dirty="0" err="1" smtClean="0">
                <a:solidFill>
                  <a:srgbClr val="000000"/>
                </a:solidFill>
                <a:ea typeface="新細明體" charset="-120"/>
              </a:rPr>
              <a:t>satisfiable</a:t>
            </a:r>
            <a:r>
              <a:rPr lang="en-US" altLang="zh-TW" sz="2400" dirty="0" smtClean="0">
                <a:solidFill>
                  <a:srgbClr val="000000"/>
                </a:solidFill>
                <a:ea typeface="新細明體" charset="-120"/>
              </a:rPr>
              <a:t> </a:t>
            </a:r>
            <a:r>
              <a:rPr lang="en-US" altLang="zh-TW" sz="2400" dirty="0" err="1" smtClean="0">
                <a:solidFill>
                  <a:srgbClr val="000000"/>
                </a:solidFill>
                <a:ea typeface="新細明體" charset="-120"/>
              </a:rPr>
              <a:t>iff</a:t>
            </a:r>
            <a:r>
              <a:rPr lang="en-US" altLang="zh-TW" sz="2400" dirty="0" smtClean="0">
                <a:solidFill>
                  <a:srgbClr val="000000"/>
                </a:solidFill>
                <a:ea typeface="新細明體" charset="-12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2400" dirty="0" smtClean="0">
                <a:solidFill>
                  <a:srgbClr val="000000"/>
                </a:solidFill>
                <a:ea typeface="新細明體" charset="-120"/>
              </a:rPr>
              <a:t>the programs are non-equivalent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TW" sz="2400" dirty="0" smtClean="0">
              <a:solidFill>
                <a:srgbClr val="000000"/>
              </a:solidFill>
              <a:ea typeface="新細明體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2400" dirty="0" smtClean="0">
                <a:solidFill>
                  <a:srgbClr val="0033CC"/>
                </a:solidFill>
                <a:ea typeface="新細明體" charset="-120"/>
              </a:rPr>
              <a:t>z0= y0 </a:t>
            </a:r>
            <a:r>
              <a:rPr lang="en-US" altLang="zh-TW" sz="2400" b="1" dirty="0" smtClean="0">
                <a:solidFill>
                  <a:srgbClr val="0033CC"/>
                </a:solidFill>
                <a:latin typeface="cmsy10" pitchFamily="34" charset="0"/>
                <a:ea typeface="新細明體" charset="-120"/>
              </a:rPr>
              <a:t>Æ</a:t>
            </a:r>
            <a:r>
              <a:rPr lang="en-US" altLang="zh-TW" sz="2400" dirty="0" smtClean="0">
                <a:solidFill>
                  <a:srgbClr val="0033CC"/>
                </a:solidFill>
                <a:ea typeface="新細明體" charset="-120"/>
              </a:rPr>
              <a:t> y1 = x0  </a:t>
            </a:r>
            <a:r>
              <a:rPr lang="en-US" altLang="zh-TW" sz="2400" b="1" dirty="0" smtClean="0">
                <a:solidFill>
                  <a:srgbClr val="0033CC"/>
                </a:solidFill>
                <a:latin typeface="cmsy10" pitchFamily="34" charset="0"/>
                <a:ea typeface="新細明體" charset="-120"/>
              </a:rPr>
              <a:t>Æ</a:t>
            </a:r>
            <a:r>
              <a:rPr lang="en-US" altLang="zh-TW" sz="2400" dirty="0" smtClean="0">
                <a:solidFill>
                  <a:srgbClr val="0033CC"/>
                </a:solidFill>
                <a:ea typeface="新細明體" charset="-120"/>
              </a:rPr>
              <a:t> x1 = z0  </a:t>
            </a:r>
            <a:r>
              <a:rPr lang="en-US" altLang="zh-TW" sz="2400" b="1" dirty="0" smtClean="0">
                <a:solidFill>
                  <a:srgbClr val="0033CC"/>
                </a:solidFill>
                <a:latin typeface="cmsy10" pitchFamily="34" charset="0"/>
                <a:ea typeface="新細明體" charset="-120"/>
              </a:rPr>
              <a:t>Æ</a:t>
            </a:r>
            <a:r>
              <a:rPr lang="en-US" altLang="zh-TW" sz="2400" dirty="0" smtClean="0">
                <a:solidFill>
                  <a:srgbClr val="0033CC"/>
                </a:solidFill>
                <a:ea typeface="新細明體" charset="-120"/>
              </a:rPr>
              <a:t> ret1 = sq(x1)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2400" dirty="0" smtClean="0">
                <a:solidFill>
                  <a:srgbClr val="0033CC"/>
                </a:solidFill>
                <a:ea typeface="新細明體" charset="-120"/>
              </a:rPr>
              <a:t>      </a:t>
            </a:r>
            <a:r>
              <a:rPr lang="en-US" altLang="zh-TW" sz="2400" b="1" dirty="0" smtClean="0">
                <a:solidFill>
                  <a:srgbClr val="0033CC"/>
                </a:solidFill>
                <a:latin typeface="cmsy10" pitchFamily="34" charset="0"/>
                <a:ea typeface="新細明體" charset="-120"/>
              </a:rPr>
              <a:t>Æ</a:t>
            </a:r>
            <a:endParaRPr lang="en-US" altLang="zh-TW" sz="2400" dirty="0" smtClean="0">
              <a:solidFill>
                <a:srgbClr val="0033CC"/>
              </a:solidFill>
              <a:latin typeface="cmsy10" pitchFamily="34" charset="0"/>
              <a:ea typeface="新細明體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2400" dirty="0" smtClean="0">
                <a:solidFill>
                  <a:srgbClr val="0033CC"/>
                </a:solidFill>
                <a:ea typeface="新細明體" charset="-120"/>
              </a:rPr>
              <a:t>ret2 = sq(y0)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2400" dirty="0" smtClean="0">
                <a:solidFill>
                  <a:srgbClr val="0033CC"/>
                </a:solidFill>
                <a:ea typeface="新細明體" charset="-120"/>
              </a:rPr>
              <a:t>      </a:t>
            </a:r>
            <a:r>
              <a:rPr lang="en-US" altLang="zh-TW" sz="2400" b="1" dirty="0" smtClean="0">
                <a:solidFill>
                  <a:srgbClr val="0033CC"/>
                </a:solidFill>
                <a:latin typeface="cmsy10" pitchFamily="34" charset="0"/>
                <a:ea typeface="新細明體" charset="-120"/>
              </a:rPr>
              <a:t>Æ</a:t>
            </a:r>
            <a:endParaRPr lang="en-US" altLang="zh-TW" sz="2400" dirty="0" smtClean="0">
              <a:solidFill>
                <a:srgbClr val="0033CC"/>
              </a:solidFill>
              <a:latin typeface="cmsy10" pitchFamily="34" charset="0"/>
              <a:ea typeface="新細明體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2400" dirty="0" smtClean="0">
                <a:solidFill>
                  <a:srgbClr val="0033CC"/>
                </a:solidFill>
                <a:ea typeface="新細明體" charset="-120"/>
              </a:rPr>
              <a:t>ret1 </a:t>
            </a:r>
            <a:r>
              <a:rPr lang="en-US" altLang="zh-TW" sz="2400" dirty="0" smtClean="0">
                <a:solidFill>
                  <a:srgbClr val="0033CC"/>
                </a:solidFill>
                <a:latin typeface="Symbol" pitchFamily="18" charset="2"/>
                <a:ea typeface="新細明體" charset="-120"/>
                <a:sym typeface="Symbol" pitchFamily="18" charset="2"/>
              </a:rPr>
              <a:t></a:t>
            </a:r>
            <a:r>
              <a:rPr lang="en-US" altLang="zh-TW" sz="2400" dirty="0" smtClean="0">
                <a:solidFill>
                  <a:srgbClr val="0033CC"/>
                </a:solidFill>
                <a:ea typeface="新細明體" charset="-120"/>
              </a:rPr>
              <a:t> ret2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TW" sz="2400" dirty="0" smtClean="0">
              <a:solidFill>
                <a:srgbClr val="0033CC"/>
              </a:solidFill>
              <a:ea typeface="新細明體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499992" y="3573016"/>
            <a:ext cx="464400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b="1" dirty="0" smtClean="0"/>
              <a:t>ex2.pri</a:t>
            </a:r>
          </a:p>
          <a:p>
            <a:r>
              <a:rPr lang="en-US" altLang="zh-TW" sz="2000" dirty="0" smtClean="0"/>
              <a:t>\functions {</a:t>
            </a:r>
          </a:p>
          <a:p>
            <a:r>
              <a:rPr lang="en-US" altLang="zh-TW" sz="2000" dirty="0" smtClean="0"/>
              <a:t>  </a:t>
            </a:r>
            <a:r>
              <a:rPr lang="en-US" altLang="zh-TW" sz="2000" dirty="0" err="1" smtClean="0"/>
              <a:t>int</a:t>
            </a:r>
            <a:r>
              <a:rPr lang="en-US" altLang="zh-TW" sz="2000" dirty="0" smtClean="0"/>
              <a:t> z0, y0, y1, x0, x1, ret1,ret2;</a:t>
            </a:r>
          </a:p>
          <a:p>
            <a:r>
              <a:rPr lang="en-US" altLang="zh-TW" sz="2000" dirty="0" smtClean="0"/>
              <a:t>  </a:t>
            </a:r>
            <a:r>
              <a:rPr lang="en-US" altLang="zh-TW" sz="2000" dirty="0" err="1" smtClean="0"/>
              <a:t>int</a:t>
            </a:r>
            <a:r>
              <a:rPr lang="en-US" altLang="zh-TW" sz="2000" dirty="0" smtClean="0"/>
              <a:t> sq(</a:t>
            </a:r>
            <a:r>
              <a:rPr lang="en-US" altLang="zh-TW" sz="2000" dirty="0" err="1" smtClean="0"/>
              <a:t>int</a:t>
            </a:r>
            <a:r>
              <a:rPr lang="en-US" altLang="zh-TW" sz="2000" dirty="0" smtClean="0"/>
              <a:t>);</a:t>
            </a:r>
          </a:p>
          <a:p>
            <a:r>
              <a:rPr lang="en-US" altLang="zh-TW" sz="2000" dirty="0" smtClean="0"/>
              <a:t>}</a:t>
            </a:r>
          </a:p>
          <a:p>
            <a:r>
              <a:rPr lang="en-US" altLang="zh-TW" sz="2000" dirty="0" smtClean="0"/>
              <a:t>\problem {</a:t>
            </a:r>
          </a:p>
          <a:p>
            <a:r>
              <a:rPr lang="en-US" altLang="zh-TW" sz="2000" dirty="0" smtClean="0"/>
              <a:t>  \</a:t>
            </a:r>
            <a:r>
              <a:rPr lang="en-US" altLang="zh-TW" sz="2000" dirty="0" err="1" smtClean="0"/>
              <a:t>forall</a:t>
            </a:r>
            <a:r>
              <a:rPr lang="en-US" altLang="zh-TW" sz="2000" dirty="0" smtClean="0"/>
              <a:t> </a:t>
            </a:r>
            <a:r>
              <a:rPr lang="en-US" altLang="zh-TW" sz="2000" dirty="0" err="1" smtClean="0"/>
              <a:t>int</a:t>
            </a:r>
            <a:r>
              <a:rPr lang="en-US" altLang="zh-TW" sz="2000" dirty="0" smtClean="0"/>
              <a:t> z0, y0, y1, x0, x1, ret1,ret2; !(</a:t>
            </a:r>
          </a:p>
          <a:p>
            <a:r>
              <a:rPr lang="en-US" altLang="zh-TW" sz="2000" dirty="0" smtClean="0"/>
              <a:t>   z0=y0 &amp; y1 = x0 &amp; x1 =z0 &amp; ret1 =sq(x1) &amp; ret2=sq(y0) &amp; ret1 != ret2</a:t>
            </a:r>
          </a:p>
          <a:p>
            <a:r>
              <a:rPr lang="en-US" altLang="zh-TW" sz="2000" dirty="0" smtClean="0"/>
              <a:t>)}</a:t>
            </a:r>
            <a:endParaRPr lang="zh-TW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683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683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8683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683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8683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8358" grpId="0" build="allAtOnce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EDB0-11BA-43D1-B87D-DC68870D9133}" type="slidenum">
              <a:rPr lang="en-US" altLang="zh-TW">
                <a:solidFill>
                  <a:srgbClr val="000000"/>
                </a:solidFill>
              </a:rPr>
              <a:pPr/>
              <a:t>39</a:t>
            </a:fld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8683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 smtClean="0"/>
              <a:t>Some Practice</a:t>
            </a:r>
            <a:endParaRPr lang="en-US" altLang="zh-TW" sz="3600" dirty="0">
              <a:ea typeface="新細明體" charset="-120"/>
            </a:endParaRPr>
          </a:p>
        </p:txBody>
      </p:sp>
      <p:sp>
        <p:nvSpPr>
          <p:cNvPr id="868355" name="Text Box 3"/>
          <p:cNvSpPr txBox="1">
            <a:spLocks noChangeArrowheads="1"/>
          </p:cNvSpPr>
          <p:nvPr/>
        </p:nvSpPr>
        <p:spPr bwMode="auto">
          <a:xfrm>
            <a:off x="457200" y="1524000"/>
            <a:ext cx="3414524" cy="267765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2400" dirty="0" err="1" smtClean="0">
                <a:solidFill>
                  <a:srgbClr val="000000"/>
                </a:solidFill>
                <a:ea typeface="新細明體" charset="-120"/>
              </a:rPr>
              <a:t>int</a:t>
            </a:r>
            <a:r>
              <a:rPr lang="en-US" altLang="zh-TW" sz="2400" dirty="0" smtClean="0">
                <a:solidFill>
                  <a:srgbClr val="000000"/>
                </a:solidFill>
                <a:ea typeface="新細明體" charset="-120"/>
              </a:rPr>
              <a:t> </a:t>
            </a:r>
            <a:r>
              <a:rPr lang="en-US" altLang="zh-TW" sz="2400" b="1" dirty="0" smtClean="0">
                <a:solidFill>
                  <a:srgbClr val="000000"/>
                </a:solidFill>
                <a:ea typeface="新細明體" charset="-120"/>
              </a:rPr>
              <a:t>f</a:t>
            </a:r>
            <a:r>
              <a:rPr lang="en-US" altLang="zh-TW" sz="2400" dirty="0" smtClean="0">
                <a:solidFill>
                  <a:srgbClr val="000000"/>
                </a:solidFill>
                <a:ea typeface="新細明體" charset="-120"/>
              </a:rPr>
              <a:t>(</a:t>
            </a:r>
            <a:r>
              <a:rPr lang="en-US" altLang="zh-TW" sz="2400" dirty="0" err="1" smtClean="0">
                <a:solidFill>
                  <a:srgbClr val="000000"/>
                </a:solidFill>
                <a:ea typeface="新細明體" charset="-120"/>
              </a:rPr>
              <a:t>int</a:t>
            </a:r>
            <a:r>
              <a:rPr lang="en-US" altLang="zh-TW" sz="2400" dirty="0" smtClean="0">
                <a:solidFill>
                  <a:srgbClr val="000000"/>
                </a:solidFill>
                <a:ea typeface="新細明體" charset="-120"/>
              </a:rPr>
              <a:t> y) {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2400" dirty="0" smtClean="0">
                <a:solidFill>
                  <a:srgbClr val="000000"/>
                </a:solidFill>
                <a:ea typeface="新細明體" charset="-120"/>
              </a:rPr>
              <a:t>    </a:t>
            </a:r>
            <a:r>
              <a:rPr lang="en-US" altLang="zh-TW" sz="2400" dirty="0" err="1" smtClean="0">
                <a:solidFill>
                  <a:srgbClr val="000000"/>
                </a:solidFill>
                <a:ea typeface="新細明體" charset="-120"/>
              </a:rPr>
              <a:t>int</a:t>
            </a:r>
            <a:r>
              <a:rPr lang="en-US" altLang="zh-TW" sz="2400" dirty="0" smtClean="0">
                <a:solidFill>
                  <a:srgbClr val="000000"/>
                </a:solidFill>
                <a:ea typeface="新細明體" charset="-120"/>
              </a:rPr>
              <a:t> x, z;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2400" dirty="0" smtClean="0">
                <a:solidFill>
                  <a:srgbClr val="000000"/>
                </a:solidFill>
                <a:ea typeface="新細明體" charset="-120"/>
              </a:rPr>
              <a:t>    x = </a:t>
            </a:r>
            <a:r>
              <a:rPr lang="en-US" altLang="zh-TW" sz="2400" dirty="0" err="1" smtClean="0">
                <a:solidFill>
                  <a:srgbClr val="000000"/>
                </a:solidFill>
                <a:ea typeface="新細明體" charset="-120"/>
              </a:rPr>
              <a:t>myFunc</a:t>
            </a:r>
            <a:r>
              <a:rPr lang="en-US" altLang="zh-TW" sz="2400" dirty="0" smtClean="0">
                <a:solidFill>
                  <a:srgbClr val="000000"/>
                </a:solidFill>
                <a:ea typeface="新細明體" charset="-120"/>
              </a:rPr>
              <a:t>(y);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2400" dirty="0" smtClean="0">
                <a:solidFill>
                  <a:srgbClr val="000000"/>
                </a:solidFill>
                <a:ea typeface="新細明體" charset="-120"/>
              </a:rPr>
              <a:t>    x = </a:t>
            </a:r>
            <a:r>
              <a:rPr lang="en-US" altLang="zh-TW" sz="2400" dirty="0" err="1" smtClean="0">
                <a:solidFill>
                  <a:srgbClr val="000000"/>
                </a:solidFill>
                <a:ea typeface="新細明體" charset="-120"/>
              </a:rPr>
              <a:t>myFunc</a:t>
            </a:r>
            <a:r>
              <a:rPr lang="en-US" altLang="zh-TW" sz="2400" dirty="0" smtClean="0">
                <a:solidFill>
                  <a:srgbClr val="000000"/>
                </a:solidFill>
                <a:ea typeface="新細明體" charset="-120"/>
              </a:rPr>
              <a:t>(x);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2400" dirty="0" smtClean="0">
                <a:solidFill>
                  <a:srgbClr val="000000"/>
                </a:solidFill>
                <a:ea typeface="新細明體" charset="-120"/>
              </a:rPr>
              <a:t>    z = </a:t>
            </a:r>
            <a:r>
              <a:rPr lang="en-US" altLang="zh-TW" sz="2400" dirty="0" err="1" smtClean="0">
                <a:solidFill>
                  <a:srgbClr val="000000"/>
                </a:solidFill>
                <a:ea typeface="新細明體" charset="-120"/>
              </a:rPr>
              <a:t>myFunc</a:t>
            </a:r>
            <a:r>
              <a:rPr lang="en-US" altLang="zh-TW" sz="2400" dirty="0" smtClean="0">
                <a:solidFill>
                  <a:srgbClr val="000000"/>
                </a:solidFill>
                <a:ea typeface="新細明體" charset="-120"/>
              </a:rPr>
              <a:t>(</a:t>
            </a:r>
            <a:r>
              <a:rPr lang="en-US" altLang="zh-TW" sz="2400" dirty="0" err="1" smtClean="0">
                <a:solidFill>
                  <a:srgbClr val="000000"/>
                </a:solidFill>
                <a:ea typeface="新細明體" charset="-120"/>
              </a:rPr>
              <a:t>myFunc</a:t>
            </a:r>
            <a:r>
              <a:rPr lang="en-US" altLang="zh-TW" sz="2400" dirty="0" smtClean="0">
                <a:solidFill>
                  <a:srgbClr val="000000"/>
                </a:solidFill>
                <a:ea typeface="新細明體" charset="-120"/>
              </a:rPr>
              <a:t>(y));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2400" dirty="0" smtClean="0">
                <a:solidFill>
                  <a:srgbClr val="000000"/>
                </a:solidFill>
                <a:ea typeface="新細明體" charset="-120"/>
              </a:rPr>
              <a:t>    assert (x==z);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2400" dirty="0" smtClean="0">
                <a:solidFill>
                  <a:srgbClr val="000000"/>
                </a:solidFill>
                <a:ea typeface="新細明體" charset="-120"/>
              </a:rPr>
              <a:t>}</a:t>
            </a:r>
          </a:p>
        </p:txBody>
      </p:sp>
      <p:sp>
        <p:nvSpPr>
          <p:cNvPr id="868358" name="Text Box 6"/>
          <p:cNvSpPr txBox="1">
            <a:spLocks noChangeArrowheads="1"/>
          </p:cNvSpPr>
          <p:nvPr/>
        </p:nvSpPr>
        <p:spPr bwMode="auto">
          <a:xfrm>
            <a:off x="4211960" y="1671638"/>
            <a:ext cx="4968552" cy="2308324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2400" dirty="0" smtClean="0">
                <a:solidFill>
                  <a:srgbClr val="000000"/>
                </a:solidFill>
                <a:ea typeface="新細明體" charset="-120"/>
              </a:rPr>
              <a:t>Write a formula </a:t>
            </a:r>
            <a:r>
              <a:rPr lang="en-US" altLang="zh-TW" sz="2400" dirty="0" smtClean="0">
                <a:solidFill>
                  <a:srgbClr val="000000"/>
                </a:solidFill>
                <a:latin typeface="Symbol" pitchFamily="18" charset="2"/>
                <a:ea typeface="新細明體" charset="-120"/>
                <a:sym typeface="Symbol" pitchFamily="18" charset="2"/>
              </a:rPr>
              <a:t></a:t>
            </a:r>
            <a:r>
              <a:rPr lang="en-US" altLang="zh-TW" sz="2400" dirty="0" smtClean="0">
                <a:solidFill>
                  <a:srgbClr val="000000"/>
                </a:solidFill>
                <a:ea typeface="新細明體" charset="-120"/>
              </a:rPr>
              <a:t> such that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TW" sz="2400" dirty="0" smtClean="0">
              <a:solidFill>
                <a:srgbClr val="000000"/>
              </a:solidFill>
              <a:ea typeface="新細明體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2400" dirty="0" smtClean="0">
                <a:solidFill>
                  <a:srgbClr val="000000"/>
                </a:solidFill>
                <a:ea typeface="新細明體" charset="-120"/>
              </a:rPr>
              <a:t>formula </a:t>
            </a:r>
            <a:r>
              <a:rPr lang="en-US" altLang="zh-TW" sz="2400" dirty="0" smtClean="0">
                <a:solidFill>
                  <a:srgbClr val="000000"/>
                </a:solidFill>
                <a:latin typeface="Symbol" pitchFamily="18" charset="2"/>
                <a:ea typeface="新細明體" charset="-120"/>
                <a:sym typeface="Symbol" pitchFamily="18" charset="2"/>
              </a:rPr>
              <a:t></a:t>
            </a:r>
            <a:r>
              <a:rPr lang="en-US" altLang="zh-TW" sz="2400" dirty="0" smtClean="0">
                <a:solidFill>
                  <a:srgbClr val="000000"/>
                </a:solidFill>
                <a:ea typeface="新細明體" charset="-120"/>
              </a:rPr>
              <a:t>  is </a:t>
            </a:r>
            <a:r>
              <a:rPr lang="en-US" altLang="zh-TW" sz="2400" dirty="0" err="1" smtClean="0">
                <a:solidFill>
                  <a:srgbClr val="000000"/>
                </a:solidFill>
                <a:ea typeface="新細明體" charset="-120"/>
              </a:rPr>
              <a:t>satisfible</a:t>
            </a:r>
            <a:r>
              <a:rPr lang="en-US" altLang="zh-TW" sz="2400" dirty="0" smtClean="0">
                <a:solidFill>
                  <a:srgbClr val="000000"/>
                </a:solidFill>
                <a:ea typeface="新細明體" charset="-120"/>
              </a:rPr>
              <a:t> ↔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2400" dirty="0" smtClean="0">
                <a:solidFill>
                  <a:srgbClr val="000000"/>
                </a:solidFill>
                <a:ea typeface="新細明體" charset="-120"/>
              </a:rPr>
              <a:t>the assertion can be violated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TW" sz="2400" dirty="0" smtClean="0">
              <a:solidFill>
                <a:srgbClr val="000000"/>
              </a:solidFill>
              <a:ea typeface="新細明體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TW" sz="2400" dirty="0" smtClean="0">
              <a:solidFill>
                <a:srgbClr val="000000"/>
              </a:solidFill>
              <a:ea typeface="新細明體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743400" y="3140968"/>
            <a:ext cx="540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rgbClr val="002060"/>
                </a:solidFill>
              </a:rPr>
              <a:t>x0=</a:t>
            </a:r>
            <a:r>
              <a:rPr lang="en-US" altLang="zh-TW" sz="2800" dirty="0" err="1" smtClean="0">
                <a:solidFill>
                  <a:srgbClr val="002060"/>
                </a:solidFill>
              </a:rPr>
              <a:t>myFunc</a:t>
            </a:r>
            <a:r>
              <a:rPr lang="en-US" altLang="zh-TW" sz="2800" dirty="0" smtClean="0">
                <a:solidFill>
                  <a:srgbClr val="002060"/>
                </a:solidFill>
              </a:rPr>
              <a:t>(y0) </a:t>
            </a:r>
            <a:r>
              <a:rPr lang="en-US" altLang="zh-TW" sz="2800" dirty="0" smtClean="0">
                <a:solidFill>
                  <a:srgbClr val="002060"/>
                </a:solidFill>
                <a:latin typeface="cmsy10"/>
              </a:rPr>
              <a:t>Æ</a:t>
            </a:r>
            <a:r>
              <a:rPr lang="en-US" altLang="zh-TW" sz="2800" dirty="0" smtClean="0">
                <a:solidFill>
                  <a:srgbClr val="002060"/>
                </a:solidFill>
              </a:rPr>
              <a:t> x1=</a:t>
            </a:r>
            <a:r>
              <a:rPr lang="en-US" altLang="zh-TW" sz="2800" dirty="0" err="1" smtClean="0">
                <a:solidFill>
                  <a:srgbClr val="002060"/>
                </a:solidFill>
              </a:rPr>
              <a:t>myFunc</a:t>
            </a:r>
            <a:r>
              <a:rPr lang="en-US" altLang="zh-TW" sz="2800" dirty="0" smtClean="0">
                <a:solidFill>
                  <a:srgbClr val="002060"/>
                </a:solidFill>
              </a:rPr>
              <a:t>(x0) </a:t>
            </a:r>
            <a:r>
              <a:rPr lang="en-US" altLang="zh-TW" sz="2800" dirty="0" smtClean="0">
                <a:solidFill>
                  <a:srgbClr val="002060"/>
                </a:solidFill>
                <a:latin typeface="cmsy10"/>
              </a:rPr>
              <a:t>Æ</a:t>
            </a:r>
            <a:r>
              <a:rPr lang="en-US" altLang="zh-TW" sz="2800" dirty="0" smtClean="0">
                <a:solidFill>
                  <a:srgbClr val="002060"/>
                </a:solidFill>
              </a:rPr>
              <a:t> z0 = </a:t>
            </a:r>
            <a:r>
              <a:rPr lang="en-US" altLang="zh-TW" sz="2800" dirty="0" err="1" smtClean="0">
                <a:solidFill>
                  <a:srgbClr val="002060"/>
                </a:solidFill>
              </a:rPr>
              <a:t>myFunc</a:t>
            </a:r>
            <a:r>
              <a:rPr lang="en-US" altLang="zh-TW" sz="2800" dirty="0" smtClean="0">
                <a:solidFill>
                  <a:srgbClr val="002060"/>
                </a:solidFill>
              </a:rPr>
              <a:t>(</a:t>
            </a:r>
            <a:r>
              <a:rPr lang="en-US" altLang="zh-TW" sz="2800" dirty="0" err="1" smtClean="0">
                <a:solidFill>
                  <a:srgbClr val="002060"/>
                </a:solidFill>
              </a:rPr>
              <a:t>myFunc</a:t>
            </a:r>
            <a:r>
              <a:rPr lang="en-US" altLang="zh-TW" sz="2800" dirty="0" smtClean="0">
                <a:solidFill>
                  <a:srgbClr val="002060"/>
                </a:solidFill>
              </a:rPr>
              <a:t>(y0)) </a:t>
            </a:r>
            <a:r>
              <a:rPr lang="en-US" altLang="zh-TW" sz="2800" dirty="0" smtClean="0">
                <a:solidFill>
                  <a:srgbClr val="002060"/>
                </a:solidFill>
                <a:latin typeface="cmsy10"/>
              </a:rPr>
              <a:t>Æ</a:t>
            </a:r>
            <a:r>
              <a:rPr lang="en-US" altLang="zh-TW" sz="2800" dirty="0" smtClean="0">
                <a:solidFill>
                  <a:srgbClr val="002060"/>
                </a:solidFill>
              </a:rPr>
              <a:t> x1!=z0</a:t>
            </a:r>
            <a:endParaRPr lang="zh-TW" altLang="en-US" sz="2800" dirty="0">
              <a:solidFill>
                <a:srgbClr val="00206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467544" y="4149080"/>
            <a:ext cx="84604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b="1" dirty="0" smtClean="0"/>
              <a:t>ex3.pri</a:t>
            </a:r>
          </a:p>
          <a:p>
            <a:r>
              <a:rPr lang="en-US" altLang="zh-TW" sz="2000" dirty="0" smtClean="0"/>
              <a:t>\functions {</a:t>
            </a:r>
          </a:p>
          <a:p>
            <a:r>
              <a:rPr lang="en-US" altLang="zh-TW" sz="2000" dirty="0" smtClean="0"/>
              <a:t>  </a:t>
            </a:r>
            <a:r>
              <a:rPr lang="en-US" altLang="zh-TW" sz="2000" dirty="0" err="1" smtClean="0"/>
              <a:t>int</a:t>
            </a:r>
            <a:r>
              <a:rPr lang="en-US" altLang="zh-TW" sz="2000" dirty="0" smtClean="0"/>
              <a:t> z0, y0, x0, x1;</a:t>
            </a:r>
          </a:p>
          <a:p>
            <a:r>
              <a:rPr lang="en-US" altLang="zh-TW" sz="2000" dirty="0" smtClean="0"/>
              <a:t>  </a:t>
            </a:r>
            <a:r>
              <a:rPr lang="en-US" altLang="zh-TW" sz="2000" dirty="0" err="1" smtClean="0"/>
              <a:t>int</a:t>
            </a:r>
            <a:r>
              <a:rPr lang="en-US" altLang="zh-TW" sz="2000" dirty="0" smtClean="0"/>
              <a:t> </a:t>
            </a:r>
            <a:r>
              <a:rPr lang="en-US" altLang="zh-TW" sz="2000" dirty="0" err="1" smtClean="0"/>
              <a:t>myFunc</a:t>
            </a:r>
            <a:r>
              <a:rPr lang="en-US" altLang="zh-TW" sz="2000" dirty="0" smtClean="0"/>
              <a:t>(</a:t>
            </a:r>
            <a:r>
              <a:rPr lang="en-US" altLang="zh-TW" sz="2000" dirty="0" err="1" smtClean="0"/>
              <a:t>int</a:t>
            </a:r>
            <a:r>
              <a:rPr lang="en-US" altLang="zh-TW" sz="2000" dirty="0" smtClean="0"/>
              <a:t>);</a:t>
            </a:r>
          </a:p>
          <a:p>
            <a:r>
              <a:rPr lang="en-US" altLang="zh-TW" sz="2000" dirty="0" smtClean="0"/>
              <a:t>}</a:t>
            </a:r>
          </a:p>
          <a:p>
            <a:r>
              <a:rPr lang="en-US" altLang="zh-TW" sz="2000" dirty="0" smtClean="0"/>
              <a:t>\problem {</a:t>
            </a:r>
          </a:p>
          <a:p>
            <a:r>
              <a:rPr lang="en-US" altLang="zh-TW" sz="2000" dirty="0" smtClean="0"/>
              <a:t>  \</a:t>
            </a:r>
            <a:r>
              <a:rPr lang="en-US" altLang="zh-TW" sz="2000" dirty="0" err="1" smtClean="0"/>
              <a:t>forall</a:t>
            </a:r>
            <a:r>
              <a:rPr lang="en-US" altLang="zh-TW" sz="2000" dirty="0" smtClean="0"/>
              <a:t> </a:t>
            </a:r>
            <a:r>
              <a:rPr lang="en-US" altLang="zh-TW" sz="2000" dirty="0" err="1" smtClean="0"/>
              <a:t>int</a:t>
            </a:r>
            <a:r>
              <a:rPr lang="en-US" altLang="zh-TW" sz="2000" dirty="0" smtClean="0"/>
              <a:t> z0, y0, x0, x1; !(</a:t>
            </a:r>
          </a:p>
          <a:p>
            <a:r>
              <a:rPr lang="en-US" altLang="zh-TW" sz="2000" dirty="0" smtClean="0"/>
              <a:t>   x0=</a:t>
            </a:r>
            <a:r>
              <a:rPr lang="en-US" altLang="zh-TW" sz="2000" dirty="0" err="1" smtClean="0"/>
              <a:t>myFunc</a:t>
            </a:r>
            <a:r>
              <a:rPr lang="en-US" altLang="zh-TW" sz="2000" dirty="0" smtClean="0"/>
              <a:t>(y0) &amp; x1=</a:t>
            </a:r>
            <a:r>
              <a:rPr lang="en-US" altLang="zh-TW" sz="2000" dirty="0" err="1" smtClean="0"/>
              <a:t>myFunc</a:t>
            </a:r>
            <a:r>
              <a:rPr lang="en-US" altLang="zh-TW" sz="2000" dirty="0" smtClean="0"/>
              <a:t>(x0) &amp; z0 =</a:t>
            </a:r>
            <a:r>
              <a:rPr lang="en-US" altLang="zh-TW" sz="2000" dirty="0" err="1" smtClean="0"/>
              <a:t>myFunc</a:t>
            </a:r>
            <a:r>
              <a:rPr lang="en-US" altLang="zh-TW" sz="2000" dirty="0" smtClean="0"/>
              <a:t>(</a:t>
            </a:r>
            <a:r>
              <a:rPr lang="en-US" altLang="zh-TW" sz="2000" dirty="0" err="1" smtClean="0"/>
              <a:t>myFunc</a:t>
            </a:r>
            <a:r>
              <a:rPr lang="en-US" altLang="zh-TW" sz="2000" dirty="0" smtClean="0"/>
              <a:t>(y0)) &amp; x1 != z0 )}</a:t>
            </a:r>
            <a:endParaRPr lang="zh-TW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68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8358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Assertion in C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13184" y="1412777"/>
            <a:ext cx="3682752" cy="3096343"/>
          </a:xfrm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altLang="zh-TW" sz="2400" dirty="0" err="1" smtClean="0"/>
              <a:t>int</a:t>
            </a:r>
            <a:r>
              <a:rPr lang="en-US" altLang="zh-TW" sz="2400" dirty="0" smtClean="0"/>
              <a:t> main(){</a:t>
            </a:r>
          </a:p>
          <a:p>
            <a:pPr>
              <a:buNone/>
            </a:pPr>
            <a:r>
              <a:rPr lang="en-US" altLang="zh-TW" sz="2400" dirty="0" smtClean="0"/>
              <a:t>	</a:t>
            </a:r>
            <a:r>
              <a:rPr lang="en-US" altLang="zh-TW" sz="2400" dirty="0" err="1" smtClean="0"/>
              <a:t>int</a:t>
            </a:r>
            <a:r>
              <a:rPr lang="en-US" altLang="zh-TW" sz="2400" dirty="0" smtClean="0"/>
              <a:t> x;</a:t>
            </a:r>
          </a:p>
          <a:p>
            <a:pPr>
              <a:buNone/>
            </a:pPr>
            <a:r>
              <a:rPr lang="en-US" altLang="zh-TW" sz="2400" dirty="0" smtClean="0"/>
              <a:t>	</a:t>
            </a:r>
            <a:r>
              <a:rPr lang="en-US" altLang="zh-TW" sz="2400" dirty="0" err="1" smtClean="0"/>
              <a:t>scanf</a:t>
            </a:r>
            <a:r>
              <a:rPr lang="en-US" altLang="zh-TW" sz="2400" dirty="0" smtClean="0"/>
              <a:t>("%d", &amp;x);</a:t>
            </a:r>
          </a:p>
          <a:p>
            <a:pPr>
              <a:buNone/>
            </a:pPr>
            <a:r>
              <a:rPr lang="en-US" altLang="zh-TW" sz="2400" dirty="0" smtClean="0"/>
              <a:t>	while(x&lt;10){</a:t>
            </a:r>
          </a:p>
          <a:p>
            <a:pPr>
              <a:buNone/>
            </a:pPr>
            <a:r>
              <a:rPr lang="en-US" altLang="zh-TW" sz="2400" dirty="0" smtClean="0"/>
              <a:t>		x--;</a:t>
            </a:r>
          </a:p>
          <a:p>
            <a:pPr>
              <a:buNone/>
            </a:pPr>
            <a:r>
              <a:rPr lang="en-US" altLang="zh-TW" sz="2400" dirty="0" smtClean="0"/>
              <a:t>	}</a:t>
            </a:r>
          </a:p>
          <a:p>
            <a:pPr>
              <a:buNone/>
            </a:pPr>
            <a:r>
              <a:rPr lang="en-US" altLang="zh-TW" sz="2400" dirty="0" smtClean="0"/>
              <a:t>	</a:t>
            </a:r>
            <a:r>
              <a:rPr lang="en-US" altLang="zh-TW" sz="2400" b="1" dirty="0" smtClean="0"/>
              <a:t>assert(x &gt; 0);</a:t>
            </a:r>
          </a:p>
          <a:p>
            <a:pPr>
              <a:buNone/>
            </a:pPr>
            <a:r>
              <a:rPr lang="en-US" altLang="zh-TW" sz="2400" dirty="0" smtClean="0"/>
              <a:t>}</a:t>
            </a:r>
            <a:endParaRPr lang="zh-TW" altLang="en-US" sz="2400" dirty="0"/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3923928" y="1484785"/>
            <a:ext cx="5014392" cy="28803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Will this assertion be violated?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zh-TW" sz="3200" dirty="0" smtClean="0"/>
              <a:t>No, but it may not terminate for some cases.</a:t>
            </a:r>
            <a:endParaRPr kumimoji="0" lang="en-US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TW" sz="3200" dirty="0" smtClean="0"/>
              <a:t>	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283968" y="2564904"/>
            <a:ext cx="4680520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 sz="3200" dirty="0">
              <a:solidFill>
                <a:schemeClr val="tx1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Homework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40</a:t>
            </a:fld>
            <a:endParaRPr lang="zh-TW" altLang="en-US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57200" y="1524000"/>
            <a:ext cx="8363272" cy="452431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zh-TW" sz="2400" dirty="0" smtClean="0">
                <a:solidFill>
                  <a:srgbClr val="000000"/>
                </a:solidFill>
                <a:ea typeface="新細明體" charset="-120"/>
              </a:rPr>
              <a:t>Define a small program verification problem.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zh-TW" sz="2400" dirty="0" smtClean="0">
                <a:solidFill>
                  <a:srgbClr val="000000"/>
                </a:solidFill>
                <a:ea typeface="新細明體" charset="-120"/>
              </a:rPr>
              <a:t>Reduce the problem to a </a:t>
            </a:r>
            <a:r>
              <a:rPr lang="en-US" altLang="zh-TW" sz="2400" dirty="0" err="1" smtClean="0">
                <a:solidFill>
                  <a:srgbClr val="000000"/>
                </a:solidFill>
                <a:ea typeface="新細明體" charset="-120"/>
              </a:rPr>
              <a:t>satisfibility</a:t>
            </a:r>
            <a:r>
              <a:rPr lang="en-US" altLang="zh-TW" sz="2400" dirty="0" smtClean="0">
                <a:solidFill>
                  <a:srgbClr val="000000"/>
                </a:solidFill>
                <a:ea typeface="新細明體" charset="-120"/>
              </a:rPr>
              <a:t> problem of FOL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zh-TW" sz="2400" dirty="0" smtClean="0">
                <a:solidFill>
                  <a:srgbClr val="000000"/>
                </a:solidFill>
                <a:ea typeface="新細明體" charset="-120"/>
              </a:rPr>
              <a:t>Solve it using Princess (send me your </a:t>
            </a:r>
            <a:r>
              <a:rPr lang="en-US" altLang="zh-TW" sz="2400" dirty="0" err="1" smtClean="0">
                <a:solidFill>
                  <a:srgbClr val="000000"/>
                </a:solidFill>
                <a:ea typeface="新細明體" charset="-120"/>
              </a:rPr>
              <a:t>pri</a:t>
            </a:r>
            <a:r>
              <a:rPr lang="en-US" altLang="zh-TW" sz="2400" dirty="0" smtClean="0">
                <a:solidFill>
                  <a:srgbClr val="000000"/>
                </a:solidFill>
                <a:ea typeface="新細明體" charset="-120"/>
              </a:rPr>
              <a:t> file via email: yfc@iis.sinica.edu.tw)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altLang="zh-TW" sz="2400" dirty="0" smtClean="0">
              <a:solidFill>
                <a:srgbClr val="000000"/>
              </a:solidFill>
              <a:ea typeface="新細明體" charset="-120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2400" dirty="0" smtClean="0">
                <a:solidFill>
                  <a:srgbClr val="000000"/>
                </a:solidFill>
                <a:ea typeface="新細明體" charset="-120"/>
              </a:rPr>
              <a:t>Samples can be found the previous 3 pages.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</a:pPr>
            <a:endParaRPr lang="en-US" altLang="zh-TW" sz="2400" dirty="0" smtClean="0">
              <a:solidFill>
                <a:srgbClr val="000000"/>
              </a:solidFill>
              <a:ea typeface="新細明體" charset="-120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2400" dirty="0" smtClean="0">
                <a:solidFill>
                  <a:srgbClr val="0070C0"/>
                </a:solidFill>
                <a:ea typeface="新細明體" charset="-120"/>
              </a:rPr>
              <a:t>Score of you homework 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2400" dirty="0" smtClean="0">
                <a:solidFill>
                  <a:srgbClr val="0070C0"/>
                </a:solidFill>
                <a:ea typeface="新細明體" charset="-120"/>
              </a:rPr>
              <a:t>(60%) correctness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2400" dirty="0" smtClean="0">
                <a:solidFill>
                  <a:srgbClr val="0070C0"/>
                </a:solidFill>
                <a:ea typeface="新細明體" charset="-120"/>
              </a:rPr>
              <a:t>(40%) creativity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TW" sz="2400" dirty="0" smtClean="0">
              <a:solidFill>
                <a:srgbClr val="000000"/>
              </a:solidFill>
              <a:ea typeface="新細明體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TW" sz="2400" dirty="0" smtClean="0">
              <a:solidFill>
                <a:srgbClr val="000000"/>
              </a:solidFill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Part II: Software Model Checking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41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charset="-120"/>
              </a:rPr>
              <a:t>Model Checking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ea typeface="新細明體" charset="-120"/>
              </a:rPr>
              <a:t>Given a:</a:t>
            </a:r>
          </a:p>
          <a:p>
            <a:pPr lvl="1"/>
            <a:r>
              <a:rPr lang="en-US" altLang="zh-TW" dirty="0">
                <a:ea typeface="新細明體" charset="-120"/>
              </a:rPr>
              <a:t>Finite </a:t>
            </a:r>
            <a:r>
              <a:rPr lang="en-US" altLang="zh-TW" dirty="0" smtClean="0">
                <a:ea typeface="新細明體" charset="-120"/>
              </a:rPr>
              <a:t>state transition </a:t>
            </a:r>
            <a:r>
              <a:rPr lang="en-US" altLang="zh-TW" dirty="0">
                <a:ea typeface="新細明體" charset="-120"/>
              </a:rPr>
              <a:t>system </a:t>
            </a:r>
            <a:r>
              <a:rPr lang="en-US" altLang="zh-TW" i="1" dirty="0">
                <a:solidFill>
                  <a:srgbClr val="FF3300"/>
                </a:solidFill>
                <a:latin typeface="Times New Roman" pitchFamily="18" charset="0"/>
                <a:ea typeface="新細明體" charset="-120"/>
              </a:rPr>
              <a:t>M</a:t>
            </a:r>
            <a:endParaRPr lang="en-US" altLang="zh-TW" dirty="0">
              <a:solidFill>
                <a:srgbClr val="FF3300"/>
              </a:solidFill>
              <a:latin typeface="Times New Roman" pitchFamily="18" charset="0"/>
              <a:ea typeface="新細明體" charset="-120"/>
            </a:endParaRPr>
          </a:p>
          <a:p>
            <a:pPr lvl="1"/>
            <a:r>
              <a:rPr lang="en-US" altLang="zh-TW" dirty="0">
                <a:ea typeface="新細明體" charset="-120"/>
              </a:rPr>
              <a:t>A </a:t>
            </a:r>
            <a:r>
              <a:rPr lang="en-US" altLang="zh-TW" dirty="0" smtClean="0">
                <a:ea typeface="新細明體" charset="-120"/>
              </a:rPr>
              <a:t>property </a:t>
            </a:r>
            <a:r>
              <a:rPr lang="en-US" altLang="zh-TW" i="1" dirty="0" smtClean="0">
                <a:solidFill>
                  <a:srgbClr val="FF3300"/>
                </a:solidFill>
                <a:latin typeface="Times New Roman" pitchFamily="18" charset="0"/>
                <a:ea typeface="新細明體" charset="-120"/>
                <a:sym typeface="Symbol" pitchFamily="18" charset="2"/>
              </a:rPr>
              <a:t>p</a:t>
            </a:r>
          </a:p>
          <a:p>
            <a:pPr lvl="2"/>
            <a:r>
              <a:rPr lang="en-US" altLang="zh-TW" dirty="0" err="1" smtClean="0">
                <a:solidFill>
                  <a:srgbClr val="002060"/>
                </a:solidFill>
                <a:latin typeface="Times New Roman" pitchFamily="18" charset="0"/>
                <a:ea typeface="新細明體" charset="-120"/>
                <a:sym typeface="Symbol" pitchFamily="18" charset="2"/>
              </a:rPr>
              <a:t>Reachability</a:t>
            </a:r>
            <a:r>
              <a:rPr lang="en-US" altLang="zh-TW" dirty="0" smtClean="0">
                <a:solidFill>
                  <a:srgbClr val="002060"/>
                </a:solidFill>
                <a:latin typeface="Times New Roman" pitchFamily="18" charset="0"/>
                <a:ea typeface="新細明體" charset="-120"/>
                <a:sym typeface="Symbol" pitchFamily="18" charset="2"/>
              </a:rPr>
              <a:t> (Simplest form)</a:t>
            </a:r>
          </a:p>
          <a:p>
            <a:pPr lvl="2"/>
            <a:r>
              <a:rPr lang="en-US" altLang="zh-TW" dirty="0" smtClean="0">
                <a:latin typeface="Times New Roman" pitchFamily="18" charset="0"/>
                <a:ea typeface="新細明體" charset="-120"/>
                <a:sym typeface="Symbol" pitchFamily="18" charset="2"/>
              </a:rPr>
              <a:t>CTL, LTL, CTL* (Prof. </a:t>
            </a:r>
            <a:r>
              <a:rPr lang="en-US" altLang="zh-TW" dirty="0" err="1" smtClean="0">
                <a:latin typeface="Times New Roman" pitchFamily="18" charset="0"/>
                <a:ea typeface="新細明體" charset="-120"/>
                <a:sym typeface="Symbol" pitchFamily="18" charset="2"/>
              </a:rPr>
              <a:t>Farn</a:t>
            </a:r>
            <a:r>
              <a:rPr lang="en-US" altLang="zh-TW" dirty="0" smtClean="0">
                <a:latin typeface="Times New Roman" pitchFamily="18" charset="0"/>
                <a:ea typeface="新細明體" charset="-120"/>
                <a:sym typeface="Symbol" pitchFamily="18" charset="2"/>
              </a:rPr>
              <a:t> Wang)</a:t>
            </a:r>
          </a:p>
          <a:p>
            <a:pPr lvl="2"/>
            <a:r>
              <a:rPr lang="en-US" altLang="zh-TW" dirty="0" smtClean="0">
                <a:latin typeface="Times New Roman" pitchFamily="18" charset="0"/>
                <a:ea typeface="新細明體" charset="-120"/>
                <a:sym typeface="Symbol" pitchFamily="18" charset="2"/>
              </a:rPr>
              <a:t>Automata (Prof. </a:t>
            </a:r>
            <a:r>
              <a:rPr lang="en-US" altLang="zh-TW" dirty="0" err="1" smtClean="0">
                <a:latin typeface="Times New Roman" pitchFamily="18" charset="0"/>
                <a:ea typeface="新細明體" charset="-120"/>
                <a:sym typeface="Symbol" pitchFamily="18" charset="2"/>
              </a:rPr>
              <a:t>Yih-Kuen</a:t>
            </a:r>
            <a:r>
              <a:rPr lang="en-US" altLang="zh-TW" dirty="0" smtClean="0">
                <a:latin typeface="Times New Roman" pitchFamily="18" charset="0"/>
                <a:ea typeface="新細明體" charset="-120"/>
                <a:sym typeface="Symbol" pitchFamily="18" charset="2"/>
              </a:rPr>
              <a:t> </a:t>
            </a:r>
            <a:r>
              <a:rPr lang="en-US" altLang="zh-TW" dirty="0" err="1" smtClean="0">
                <a:latin typeface="Times New Roman" pitchFamily="18" charset="0"/>
                <a:ea typeface="新細明體" charset="-120"/>
                <a:sym typeface="Symbol" pitchFamily="18" charset="2"/>
              </a:rPr>
              <a:t>Tsay</a:t>
            </a:r>
            <a:r>
              <a:rPr lang="en-US" altLang="zh-TW" dirty="0" smtClean="0">
                <a:latin typeface="Times New Roman" pitchFamily="18" charset="0"/>
                <a:ea typeface="新細明體" charset="-120"/>
                <a:sym typeface="Symbol" pitchFamily="18" charset="2"/>
              </a:rPr>
              <a:t>)</a:t>
            </a:r>
            <a:endParaRPr lang="en-US" altLang="zh-TW" dirty="0">
              <a:latin typeface="Times New Roman" pitchFamily="18" charset="0"/>
              <a:ea typeface="新細明體" charset="-120"/>
              <a:sym typeface="Symbol" pitchFamily="18" charset="2"/>
            </a:endParaRPr>
          </a:p>
          <a:p>
            <a:r>
              <a:rPr lang="en-US" altLang="zh-TW" dirty="0">
                <a:ea typeface="新細明體" charset="-120"/>
              </a:rPr>
              <a:t>The model checking problem: </a:t>
            </a:r>
          </a:p>
          <a:p>
            <a:pPr lvl="1"/>
            <a:r>
              <a:rPr lang="en-US" altLang="zh-TW" dirty="0">
                <a:ea typeface="新細明體" charset="-120"/>
              </a:rPr>
              <a:t>Does </a:t>
            </a:r>
            <a:r>
              <a:rPr lang="en-US" altLang="zh-TW" i="1" dirty="0">
                <a:solidFill>
                  <a:srgbClr val="FF3300"/>
                </a:solidFill>
                <a:latin typeface="Times New Roman" pitchFamily="18" charset="0"/>
                <a:ea typeface="新細明體" charset="-120"/>
              </a:rPr>
              <a:t>M</a:t>
            </a:r>
            <a:r>
              <a:rPr lang="en-US" altLang="zh-TW" dirty="0">
                <a:solidFill>
                  <a:srgbClr val="FF3300"/>
                </a:solidFill>
                <a:ea typeface="新細明體" charset="-120"/>
              </a:rPr>
              <a:t> </a:t>
            </a:r>
            <a:r>
              <a:rPr lang="en-US" altLang="zh-TW" dirty="0">
                <a:ea typeface="新細明體" charset="-120"/>
              </a:rPr>
              <a:t>satisfy </a:t>
            </a:r>
            <a:r>
              <a:rPr lang="en-US" altLang="zh-TW" i="1" dirty="0">
                <a:solidFill>
                  <a:srgbClr val="FF3300"/>
                </a:solidFill>
                <a:latin typeface="Times New Roman" pitchFamily="18" charset="0"/>
                <a:ea typeface="新細明體" charset="-120"/>
                <a:sym typeface="Symbol" pitchFamily="18" charset="2"/>
              </a:rPr>
              <a:t>p</a:t>
            </a:r>
            <a:r>
              <a:rPr lang="en-US" altLang="zh-TW" dirty="0">
                <a:ea typeface="新細明體" charset="-120"/>
                <a:sym typeface="Symbol" pitchFamily="18" charset="2"/>
              </a:rPr>
              <a:t>? </a:t>
            </a:r>
          </a:p>
          <a:p>
            <a:endParaRPr lang="en-US" altLang="zh-TW" dirty="0">
              <a:ea typeface="新細明體" charset="-120"/>
            </a:endParaRPr>
          </a:p>
          <a:p>
            <a:endParaRPr lang="en-US" altLang="zh-TW" dirty="0">
              <a:ea typeface="新細明體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42</a:t>
            </a:fld>
            <a:endParaRPr lang="zh-TW" altLang="en-US"/>
          </a:p>
        </p:txBody>
      </p:sp>
      <p:grpSp>
        <p:nvGrpSpPr>
          <p:cNvPr id="59" name="群組 58"/>
          <p:cNvGrpSpPr/>
          <p:nvPr/>
        </p:nvGrpSpPr>
        <p:grpSpPr>
          <a:xfrm>
            <a:off x="6156176" y="1700808"/>
            <a:ext cx="1224136" cy="864096"/>
            <a:chOff x="5459288" y="749424"/>
            <a:chExt cx="3505200" cy="2895600"/>
          </a:xfrm>
        </p:grpSpPr>
        <p:sp>
          <p:nvSpPr>
            <p:cNvPr id="42" name="Line 3"/>
            <p:cNvSpPr>
              <a:spLocks noChangeShapeType="1"/>
            </p:cNvSpPr>
            <p:nvPr/>
          </p:nvSpPr>
          <p:spPr bwMode="auto">
            <a:xfrm>
              <a:off x="5992688" y="3416424"/>
              <a:ext cx="914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43" name="Oval 4"/>
            <p:cNvSpPr>
              <a:spLocks noChangeArrowheads="1"/>
            </p:cNvSpPr>
            <p:nvPr/>
          </p:nvSpPr>
          <p:spPr bwMode="auto">
            <a:xfrm>
              <a:off x="5459288" y="749424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zh-TW">
                  <a:ea typeface="新細明體" charset="-120"/>
                </a:rPr>
                <a:t>I</a:t>
              </a:r>
            </a:p>
          </p:txBody>
        </p:sp>
        <p:sp>
          <p:nvSpPr>
            <p:cNvPr id="44" name="Oval 5"/>
            <p:cNvSpPr>
              <a:spLocks noChangeArrowheads="1"/>
            </p:cNvSpPr>
            <p:nvPr/>
          </p:nvSpPr>
          <p:spPr bwMode="auto">
            <a:xfrm>
              <a:off x="5459288" y="1968624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5" name="Oval 6"/>
            <p:cNvSpPr>
              <a:spLocks noChangeArrowheads="1"/>
            </p:cNvSpPr>
            <p:nvPr/>
          </p:nvSpPr>
          <p:spPr bwMode="auto">
            <a:xfrm>
              <a:off x="5459288" y="3187824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6" name="Oval 7"/>
            <p:cNvSpPr>
              <a:spLocks noChangeArrowheads="1"/>
            </p:cNvSpPr>
            <p:nvPr/>
          </p:nvSpPr>
          <p:spPr bwMode="auto">
            <a:xfrm>
              <a:off x="8507288" y="749424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7" name="Oval 8"/>
            <p:cNvSpPr>
              <a:spLocks noChangeArrowheads="1"/>
            </p:cNvSpPr>
            <p:nvPr/>
          </p:nvSpPr>
          <p:spPr bwMode="auto">
            <a:xfrm>
              <a:off x="6983288" y="749424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" name="Oval 9"/>
            <p:cNvSpPr>
              <a:spLocks noChangeArrowheads="1"/>
            </p:cNvSpPr>
            <p:nvPr/>
          </p:nvSpPr>
          <p:spPr bwMode="auto">
            <a:xfrm>
              <a:off x="6983288" y="1968624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9" name="Oval 10"/>
            <p:cNvSpPr>
              <a:spLocks noChangeArrowheads="1"/>
            </p:cNvSpPr>
            <p:nvPr/>
          </p:nvSpPr>
          <p:spPr bwMode="auto">
            <a:xfrm>
              <a:off x="6983288" y="3187824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0" name="Line 11"/>
            <p:cNvSpPr>
              <a:spLocks noChangeShapeType="1"/>
            </p:cNvSpPr>
            <p:nvPr/>
          </p:nvSpPr>
          <p:spPr bwMode="auto">
            <a:xfrm>
              <a:off x="5687888" y="1282824"/>
              <a:ext cx="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51" name="Line 12"/>
            <p:cNvSpPr>
              <a:spLocks noChangeShapeType="1"/>
            </p:cNvSpPr>
            <p:nvPr/>
          </p:nvSpPr>
          <p:spPr bwMode="auto">
            <a:xfrm>
              <a:off x="5687888" y="2502024"/>
              <a:ext cx="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52" name="Freeform 13"/>
            <p:cNvSpPr>
              <a:spLocks/>
            </p:cNvSpPr>
            <p:nvPr/>
          </p:nvSpPr>
          <p:spPr bwMode="auto">
            <a:xfrm flipH="1">
              <a:off x="7364288" y="2425824"/>
              <a:ext cx="76200" cy="762000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0" y="240"/>
                </a:cxn>
                <a:cxn ang="0">
                  <a:pos x="48" y="480"/>
                </a:cxn>
              </a:cxnLst>
              <a:rect l="0" t="0" r="r" b="b"/>
              <a:pathLst>
                <a:path w="48" h="480">
                  <a:moveTo>
                    <a:pt x="48" y="0"/>
                  </a:moveTo>
                  <a:cubicBezTo>
                    <a:pt x="24" y="80"/>
                    <a:pt x="0" y="160"/>
                    <a:pt x="0" y="240"/>
                  </a:cubicBezTo>
                  <a:cubicBezTo>
                    <a:pt x="0" y="320"/>
                    <a:pt x="40" y="440"/>
                    <a:pt x="48" y="48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53" name="Freeform 14"/>
            <p:cNvSpPr>
              <a:spLocks/>
            </p:cNvSpPr>
            <p:nvPr/>
          </p:nvSpPr>
          <p:spPr bwMode="auto">
            <a:xfrm>
              <a:off x="6983288" y="2425824"/>
              <a:ext cx="76200" cy="762000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0" y="240"/>
                </a:cxn>
                <a:cxn ang="0">
                  <a:pos x="48" y="480"/>
                </a:cxn>
              </a:cxnLst>
              <a:rect l="0" t="0" r="r" b="b"/>
              <a:pathLst>
                <a:path w="48" h="480">
                  <a:moveTo>
                    <a:pt x="48" y="0"/>
                  </a:moveTo>
                  <a:cubicBezTo>
                    <a:pt x="24" y="80"/>
                    <a:pt x="0" y="160"/>
                    <a:pt x="0" y="240"/>
                  </a:cubicBezTo>
                  <a:cubicBezTo>
                    <a:pt x="0" y="320"/>
                    <a:pt x="40" y="440"/>
                    <a:pt x="48" y="48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miter lim="800000"/>
              <a:headEnd type="triangle" w="med" len="med"/>
              <a:tailEnd type="none" w="med" len="med"/>
            </a:ln>
            <a:effectLst/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54" name="Line 15"/>
            <p:cNvSpPr>
              <a:spLocks noChangeShapeType="1"/>
            </p:cNvSpPr>
            <p:nvPr/>
          </p:nvSpPr>
          <p:spPr bwMode="auto">
            <a:xfrm>
              <a:off x="5992688" y="978024"/>
              <a:ext cx="914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55" name="Line 16"/>
            <p:cNvSpPr>
              <a:spLocks noChangeShapeType="1"/>
            </p:cNvSpPr>
            <p:nvPr/>
          </p:nvSpPr>
          <p:spPr bwMode="auto">
            <a:xfrm>
              <a:off x="7516688" y="978024"/>
              <a:ext cx="914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56" name="Line 17"/>
            <p:cNvSpPr>
              <a:spLocks noChangeShapeType="1"/>
            </p:cNvSpPr>
            <p:nvPr/>
          </p:nvSpPr>
          <p:spPr bwMode="auto">
            <a:xfrm flipH="1">
              <a:off x="7440488" y="1206624"/>
              <a:ext cx="106680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57" name="Line 18"/>
            <p:cNvSpPr>
              <a:spLocks noChangeShapeType="1"/>
            </p:cNvSpPr>
            <p:nvPr/>
          </p:nvSpPr>
          <p:spPr bwMode="auto">
            <a:xfrm>
              <a:off x="7211888" y="1282824"/>
              <a:ext cx="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charset="-120"/>
              </a:rPr>
              <a:t>Model Checking (safety)</a:t>
            </a:r>
          </a:p>
        </p:txBody>
      </p:sp>
      <p:sp>
        <p:nvSpPr>
          <p:cNvPr id="43011" name="Line 3"/>
          <p:cNvSpPr>
            <a:spLocks noChangeShapeType="1"/>
          </p:cNvSpPr>
          <p:nvPr/>
        </p:nvSpPr>
        <p:spPr bwMode="auto">
          <a:xfrm>
            <a:off x="1524000" y="48006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zh-TW" altLang="en-US"/>
          </a:p>
        </p:txBody>
      </p:sp>
      <p:sp>
        <p:nvSpPr>
          <p:cNvPr id="43012" name="Oval 4"/>
          <p:cNvSpPr>
            <a:spLocks noChangeArrowheads="1"/>
          </p:cNvSpPr>
          <p:nvPr/>
        </p:nvSpPr>
        <p:spPr bwMode="auto">
          <a:xfrm>
            <a:off x="990600" y="21336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TW">
                <a:ea typeface="新細明體" charset="-120"/>
              </a:rPr>
              <a:t>I</a:t>
            </a:r>
          </a:p>
        </p:txBody>
      </p:sp>
      <p:sp>
        <p:nvSpPr>
          <p:cNvPr id="43013" name="Oval 5"/>
          <p:cNvSpPr>
            <a:spLocks noChangeArrowheads="1"/>
          </p:cNvSpPr>
          <p:nvPr/>
        </p:nvSpPr>
        <p:spPr bwMode="auto">
          <a:xfrm>
            <a:off x="990600" y="33528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014" name="Oval 6"/>
          <p:cNvSpPr>
            <a:spLocks noChangeArrowheads="1"/>
          </p:cNvSpPr>
          <p:nvPr/>
        </p:nvSpPr>
        <p:spPr bwMode="auto">
          <a:xfrm>
            <a:off x="990600" y="45720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015" name="Oval 7"/>
          <p:cNvSpPr>
            <a:spLocks noChangeArrowheads="1"/>
          </p:cNvSpPr>
          <p:nvPr/>
        </p:nvSpPr>
        <p:spPr bwMode="auto">
          <a:xfrm>
            <a:off x="4038600" y="21336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016" name="Oval 8"/>
          <p:cNvSpPr>
            <a:spLocks noChangeArrowheads="1"/>
          </p:cNvSpPr>
          <p:nvPr/>
        </p:nvSpPr>
        <p:spPr bwMode="auto">
          <a:xfrm>
            <a:off x="2514600" y="21336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017" name="Oval 9"/>
          <p:cNvSpPr>
            <a:spLocks noChangeArrowheads="1"/>
          </p:cNvSpPr>
          <p:nvPr/>
        </p:nvSpPr>
        <p:spPr bwMode="auto">
          <a:xfrm>
            <a:off x="2514600" y="33528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018" name="Oval 10"/>
          <p:cNvSpPr>
            <a:spLocks noChangeArrowheads="1"/>
          </p:cNvSpPr>
          <p:nvPr/>
        </p:nvSpPr>
        <p:spPr bwMode="auto">
          <a:xfrm>
            <a:off x="2514600" y="45720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019" name="Line 11"/>
          <p:cNvSpPr>
            <a:spLocks noChangeShapeType="1"/>
          </p:cNvSpPr>
          <p:nvPr/>
        </p:nvSpPr>
        <p:spPr bwMode="auto">
          <a:xfrm>
            <a:off x="1219200" y="2667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zh-TW" altLang="en-US"/>
          </a:p>
        </p:txBody>
      </p:sp>
      <p:sp>
        <p:nvSpPr>
          <p:cNvPr id="43020" name="Line 12"/>
          <p:cNvSpPr>
            <a:spLocks noChangeShapeType="1"/>
          </p:cNvSpPr>
          <p:nvPr/>
        </p:nvSpPr>
        <p:spPr bwMode="auto">
          <a:xfrm>
            <a:off x="1219200" y="3886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zh-TW" altLang="en-US"/>
          </a:p>
        </p:txBody>
      </p:sp>
      <p:sp>
        <p:nvSpPr>
          <p:cNvPr id="43021" name="Freeform 13"/>
          <p:cNvSpPr>
            <a:spLocks/>
          </p:cNvSpPr>
          <p:nvPr/>
        </p:nvSpPr>
        <p:spPr bwMode="auto">
          <a:xfrm flipH="1">
            <a:off x="2895600" y="3810000"/>
            <a:ext cx="76200" cy="762000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0" y="240"/>
              </a:cxn>
              <a:cxn ang="0">
                <a:pos x="48" y="480"/>
              </a:cxn>
            </a:cxnLst>
            <a:rect l="0" t="0" r="r" b="b"/>
            <a:pathLst>
              <a:path w="48" h="480">
                <a:moveTo>
                  <a:pt x="48" y="0"/>
                </a:moveTo>
                <a:cubicBezTo>
                  <a:pt x="24" y="80"/>
                  <a:pt x="0" y="160"/>
                  <a:pt x="0" y="240"/>
                </a:cubicBezTo>
                <a:cubicBezTo>
                  <a:pt x="0" y="320"/>
                  <a:pt x="40" y="440"/>
                  <a:pt x="48" y="48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zh-TW" altLang="en-US"/>
          </a:p>
        </p:txBody>
      </p:sp>
      <p:sp>
        <p:nvSpPr>
          <p:cNvPr id="43022" name="Freeform 14"/>
          <p:cNvSpPr>
            <a:spLocks/>
          </p:cNvSpPr>
          <p:nvPr/>
        </p:nvSpPr>
        <p:spPr bwMode="auto">
          <a:xfrm>
            <a:off x="2514600" y="3810000"/>
            <a:ext cx="76200" cy="762000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0" y="240"/>
              </a:cxn>
              <a:cxn ang="0">
                <a:pos x="48" y="480"/>
              </a:cxn>
            </a:cxnLst>
            <a:rect l="0" t="0" r="r" b="b"/>
            <a:pathLst>
              <a:path w="48" h="480">
                <a:moveTo>
                  <a:pt x="48" y="0"/>
                </a:moveTo>
                <a:cubicBezTo>
                  <a:pt x="24" y="80"/>
                  <a:pt x="0" y="160"/>
                  <a:pt x="0" y="240"/>
                </a:cubicBezTo>
                <a:cubicBezTo>
                  <a:pt x="0" y="320"/>
                  <a:pt x="40" y="440"/>
                  <a:pt x="48" y="48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triangle" w="med" len="med"/>
            <a:tailEnd type="none" w="med" len="med"/>
          </a:ln>
          <a:effectLst/>
        </p:spPr>
        <p:txBody>
          <a:bodyPr wrap="none"/>
          <a:lstStyle/>
          <a:p>
            <a:endParaRPr lang="zh-TW" altLang="en-US"/>
          </a:p>
        </p:txBody>
      </p:sp>
      <p:sp>
        <p:nvSpPr>
          <p:cNvPr id="43023" name="Line 15"/>
          <p:cNvSpPr>
            <a:spLocks noChangeShapeType="1"/>
          </p:cNvSpPr>
          <p:nvPr/>
        </p:nvSpPr>
        <p:spPr bwMode="auto">
          <a:xfrm>
            <a:off x="1524000" y="23622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zh-TW" altLang="en-US"/>
          </a:p>
        </p:txBody>
      </p:sp>
      <p:sp>
        <p:nvSpPr>
          <p:cNvPr id="43024" name="Line 16"/>
          <p:cNvSpPr>
            <a:spLocks noChangeShapeType="1"/>
          </p:cNvSpPr>
          <p:nvPr/>
        </p:nvSpPr>
        <p:spPr bwMode="auto">
          <a:xfrm>
            <a:off x="3048000" y="23622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zh-TW" altLang="en-US"/>
          </a:p>
        </p:txBody>
      </p:sp>
      <p:sp>
        <p:nvSpPr>
          <p:cNvPr id="43025" name="Line 17"/>
          <p:cNvSpPr>
            <a:spLocks noChangeShapeType="1"/>
          </p:cNvSpPr>
          <p:nvPr/>
        </p:nvSpPr>
        <p:spPr bwMode="auto">
          <a:xfrm flipH="1">
            <a:off x="2971800" y="2590800"/>
            <a:ext cx="1066800" cy="838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zh-TW" altLang="en-US"/>
          </a:p>
        </p:txBody>
      </p:sp>
      <p:sp>
        <p:nvSpPr>
          <p:cNvPr id="43026" name="Line 18"/>
          <p:cNvSpPr>
            <a:spLocks noChangeShapeType="1"/>
          </p:cNvSpPr>
          <p:nvPr/>
        </p:nvSpPr>
        <p:spPr bwMode="auto">
          <a:xfrm>
            <a:off x="2743200" y="2667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zh-TW" altLang="en-US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4038600" y="1981200"/>
            <a:ext cx="4191000" cy="3048000"/>
            <a:chOff x="2544" y="1248"/>
            <a:chExt cx="2640" cy="1920"/>
          </a:xfrm>
        </p:grpSpPr>
        <p:sp>
          <p:nvSpPr>
            <p:cNvPr id="43028" name="Oval 20"/>
            <p:cNvSpPr>
              <a:spLocks noChangeArrowheads="1"/>
            </p:cNvSpPr>
            <p:nvPr/>
          </p:nvSpPr>
          <p:spPr bwMode="auto">
            <a:xfrm>
              <a:off x="2544" y="2112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3029" name="Oval 21"/>
            <p:cNvSpPr>
              <a:spLocks noChangeArrowheads="1"/>
            </p:cNvSpPr>
            <p:nvPr/>
          </p:nvSpPr>
          <p:spPr bwMode="auto">
            <a:xfrm>
              <a:off x="2544" y="2880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3" name="Group 22"/>
            <p:cNvGrpSpPr>
              <a:grpSpLocks/>
            </p:cNvGrpSpPr>
            <p:nvPr/>
          </p:nvGrpSpPr>
          <p:grpSpPr bwMode="auto">
            <a:xfrm>
              <a:off x="3552" y="2112"/>
              <a:ext cx="288" cy="1056"/>
              <a:chOff x="624" y="1920"/>
              <a:chExt cx="288" cy="1056"/>
            </a:xfrm>
          </p:grpSpPr>
          <p:sp>
            <p:nvSpPr>
              <p:cNvPr id="43032" name="Oval 24"/>
              <p:cNvSpPr>
                <a:spLocks noChangeArrowheads="1"/>
              </p:cNvSpPr>
              <p:nvPr/>
            </p:nvSpPr>
            <p:spPr bwMode="auto">
              <a:xfrm>
                <a:off x="624" y="1920"/>
                <a:ext cx="288" cy="28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3033" name="Oval 25"/>
              <p:cNvSpPr>
                <a:spLocks noChangeArrowheads="1"/>
              </p:cNvSpPr>
              <p:nvPr/>
            </p:nvSpPr>
            <p:spPr bwMode="auto">
              <a:xfrm>
                <a:off x="624" y="2688"/>
                <a:ext cx="288" cy="28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4" name="Group 26"/>
            <p:cNvGrpSpPr>
              <a:grpSpLocks/>
            </p:cNvGrpSpPr>
            <p:nvPr/>
          </p:nvGrpSpPr>
          <p:grpSpPr bwMode="auto">
            <a:xfrm>
              <a:off x="4560" y="1344"/>
              <a:ext cx="288" cy="1824"/>
              <a:chOff x="624" y="1152"/>
              <a:chExt cx="288" cy="1824"/>
            </a:xfrm>
          </p:grpSpPr>
          <p:sp>
            <p:nvSpPr>
              <p:cNvPr id="43035" name="Oval 27"/>
              <p:cNvSpPr>
                <a:spLocks noChangeArrowheads="1"/>
              </p:cNvSpPr>
              <p:nvPr/>
            </p:nvSpPr>
            <p:spPr bwMode="auto">
              <a:xfrm>
                <a:off x="624" y="1152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3036" name="Oval 28"/>
              <p:cNvSpPr>
                <a:spLocks noChangeArrowheads="1"/>
              </p:cNvSpPr>
              <p:nvPr/>
            </p:nvSpPr>
            <p:spPr bwMode="auto">
              <a:xfrm>
                <a:off x="624" y="1920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3037" name="Oval 29"/>
              <p:cNvSpPr>
                <a:spLocks noChangeArrowheads="1"/>
              </p:cNvSpPr>
              <p:nvPr/>
            </p:nvSpPr>
            <p:spPr bwMode="auto">
              <a:xfrm>
                <a:off x="624" y="2688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43039" name="Line 31"/>
            <p:cNvSpPr>
              <a:spLocks noChangeShapeType="1"/>
            </p:cNvSpPr>
            <p:nvPr/>
          </p:nvSpPr>
          <p:spPr bwMode="auto">
            <a:xfrm>
              <a:off x="3696" y="244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43040" name="Line 32"/>
            <p:cNvSpPr>
              <a:spLocks noChangeShapeType="1"/>
            </p:cNvSpPr>
            <p:nvPr/>
          </p:nvSpPr>
          <p:spPr bwMode="auto">
            <a:xfrm flipV="1">
              <a:off x="2688" y="244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43041" name="Line 33"/>
            <p:cNvSpPr>
              <a:spLocks noChangeShapeType="1"/>
            </p:cNvSpPr>
            <p:nvPr/>
          </p:nvSpPr>
          <p:spPr bwMode="auto">
            <a:xfrm>
              <a:off x="2880" y="3024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43042" name="Line 34"/>
            <p:cNvSpPr>
              <a:spLocks noChangeShapeType="1"/>
            </p:cNvSpPr>
            <p:nvPr/>
          </p:nvSpPr>
          <p:spPr bwMode="auto">
            <a:xfrm>
              <a:off x="3888" y="3024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43043" name="Freeform 35"/>
            <p:cNvSpPr>
              <a:spLocks/>
            </p:cNvSpPr>
            <p:nvPr/>
          </p:nvSpPr>
          <p:spPr bwMode="auto">
            <a:xfrm>
              <a:off x="2832" y="2016"/>
              <a:ext cx="336" cy="320"/>
            </a:xfrm>
            <a:custGeom>
              <a:avLst/>
              <a:gdLst/>
              <a:ahLst/>
              <a:cxnLst>
                <a:cxn ang="0">
                  <a:pos x="0" y="104"/>
                </a:cxn>
                <a:cxn ang="0">
                  <a:pos x="192" y="8"/>
                </a:cxn>
                <a:cxn ang="0">
                  <a:pos x="288" y="152"/>
                </a:cxn>
                <a:cxn ang="0">
                  <a:pos x="288" y="296"/>
                </a:cxn>
                <a:cxn ang="0">
                  <a:pos x="0" y="296"/>
                </a:cxn>
              </a:cxnLst>
              <a:rect l="0" t="0" r="r" b="b"/>
              <a:pathLst>
                <a:path w="336" h="320">
                  <a:moveTo>
                    <a:pt x="0" y="104"/>
                  </a:moveTo>
                  <a:cubicBezTo>
                    <a:pt x="72" y="52"/>
                    <a:pt x="144" y="0"/>
                    <a:pt x="192" y="8"/>
                  </a:cubicBezTo>
                  <a:cubicBezTo>
                    <a:pt x="240" y="16"/>
                    <a:pt x="272" y="104"/>
                    <a:pt x="288" y="152"/>
                  </a:cubicBezTo>
                  <a:cubicBezTo>
                    <a:pt x="304" y="200"/>
                    <a:pt x="336" y="272"/>
                    <a:pt x="288" y="296"/>
                  </a:cubicBezTo>
                  <a:cubicBezTo>
                    <a:pt x="240" y="320"/>
                    <a:pt x="120" y="308"/>
                    <a:pt x="0" y="296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43044" name="Freeform 36"/>
            <p:cNvSpPr>
              <a:spLocks/>
            </p:cNvSpPr>
            <p:nvPr/>
          </p:nvSpPr>
          <p:spPr bwMode="auto">
            <a:xfrm>
              <a:off x="4848" y="1248"/>
              <a:ext cx="336" cy="320"/>
            </a:xfrm>
            <a:custGeom>
              <a:avLst/>
              <a:gdLst/>
              <a:ahLst/>
              <a:cxnLst>
                <a:cxn ang="0">
                  <a:pos x="0" y="104"/>
                </a:cxn>
                <a:cxn ang="0">
                  <a:pos x="192" y="8"/>
                </a:cxn>
                <a:cxn ang="0">
                  <a:pos x="288" y="152"/>
                </a:cxn>
                <a:cxn ang="0">
                  <a:pos x="288" y="296"/>
                </a:cxn>
                <a:cxn ang="0">
                  <a:pos x="0" y="296"/>
                </a:cxn>
              </a:cxnLst>
              <a:rect l="0" t="0" r="r" b="b"/>
              <a:pathLst>
                <a:path w="336" h="320">
                  <a:moveTo>
                    <a:pt x="0" y="104"/>
                  </a:moveTo>
                  <a:cubicBezTo>
                    <a:pt x="72" y="52"/>
                    <a:pt x="144" y="0"/>
                    <a:pt x="192" y="8"/>
                  </a:cubicBezTo>
                  <a:cubicBezTo>
                    <a:pt x="240" y="16"/>
                    <a:pt x="272" y="104"/>
                    <a:pt x="288" y="152"/>
                  </a:cubicBezTo>
                  <a:cubicBezTo>
                    <a:pt x="304" y="200"/>
                    <a:pt x="336" y="272"/>
                    <a:pt x="288" y="296"/>
                  </a:cubicBezTo>
                  <a:cubicBezTo>
                    <a:pt x="240" y="320"/>
                    <a:pt x="120" y="308"/>
                    <a:pt x="0" y="296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43045" name="Line 37"/>
            <p:cNvSpPr>
              <a:spLocks noChangeShapeType="1"/>
            </p:cNvSpPr>
            <p:nvPr/>
          </p:nvSpPr>
          <p:spPr bwMode="auto">
            <a:xfrm flipV="1">
              <a:off x="4704" y="244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43046" name="Freeform 38"/>
            <p:cNvSpPr>
              <a:spLocks/>
            </p:cNvSpPr>
            <p:nvPr/>
          </p:nvSpPr>
          <p:spPr bwMode="auto">
            <a:xfrm>
              <a:off x="4560" y="1632"/>
              <a:ext cx="48" cy="480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0" y="240"/>
                </a:cxn>
                <a:cxn ang="0">
                  <a:pos x="48" y="480"/>
                </a:cxn>
              </a:cxnLst>
              <a:rect l="0" t="0" r="r" b="b"/>
              <a:pathLst>
                <a:path w="48" h="480">
                  <a:moveTo>
                    <a:pt x="48" y="0"/>
                  </a:moveTo>
                  <a:cubicBezTo>
                    <a:pt x="24" y="80"/>
                    <a:pt x="0" y="160"/>
                    <a:pt x="0" y="240"/>
                  </a:cubicBezTo>
                  <a:cubicBezTo>
                    <a:pt x="0" y="320"/>
                    <a:pt x="40" y="440"/>
                    <a:pt x="48" y="48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43047" name="Freeform 39"/>
            <p:cNvSpPr>
              <a:spLocks/>
            </p:cNvSpPr>
            <p:nvPr/>
          </p:nvSpPr>
          <p:spPr bwMode="auto">
            <a:xfrm flipH="1">
              <a:off x="4800" y="1632"/>
              <a:ext cx="48" cy="480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0" y="240"/>
                </a:cxn>
                <a:cxn ang="0">
                  <a:pos x="48" y="480"/>
                </a:cxn>
              </a:cxnLst>
              <a:rect l="0" t="0" r="r" b="b"/>
              <a:pathLst>
                <a:path w="48" h="480">
                  <a:moveTo>
                    <a:pt x="48" y="0"/>
                  </a:moveTo>
                  <a:cubicBezTo>
                    <a:pt x="24" y="80"/>
                    <a:pt x="0" y="160"/>
                    <a:pt x="0" y="240"/>
                  </a:cubicBezTo>
                  <a:cubicBezTo>
                    <a:pt x="0" y="320"/>
                    <a:pt x="40" y="440"/>
                    <a:pt x="48" y="48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miter lim="800000"/>
              <a:headEnd type="triangle" w="med" len="med"/>
              <a:tailEnd type="none" w="med" len="med"/>
            </a:ln>
            <a:effectLst/>
          </p:spPr>
          <p:txBody>
            <a:bodyPr wrap="none"/>
            <a:lstStyle/>
            <a:p>
              <a:endParaRPr lang="zh-TW" altLang="en-US"/>
            </a:p>
          </p:txBody>
        </p:sp>
      </p:grpSp>
      <p:sp>
        <p:nvSpPr>
          <p:cNvPr id="43059" name="Oval 51"/>
          <p:cNvSpPr>
            <a:spLocks noChangeArrowheads="1"/>
          </p:cNvSpPr>
          <p:nvPr/>
        </p:nvSpPr>
        <p:spPr bwMode="auto">
          <a:xfrm>
            <a:off x="304800" y="63246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060" name="Text Box 52"/>
          <p:cNvSpPr txBox="1">
            <a:spLocks noChangeArrowheads="1"/>
          </p:cNvSpPr>
          <p:nvPr/>
        </p:nvSpPr>
        <p:spPr bwMode="auto">
          <a:xfrm>
            <a:off x="587375" y="6205538"/>
            <a:ext cx="17541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kumimoji="1" lang="en-US" altLang="zh-TW">
                <a:ea typeface="新細明體" charset="-120"/>
              </a:rPr>
              <a:t>= bad state</a:t>
            </a:r>
          </a:p>
        </p:txBody>
      </p:sp>
      <p:sp>
        <p:nvSpPr>
          <p:cNvPr id="54" name="Line 33"/>
          <p:cNvSpPr>
            <a:spLocks noChangeShapeType="1"/>
          </p:cNvSpPr>
          <p:nvPr/>
        </p:nvSpPr>
        <p:spPr bwMode="auto">
          <a:xfrm>
            <a:off x="2915816" y="3717032"/>
            <a:ext cx="1224136" cy="936104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zh-TW" altLang="en-US"/>
          </a:p>
        </p:txBody>
      </p:sp>
      <p:sp>
        <p:nvSpPr>
          <p:cNvPr id="55" name="Line 33"/>
          <p:cNvSpPr>
            <a:spLocks noChangeShapeType="1"/>
          </p:cNvSpPr>
          <p:nvPr/>
        </p:nvSpPr>
        <p:spPr bwMode="auto">
          <a:xfrm>
            <a:off x="4499992" y="2492896"/>
            <a:ext cx="1224136" cy="936104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zh-TW" altLang="en-US"/>
          </a:p>
        </p:txBody>
      </p:sp>
      <p:sp>
        <p:nvSpPr>
          <p:cNvPr id="42" name="投影片編號版面配置區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43</a:t>
            </a:fld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Assertion Checking as </a:t>
            </a:r>
            <a:r>
              <a:rPr lang="en-US" altLang="zh-TW" dirty="0" err="1" smtClean="0"/>
              <a:t>Reachability</a:t>
            </a:r>
            <a:endParaRPr lang="zh-TW" altLang="en-US" dirty="0"/>
          </a:p>
        </p:txBody>
      </p:sp>
      <p:sp>
        <p:nvSpPr>
          <p:cNvPr id="3" name="內容版面配置區 2"/>
          <p:cNvSpPr txBox="1">
            <a:spLocks/>
          </p:cNvSpPr>
          <p:nvPr/>
        </p:nvSpPr>
        <p:spPr>
          <a:xfrm>
            <a:off x="313184" y="1412777"/>
            <a:ext cx="2674640" cy="309634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 main(){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int x;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scanf("%d", &amp;x);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while(x&lt;10){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x++;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}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altLang="zh-TW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assert(x &gt; 0);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}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向右箭號 3"/>
          <p:cNvSpPr/>
          <p:nvPr/>
        </p:nvSpPr>
        <p:spPr>
          <a:xfrm>
            <a:off x="3131840" y="2636912"/>
            <a:ext cx="57606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3913584" y="1412776"/>
            <a:ext cx="2674640" cy="309634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main(){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altLang="zh-TW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x;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altLang="zh-TW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scanf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("%d", &amp;x);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while(x&lt;10){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x++;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}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altLang="zh-TW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if(! (x &gt; 0) ){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zh-TW" sz="2400" b="1" dirty="0" smtClean="0"/>
              <a:t>	      </a:t>
            </a:r>
            <a:r>
              <a:rPr lang="en-US" altLang="zh-TW" sz="2400" b="1" dirty="0" err="1" smtClean="0"/>
              <a:t>printf</a:t>
            </a:r>
            <a:r>
              <a:rPr lang="en-US" altLang="zh-TW" sz="2400" b="1" dirty="0" smtClean="0"/>
              <a:t>(“ERROR”):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zh-TW" sz="2400" b="1" dirty="0" smtClean="0"/>
              <a:t>       }</a:t>
            </a:r>
            <a:endParaRPr kumimoji="0" lang="en-US" altLang="zh-TW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}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971600" y="5157192"/>
            <a:ext cx="68530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/>
              <a:t>We will show you how to translate a program </a:t>
            </a:r>
          </a:p>
          <a:p>
            <a:r>
              <a:rPr lang="en-US" altLang="zh-TW" sz="2800" dirty="0" smtClean="0"/>
              <a:t>to a state transition system later</a:t>
            </a:r>
            <a:endParaRPr lang="zh-TW" altLang="en-US" sz="2800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44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zh-TW">
                <a:ea typeface="新細明體" charset="-120"/>
              </a:rPr>
              <a:t>Example</a:t>
            </a:r>
          </a:p>
        </p:txBody>
      </p:sp>
      <p:sp>
        <p:nvSpPr>
          <p:cNvPr id="23570" name="Text Box 1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54013" y="1412776"/>
            <a:ext cx="3819525" cy="5201424"/>
          </a:xfrm>
          <a:prstGeom prst="rect">
            <a:avLst/>
          </a:prstGeom>
          <a:solidFill>
            <a:srgbClr val="DADAF0"/>
          </a:solidFill>
          <a:ln w="19050">
            <a:noFill/>
            <a:miter lim="800000"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en-US" altLang="zh-TW" sz="2000" b="1" dirty="0" smtClean="0">
              <a:solidFill>
                <a:srgbClr val="000000"/>
              </a:solidFill>
              <a:latin typeface="Courier New" pitchFamily="49" charset="0"/>
              <a:ea typeface="新細明體" charset="-120"/>
            </a:endParaRPr>
          </a:p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en-US" altLang="zh-TW" sz="2000" b="1" dirty="0" smtClean="0">
                <a:solidFill>
                  <a:srgbClr val="000000"/>
                </a:solidFill>
                <a:latin typeface="Courier New" pitchFamily="49" charset="0"/>
                <a:ea typeface="新細明體" charset="-120"/>
              </a:rPr>
              <a:t>Example</a:t>
            </a:r>
            <a:r>
              <a:rPr kumimoji="1" lang="en-US" altLang="zh-TW" sz="2000" dirty="0" smtClean="0">
                <a:solidFill>
                  <a:srgbClr val="000000"/>
                </a:solidFill>
                <a:latin typeface="Courier New" pitchFamily="49" charset="0"/>
                <a:ea typeface="新細明體" charset="-120"/>
              </a:rPr>
              <a:t> ( ) {</a:t>
            </a:r>
          </a:p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en-US" altLang="zh-TW" sz="2000" b="1" i="1" dirty="0" smtClean="0">
                <a:solidFill>
                  <a:srgbClr val="000000"/>
                </a:solidFill>
                <a:latin typeface="Courier New" pitchFamily="49" charset="0"/>
                <a:ea typeface="新細明體" charset="-120"/>
                <a:sym typeface="Wingdings" pitchFamily="2" charset="2"/>
              </a:rPr>
              <a:t>1</a:t>
            </a:r>
            <a:r>
              <a:rPr kumimoji="1" lang="en-US" altLang="zh-TW" sz="2000" dirty="0" smtClean="0">
                <a:solidFill>
                  <a:srgbClr val="000000"/>
                </a:solidFill>
                <a:latin typeface="Courier New" pitchFamily="49" charset="0"/>
                <a:ea typeface="新細明體" charset="-120"/>
                <a:sym typeface="Wingdings" pitchFamily="2" charset="2"/>
              </a:rPr>
              <a:t>: do{</a:t>
            </a:r>
          </a:p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en-US" altLang="zh-TW" sz="2000" dirty="0" smtClean="0">
                <a:solidFill>
                  <a:srgbClr val="000000"/>
                </a:solidFill>
                <a:latin typeface="Courier New" pitchFamily="49" charset="0"/>
                <a:ea typeface="新細明體" charset="-120"/>
                <a:sym typeface="Wingdings" pitchFamily="2" charset="2"/>
              </a:rPr>
              <a:t>      </a:t>
            </a:r>
            <a:r>
              <a:rPr kumimoji="1" lang="en-US" altLang="zh-TW" sz="2000" b="1" dirty="0" smtClean="0">
                <a:solidFill>
                  <a:srgbClr val="000000"/>
                </a:solidFill>
                <a:latin typeface="Courier New" pitchFamily="49" charset="0"/>
                <a:ea typeface="新細明體" charset="-120"/>
                <a:sym typeface="Wingdings" pitchFamily="2" charset="2"/>
              </a:rPr>
              <a:t>assert(!lock)</a:t>
            </a:r>
          </a:p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en-US" altLang="zh-TW" sz="2000" dirty="0" smtClean="0">
                <a:solidFill>
                  <a:srgbClr val="000000"/>
                </a:solidFill>
                <a:latin typeface="Courier New" pitchFamily="49" charset="0"/>
                <a:ea typeface="新細明體" charset="-120"/>
                <a:sym typeface="Wingdings" pitchFamily="2" charset="2"/>
              </a:rPr>
              <a:t>      </a:t>
            </a:r>
            <a:r>
              <a:rPr kumimoji="1" lang="en-US" altLang="zh-TW" sz="2000" b="1" dirty="0" smtClean="0">
                <a:solidFill>
                  <a:srgbClr val="000000"/>
                </a:solidFill>
                <a:latin typeface="Courier New" pitchFamily="49" charset="0"/>
                <a:ea typeface="新細明體" charset="-120"/>
                <a:sym typeface="Wingdings" pitchFamily="2" charset="2"/>
              </a:rPr>
              <a:t>lock=true;</a:t>
            </a:r>
          </a:p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en-US" altLang="zh-TW" sz="2000" dirty="0" smtClean="0">
                <a:solidFill>
                  <a:srgbClr val="000000"/>
                </a:solidFill>
                <a:latin typeface="Courier New" pitchFamily="49" charset="0"/>
                <a:ea typeface="新細明體" charset="-120"/>
                <a:sym typeface="Wingdings" pitchFamily="2" charset="2"/>
              </a:rPr>
              <a:t>      old = new;</a:t>
            </a:r>
          </a:p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en-US" altLang="zh-TW" sz="2000" dirty="0" smtClean="0">
                <a:solidFill>
                  <a:srgbClr val="000000"/>
                </a:solidFill>
                <a:latin typeface="Courier New" pitchFamily="49" charset="0"/>
                <a:ea typeface="新細明體" charset="-120"/>
                <a:sym typeface="Wingdings" pitchFamily="2" charset="2"/>
              </a:rPr>
              <a:t>	q = q-&gt;next;</a:t>
            </a:r>
          </a:p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en-US" altLang="zh-TW" sz="2000" b="1" i="1" dirty="0" smtClean="0">
                <a:solidFill>
                  <a:srgbClr val="000000"/>
                </a:solidFill>
                <a:latin typeface="Courier New" pitchFamily="49" charset="0"/>
                <a:ea typeface="新細明體" charset="-120"/>
                <a:sym typeface="Wingdings" pitchFamily="2" charset="2"/>
              </a:rPr>
              <a:t>2</a:t>
            </a:r>
            <a:r>
              <a:rPr kumimoji="1" lang="en-US" altLang="zh-TW" sz="2000" dirty="0" smtClean="0">
                <a:solidFill>
                  <a:srgbClr val="000000"/>
                </a:solidFill>
                <a:latin typeface="Courier New" pitchFamily="49" charset="0"/>
                <a:ea typeface="新細明體" charset="-120"/>
                <a:sym typeface="Wingdings" pitchFamily="2" charset="2"/>
              </a:rPr>
              <a:t>:    if (q != NULL){</a:t>
            </a:r>
          </a:p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en-US" altLang="zh-TW" sz="2000" b="1" i="1" dirty="0" smtClean="0">
                <a:solidFill>
                  <a:srgbClr val="000000"/>
                </a:solidFill>
                <a:latin typeface="Courier New" pitchFamily="49" charset="0"/>
                <a:ea typeface="新細明體" charset="-120"/>
                <a:sym typeface="Wingdings" pitchFamily="2" charset="2"/>
              </a:rPr>
              <a:t>3</a:t>
            </a:r>
            <a:r>
              <a:rPr kumimoji="1" lang="en-US" altLang="zh-TW" sz="2000" dirty="0" smtClean="0">
                <a:solidFill>
                  <a:srgbClr val="000000"/>
                </a:solidFill>
                <a:latin typeface="Courier New" pitchFamily="49" charset="0"/>
                <a:ea typeface="新細明體" charset="-120"/>
                <a:sym typeface="Wingdings" pitchFamily="2" charset="2"/>
              </a:rPr>
              <a:t>: 	   q-&gt;data = new;</a:t>
            </a:r>
          </a:p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en-US" altLang="zh-TW" sz="2000" dirty="0" smtClean="0">
                <a:solidFill>
                  <a:srgbClr val="000000"/>
                </a:solidFill>
                <a:latin typeface="Courier New" pitchFamily="49" charset="0"/>
                <a:ea typeface="新細明體" charset="-120"/>
                <a:sym typeface="Wingdings" pitchFamily="2" charset="2"/>
              </a:rPr>
              <a:t>         </a:t>
            </a:r>
            <a:r>
              <a:rPr kumimoji="1" lang="en-US" altLang="zh-TW" sz="2000" b="1" dirty="0" smtClean="0">
                <a:solidFill>
                  <a:srgbClr val="000000"/>
                </a:solidFill>
                <a:latin typeface="Courier New" pitchFamily="49" charset="0"/>
                <a:ea typeface="新細明體" charset="-120"/>
                <a:sym typeface="Wingdings" pitchFamily="2" charset="2"/>
              </a:rPr>
              <a:t>assert(lock)</a:t>
            </a:r>
          </a:p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en-US" altLang="zh-TW" sz="2000" b="1" dirty="0" smtClean="0">
                <a:solidFill>
                  <a:srgbClr val="000000"/>
                </a:solidFill>
                <a:latin typeface="Courier New" pitchFamily="49" charset="0"/>
                <a:ea typeface="新細明體" charset="-120"/>
                <a:sym typeface="Wingdings" pitchFamily="2" charset="2"/>
              </a:rPr>
              <a:t>	   lock=false;</a:t>
            </a:r>
          </a:p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en-US" altLang="zh-TW" sz="2000" dirty="0" smtClean="0">
                <a:solidFill>
                  <a:srgbClr val="000000"/>
                </a:solidFill>
                <a:latin typeface="Courier New" pitchFamily="49" charset="0"/>
                <a:ea typeface="新細明體" charset="-120"/>
                <a:sym typeface="Wingdings" pitchFamily="2" charset="2"/>
              </a:rPr>
              <a:t>         new ++;</a:t>
            </a:r>
          </a:p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en-US" altLang="zh-TW" sz="2000" dirty="0" smtClean="0">
                <a:solidFill>
                  <a:srgbClr val="000000"/>
                </a:solidFill>
                <a:latin typeface="Courier New" pitchFamily="49" charset="0"/>
                <a:ea typeface="新細明體" charset="-120"/>
                <a:sym typeface="Wingdings" pitchFamily="2" charset="2"/>
              </a:rPr>
              <a:t>      }</a:t>
            </a:r>
          </a:p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en-US" altLang="zh-TW" sz="2000" b="1" i="1" dirty="0" smtClean="0">
                <a:solidFill>
                  <a:srgbClr val="000000"/>
                </a:solidFill>
                <a:latin typeface="Courier New" pitchFamily="49" charset="0"/>
                <a:ea typeface="新細明體" charset="-120"/>
                <a:sym typeface="Wingdings" pitchFamily="2" charset="2"/>
              </a:rPr>
              <a:t>4</a:t>
            </a:r>
            <a:r>
              <a:rPr kumimoji="1" lang="en-US" altLang="zh-TW" sz="2000" dirty="0" smtClean="0">
                <a:solidFill>
                  <a:srgbClr val="000000"/>
                </a:solidFill>
                <a:latin typeface="Courier New" pitchFamily="49" charset="0"/>
                <a:ea typeface="新細明體" charset="-120"/>
                <a:sym typeface="Wingdings" pitchFamily="2" charset="2"/>
              </a:rPr>
              <a:t>: } while(new != old);</a:t>
            </a:r>
          </a:p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en-US" altLang="zh-TW" sz="2000" b="1" i="1" dirty="0" smtClean="0">
                <a:solidFill>
                  <a:srgbClr val="000000"/>
                </a:solidFill>
                <a:latin typeface="Courier New" pitchFamily="49" charset="0"/>
                <a:ea typeface="新細明體" charset="-120"/>
                <a:sym typeface="Wingdings" pitchFamily="2" charset="2"/>
              </a:rPr>
              <a:t>5</a:t>
            </a:r>
            <a:r>
              <a:rPr kumimoji="1" lang="en-US" altLang="zh-TW" sz="2000" dirty="0" smtClean="0">
                <a:solidFill>
                  <a:srgbClr val="000000"/>
                </a:solidFill>
                <a:latin typeface="Courier New" pitchFamily="49" charset="0"/>
                <a:ea typeface="新細明體" charset="-120"/>
                <a:sym typeface="Wingdings" pitchFamily="2" charset="2"/>
              </a:rPr>
              <a:t>:  </a:t>
            </a:r>
            <a:r>
              <a:rPr kumimoji="1" lang="en-US" altLang="zh-TW" sz="2000" b="1" dirty="0" smtClean="0">
                <a:solidFill>
                  <a:srgbClr val="000000"/>
                </a:solidFill>
                <a:latin typeface="Courier New" pitchFamily="49" charset="0"/>
                <a:ea typeface="新細明體" charset="-120"/>
                <a:sym typeface="Wingdings" pitchFamily="2" charset="2"/>
              </a:rPr>
              <a:t>assert(lock)</a:t>
            </a:r>
          </a:p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en-US" altLang="zh-TW" sz="2000" b="1" dirty="0" smtClean="0">
                <a:solidFill>
                  <a:srgbClr val="000000"/>
                </a:solidFill>
                <a:latin typeface="Courier New" pitchFamily="49" charset="0"/>
                <a:ea typeface="新細明體" charset="-120"/>
                <a:sym typeface="Wingdings" pitchFamily="2" charset="2"/>
              </a:rPr>
              <a:t>    lock=false;</a:t>
            </a:r>
          </a:p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en-US" altLang="zh-TW" sz="2000" dirty="0" smtClean="0">
                <a:solidFill>
                  <a:srgbClr val="000000"/>
                </a:solidFill>
                <a:latin typeface="Courier New" pitchFamily="49" charset="0"/>
                <a:ea typeface="新細明體" charset="-120"/>
                <a:sym typeface="Wingdings" pitchFamily="2" charset="2"/>
              </a:rPr>
              <a:t>    return;</a:t>
            </a:r>
          </a:p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en-US" altLang="zh-TW" sz="2000" dirty="0" smtClean="0">
                <a:solidFill>
                  <a:srgbClr val="000000"/>
                </a:solidFill>
                <a:latin typeface="Courier New" pitchFamily="49" charset="0"/>
                <a:ea typeface="新細明體" charset="-120"/>
                <a:sym typeface="Wingdings" pitchFamily="2" charset="2"/>
              </a:rPr>
              <a:t>}   </a:t>
            </a:r>
            <a:r>
              <a:rPr kumimoji="1" lang="en-US" altLang="zh-TW" sz="2000" i="1" dirty="0" smtClean="0">
                <a:solidFill>
                  <a:srgbClr val="000000"/>
                </a:solidFill>
                <a:latin typeface="Courier New" pitchFamily="49" charset="0"/>
                <a:ea typeface="新細明體" charset="-120"/>
                <a:sym typeface="Wingdings" pitchFamily="2" charset="2"/>
              </a:rPr>
              <a:t>        </a:t>
            </a:r>
          </a:p>
        </p:txBody>
      </p:sp>
      <p:grpSp>
        <p:nvGrpSpPr>
          <p:cNvPr id="2" name="Group 3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5448300" y="2770188"/>
            <a:ext cx="2689225" cy="1949450"/>
            <a:chOff x="1955" y="1041"/>
            <a:chExt cx="1694" cy="1228"/>
          </a:xfrm>
        </p:grpSpPr>
        <p:sp>
          <p:nvSpPr>
            <p:cNvPr id="23587" name="Text Box 35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380" y="1812"/>
              <a:ext cx="356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fontAlgn="base" hangingPunct="0">
                <a:lnSpc>
                  <a:spcPct val="70000"/>
                </a:lnSpc>
                <a:spcBef>
                  <a:spcPct val="70000"/>
                </a:spcBef>
                <a:spcAft>
                  <a:spcPct val="0"/>
                </a:spcAft>
              </a:pPr>
              <a:endParaRPr kumimoji="1" lang="zh-TW" altLang="zh-TW" sz="1400" b="1" i="1" smtClean="0">
                <a:solidFill>
                  <a:srgbClr val="000000"/>
                </a:solidFill>
                <a:latin typeface="Arial" charset="0"/>
                <a:sym typeface="Wingdings" pitchFamily="2" charset="2"/>
              </a:endParaRPr>
            </a:p>
          </p:txBody>
        </p:sp>
        <p:sp>
          <p:nvSpPr>
            <p:cNvPr id="23588" name="Oval 3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224" y="1200"/>
              <a:ext cx="405" cy="371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rIns="0" anchor="ctr"/>
            <a:lstStyle/>
            <a:p>
              <a:pPr algn="ctr" eaLnBrk="0" fontAlgn="base" hangingPunct="0">
                <a:lnSpc>
                  <a:spcPct val="70000"/>
                </a:lnSpc>
                <a:spcBef>
                  <a:spcPct val="70000"/>
                </a:spcBef>
                <a:spcAft>
                  <a:spcPct val="0"/>
                </a:spcAft>
              </a:pPr>
              <a:endParaRPr kumimoji="1" lang="zh-TW" altLang="zh-TW" sz="1000" i="1" smtClean="0">
                <a:solidFill>
                  <a:srgbClr val="000000"/>
                </a:solidFill>
                <a:latin typeface="Arial" charset="0"/>
                <a:sym typeface="Wingdings" pitchFamily="2" charset="2"/>
              </a:endParaRPr>
            </a:p>
          </p:txBody>
        </p:sp>
        <p:sp>
          <p:nvSpPr>
            <p:cNvPr id="23589" name="Oval 37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133" y="1188"/>
              <a:ext cx="399" cy="377"/>
            </a:xfrm>
            <a:prstGeom prst="ellipse">
              <a:avLst/>
            </a:prstGeom>
            <a:solidFill>
              <a:schemeClr val="tx2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cxnSp>
          <p:nvCxnSpPr>
            <p:cNvPr id="23590" name="AutoShape 38"/>
            <p:cNvCxnSpPr>
              <a:cxnSpLocks noChangeShapeType="1"/>
              <a:stCxn id="23588" idx="7"/>
              <a:endCxn id="23589" idx="1"/>
            </p:cNvCxnSpPr>
            <p:nvPr>
              <p:custDataLst>
                <p:tags r:id="rId7"/>
              </p:custDataLst>
            </p:nvPr>
          </p:nvCxnSpPr>
          <p:spPr bwMode="auto">
            <a:xfrm rot="16200000">
              <a:off x="2875" y="930"/>
              <a:ext cx="11" cy="621"/>
            </a:xfrm>
            <a:prstGeom prst="curvedConnector3">
              <a:avLst>
                <a:gd name="adj1" fmla="val 1836366"/>
              </a:avLst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</p:cxnSp>
        <p:cxnSp>
          <p:nvCxnSpPr>
            <p:cNvPr id="23591" name="AutoShape 39"/>
            <p:cNvCxnSpPr>
              <a:cxnSpLocks noChangeShapeType="1"/>
              <a:stCxn id="23589" idx="3"/>
              <a:endCxn id="23588" idx="5"/>
            </p:cNvCxnSpPr>
            <p:nvPr>
              <p:custDataLst>
                <p:tags r:id="rId8"/>
              </p:custDataLst>
            </p:nvPr>
          </p:nvCxnSpPr>
          <p:spPr bwMode="auto">
            <a:xfrm rot="5400000">
              <a:off x="2877" y="1211"/>
              <a:ext cx="7" cy="621"/>
            </a:xfrm>
            <a:prstGeom prst="curvedConnector3">
              <a:avLst>
                <a:gd name="adj1" fmla="val 2814287"/>
              </a:avLst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</p:cxnSp>
        <p:sp>
          <p:nvSpPr>
            <p:cNvPr id="23592" name="Text Box 40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817" y="1067"/>
              <a:ext cx="326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fontAlgn="base" hangingPunct="0">
                <a:lnSpc>
                  <a:spcPct val="70000"/>
                </a:lnSpc>
                <a:spcBef>
                  <a:spcPct val="70000"/>
                </a:spcBef>
                <a:spcAft>
                  <a:spcPct val="0"/>
                </a:spcAft>
              </a:pPr>
              <a:endParaRPr kumimoji="1" lang="zh-TW" altLang="zh-TW" sz="1400" b="1" i="1" smtClean="0">
                <a:solidFill>
                  <a:srgbClr val="000000"/>
                </a:solidFill>
                <a:latin typeface="Arial" charset="0"/>
                <a:sym typeface="Wingdings" pitchFamily="2" charset="2"/>
              </a:endParaRPr>
            </a:p>
          </p:txBody>
        </p:sp>
        <p:sp>
          <p:nvSpPr>
            <p:cNvPr id="23593" name="Rectangle 4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657" y="1041"/>
              <a:ext cx="424" cy="212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TW" sz="1600" b="1" smtClean="0">
                  <a:solidFill>
                    <a:srgbClr val="000000"/>
                  </a:solidFill>
                  <a:latin typeface="Courier New" pitchFamily="49" charset="0"/>
                  <a:ea typeface="新細明體" charset="-120"/>
                </a:rPr>
                <a:t>lock</a:t>
              </a:r>
            </a:p>
          </p:txBody>
        </p:sp>
        <p:sp>
          <p:nvSpPr>
            <p:cNvPr id="23594" name="Rectangle 42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225" y="1815"/>
              <a:ext cx="424" cy="212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TW" sz="1600" b="1" smtClean="0">
                  <a:solidFill>
                    <a:srgbClr val="000000"/>
                  </a:solidFill>
                  <a:latin typeface="Courier New" pitchFamily="49" charset="0"/>
                  <a:ea typeface="新細明體" charset="-120"/>
                </a:rPr>
                <a:t>lock</a:t>
              </a:r>
            </a:p>
          </p:txBody>
        </p:sp>
        <p:sp>
          <p:nvSpPr>
            <p:cNvPr id="23595" name="Rectangle 43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604" y="1487"/>
              <a:ext cx="578" cy="212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TW" sz="1600" b="1" smtClean="0">
                  <a:solidFill>
                    <a:srgbClr val="000000"/>
                  </a:solidFill>
                  <a:latin typeface="Courier New" pitchFamily="49" charset="0"/>
                  <a:ea typeface="新細明體" charset="-120"/>
                </a:rPr>
                <a:t>unlock</a:t>
              </a:r>
            </a:p>
          </p:txBody>
        </p:sp>
        <p:sp>
          <p:nvSpPr>
            <p:cNvPr id="23596" name="Line 44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>
              <a:off x="2211" y="1115"/>
              <a:ext cx="83" cy="1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3597" name="Oval 4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658" y="1886"/>
              <a:ext cx="396" cy="383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tint val="63529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cxnSp>
          <p:nvCxnSpPr>
            <p:cNvPr id="23598" name="AutoShape 46"/>
            <p:cNvCxnSpPr>
              <a:cxnSpLocks noChangeShapeType="1"/>
              <a:stCxn id="23588" idx="4"/>
              <a:endCxn id="23597" idx="2"/>
            </p:cNvCxnSpPr>
            <p:nvPr>
              <p:custDataLst>
                <p:tags r:id="rId15"/>
              </p:custDataLst>
            </p:nvPr>
          </p:nvCxnSpPr>
          <p:spPr bwMode="auto">
            <a:xfrm rot="16200000" flipH="1">
              <a:off x="2293" y="1713"/>
              <a:ext cx="499" cy="231"/>
            </a:xfrm>
            <a:prstGeom prst="curvedConnector2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</p:cxnSp>
        <p:cxnSp>
          <p:nvCxnSpPr>
            <p:cNvPr id="23599" name="AutoShape 47"/>
            <p:cNvCxnSpPr>
              <a:cxnSpLocks noChangeShapeType="1"/>
              <a:endCxn id="23597" idx="6"/>
            </p:cNvCxnSpPr>
            <p:nvPr>
              <p:custDataLst>
                <p:tags r:id="rId16"/>
              </p:custDataLst>
            </p:nvPr>
          </p:nvCxnSpPr>
          <p:spPr bwMode="auto">
            <a:xfrm rot="5400000">
              <a:off x="2939" y="1686"/>
              <a:ext cx="507" cy="277"/>
            </a:xfrm>
            <a:prstGeom prst="curvedConnector2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</p:cxnSp>
        <p:sp>
          <p:nvSpPr>
            <p:cNvPr id="23600" name="Rectangle 48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1955" y="1815"/>
              <a:ext cx="578" cy="212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TW" sz="1600" b="1" smtClean="0">
                  <a:solidFill>
                    <a:srgbClr val="000000"/>
                  </a:solidFill>
                  <a:latin typeface="Courier New" pitchFamily="49" charset="0"/>
                  <a:ea typeface="新細明體" charset="-120"/>
                </a:rPr>
                <a:t>unlock</a:t>
              </a:r>
            </a:p>
          </p:txBody>
        </p:sp>
      </p:grpSp>
      <p:sp>
        <p:nvSpPr>
          <p:cNvPr id="19" name="投影片編號版面配置區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45</a:t>
            </a:fld>
            <a:endParaRPr lang="zh-TW" altLang="en-US"/>
          </a:p>
        </p:txBody>
      </p:sp>
      <p:sp>
        <p:nvSpPr>
          <p:cNvPr id="20" name="文字方塊 19"/>
          <p:cNvSpPr txBox="1"/>
          <p:nvPr/>
        </p:nvSpPr>
        <p:spPr>
          <a:xfrm>
            <a:off x="4788024" y="5301208"/>
            <a:ext cx="3962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Fill up a linked list with increasing values</a:t>
            </a:r>
            <a:endParaRPr lang="zh-TW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zh-TW">
                <a:ea typeface="新細明體" charset="-120"/>
              </a:rPr>
              <a:t>What a program </a:t>
            </a:r>
            <a:r>
              <a:rPr lang="en-US" altLang="zh-TW" i="1">
                <a:ea typeface="新細明體" charset="-120"/>
              </a:rPr>
              <a:t>really</a:t>
            </a:r>
            <a:r>
              <a:rPr lang="en-US" altLang="zh-TW">
                <a:ea typeface="新細明體" charset="-120"/>
              </a:rPr>
              <a:t> is…</a:t>
            </a:r>
          </a:p>
        </p:txBody>
      </p:sp>
      <p:sp>
        <p:nvSpPr>
          <p:cNvPr id="278531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57175" y="1933575"/>
            <a:ext cx="4095750" cy="3714750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grpSp>
        <p:nvGrpSpPr>
          <p:cNvPr id="2" name="Group 222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287338" y="1962150"/>
            <a:ext cx="4027487" cy="3646488"/>
            <a:chOff x="181" y="1236"/>
            <a:chExt cx="2537" cy="2297"/>
          </a:xfrm>
        </p:grpSpPr>
        <p:sp>
          <p:nvSpPr>
            <p:cNvPr id="278532" name="Oval 4"/>
            <p:cNvSpPr>
              <a:spLocks noChangeArrowheads="1"/>
            </p:cNvSpPr>
            <p:nvPr>
              <p:custDataLst>
                <p:tags r:id="rId120"/>
              </p:custDataLst>
            </p:nvPr>
          </p:nvSpPr>
          <p:spPr bwMode="auto">
            <a:xfrm flipH="1" flipV="1">
              <a:off x="187" y="3474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78533" name="Oval 5"/>
            <p:cNvSpPr>
              <a:spLocks noChangeArrowheads="1"/>
            </p:cNvSpPr>
            <p:nvPr>
              <p:custDataLst>
                <p:tags r:id="rId121"/>
              </p:custDataLst>
            </p:nvPr>
          </p:nvSpPr>
          <p:spPr bwMode="auto">
            <a:xfrm flipH="1" flipV="1">
              <a:off x="469" y="3474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78534" name="Oval 6"/>
            <p:cNvSpPr>
              <a:spLocks noChangeArrowheads="1"/>
            </p:cNvSpPr>
            <p:nvPr>
              <p:custDataLst>
                <p:tags r:id="rId122"/>
              </p:custDataLst>
            </p:nvPr>
          </p:nvSpPr>
          <p:spPr bwMode="auto">
            <a:xfrm flipH="1" flipV="1">
              <a:off x="187" y="3228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78535" name="Oval 7"/>
            <p:cNvSpPr>
              <a:spLocks noChangeArrowheads="1"/>
            </p:cNvSpPr>
            <p:nvPr>
              <p:custDataLst>
                <p:tags r:id="rId123"/>
              </p:custDataLst>
            </p:nvPr>
          </p:nvSpPr>
          <p:spPr bwMode="auto">
            <a:xfrm flipH="1" flipV="1">
              <a:off x="469" y="3228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78536" name="Oval 8"/>
            <p:cNvSpPr>
              <a:spLocks noChangeArrowheads="1"/>
            </p:cNvSpPr>
            <p:nvPr>
              <p:custDataLst>
                <p:tags r:id="rId124"/>
              </p:custDataLst>
            </p:nvPr>
          </p:nvSpPr>
          <p:spPr bwMode="auto">
            <a:xfrm flipH="1" flipV="1">
              <a:off x="733" y="3474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78537" name="Oval 9"/>
            <p:cNvSpPr>
              <a:spLocks noChangeArrowheads="1"/>
            </p:cNvSpPr>
            <p:nvPr>
              <p:custDataLst>
                <p:tags r:id="rId125"/>
              </p:custDataLst>
            </p:nvPr>
          </p:nvSpPr>
          <p:spPr bwMode="auto">
            <a:xfrm flipH="1" flipV="1">
              <a:off x="1015" y="3474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78538" name="Oval 10"/>
            <p:cNvSpPr>
              <a:spLocks noChangeArrowheads="1"/>
            </p:cNvSpPr>
            <p:nvPr>
              <p:custDataLst>
                <p:tags r:id="rId126"/>
              </p:custDataLst>
            </p:nvPr>
          </p:nvSpPr>
          <p:spPr bwMode="auto">
            <a:xfrm flipH="1" flipV="1">
              <a:off x="1285" y="3474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78539" name="Oval 11"/>
            <p:cNvSpPr>
              <a:spLocks noChangeArrowheads="1"/>
            </p:cNvSpPr>
            <p:nvPr>
              <p:custDataLst>
                <p:tags r:id="rId127"/>
              </p:custDataLst>
            </p:nvPr>
          </p:nvSpPr>
          <p:spPr bwMode="auto">
            <a:xfrm flipH="1" flipV="1">
              <a:off x="1567" y="3474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78540" name="Oval 12"/>
            <p:cNvSpPr>
              <a:spLocks noChangeArrowheads="1"/>
            </p:cNvSpPr>
            <p:nvPr>
              <p:custDataLst>
                <p:tags r:id="rId128"/>
              </p:custDataLst>
            </p:nvPr>
          </p:nvSpPr>
          <p:spPr bwMode="auto">
            <a:xfrm flipH="1" flipV="1">
              <a:off x="733" y="3228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78541" name="Oval 13"/>
            <p:cNvSpPr>
              <a:spLocks noChangeArrowheads="1"/>
            </p:cNvSpPr>
            <p:nvPr>
              <p:custDataLst>
                <p:tags r:id="rId129"/>
              </p:custDataLst>
            </p:nvPr>
          </p:nvSpPr>
          <p:spPr bwMode="auto">
            <a:xfrm flipH="1" flipV="1">
              <a:off x="1015" y="3228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78542" name="Oval 14"/>
            <p:cNvSpPr>
              <a:spLocks noChangeArrowheads="1"/>
            </p:cNvSpPr>
            <p:nvPr>
              <p:custDataLst>
                <p:tags r:id="rId130"/>
              </p:custDataLst>
            </p:nvPr>
          </p:nvSpPr>
          <p:spPr bwMode="auto">
            <a:xfrm flipH="1" flipV="1">
              <a:off x="1285" y="3228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78543" name="Oval 15"/>
            <p:cNvSpPr>
              <a:spLocks noChangeArrowheads="1"/>
            </p:cNvSpPr>
            <p:nvPr>
              <p:custDataLst>
                <p:tags r:id="rId131"/>
              </p:custDataLst>
            </p:nvPr>
          </p:nvSpPr>
          <p:spPr bwMode="auto">
            <a:xfrm flipH="1" flipV="1">
              <a:off x="1567" y="3228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78544" name="Oval 16"/>
            <p:cNvSpPr>
              <a:spLocks noChangeArrowheads="1"/>
            </p:cNvSpPr>
            <p:nvPr>
              <p:custDataLst>
                <p:tags r:id="rId132"/>
              </p:custDataLst>
            </p:nvPr>
          </p:nvSpPr>
          <p:spPr bwMode="auto">
            <a:xfrm flipH="1" flipV="1">
              <a:off x="1825" y="3474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78545" name="Oval 17"/>
            <p:cNvSpPr>
              <a:spLocks noChangeArrowheads="1"/>
            </p:cNvSpPr>
            <p:nvPr>
              <p:custDataLst>
                <p:tags r:id="rId133"/>
              </p:custDataLst>
            </p:nvPr>
          </p:nvSpPr>
          <p:spPr bwMode="auto">
            <a:xfrm flipH="1" flipV="1">
              <a:off x="2107" y="3474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78546" name="Oval 18"/>
            <p:cNvSpPr>
              <a:spLocks noChangeArrowheads="1"/>
            </p:cNvSpPr>
            <p:nvPr>
              <p:custDataLst>
                <p:tags r:id="rId134"/>
              </p:custDataLst>
            </p:nvPr>
          </p:nvSpPr>
          <p:spPr bwMode="auto">
            <a:xfrm flipH="1" flipV="1">
              <a:off x="2377" y="3474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78547" name="Oval 19"/>
            <p:cNvSpPr>
              <a:spLocks noChangeArrowheads="1"/>
            </p:cNvSpPr>
            <p:nvPr>
              <p:custDataLst>
                <p:tags r:id="rId135"/>
              </p:custDataLst>
            </p:nvPr>
          </p:nvSpPr>
          <p:spPr bwMode="auto">
            <a:xfrm flipH="1" flipV="1">
              <a:off x="2659" y="3474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78548" name="Oval 20"/>
            <p:cNvSpPr>
              <a:spLocks noChangeArrowheads="1"/>
            </p:cNvSpPr>
            <p:nvPr>
              <p:custDataLst>
                <p:tags r:id="rId136"/>
              </p:custDataLst>
            </p:nvPr>
          </p:nvSpPr>
          <p:spPr bwMode="auto">
            <a:xfrm flipH="1" flipV="1">
              <a:off x="1825" y="3228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78549" name="Oval 21"/>
            <p:cNvSpPr>
              <a:spLocks noChangeArrowheads="1"/>
            </p:cNvSpPr>
            <p:nvPr>
              <p:custDataLst>
                <p:tags r:id="rId137"/>
              </p:custDataLst>
            </p:nvPr>
          </p:nvSpPr>
          <p:spPr bwMode="auto">
            <a:xfrm flipH="1" flipV="1">
              <a:off x="2107" y="3228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78550" name="Oval 22"/>
            <p:cNvSpPr>
              <a:spLocks noChangeArrowheads="1"/>
            </p:cNvSpPr>
            <p:nvPr>
              <p:custDataLst>
                <p:tags r:id="rId138"/>
              </p:custDataLst>
            </p:nvPr>
          </p:nvSpPr>
          <p:spPr bwMode="auto">
            <a:xfrm flipH="1" flipV="1">
              <a:off x="2377" y="3228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78551" name="Oval 23"/>
            <p:cNvSpPr>
              <a:spLocks noChangeArrowheads="1"/>
            </p:cNvSpPr>
            <p:nvPr>
              <p:custDataLst>
                <p:tags r:id="rId139"/>
              </p:custDataLst>
            </p:nvPr>
          </p:nvSpPr>
          <p:spPr bwMode="auto">
            <a:xfrm flipH="1" flipV="1">
              <a:off x="2659" y="3228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78552" name="Oval 24"/>
            <p:cNvSpPr>
              <a:spLocks noChangeArrowheads="1"/>
            </p:cNvSpPr>
            <p:nvPr>
              <p:custDataLst>
                <p:tags r:id="rId140"/>
              </p:custDataLst>
            </p:nvPr>
          </p:nvSpPr>
          <p:spPr bwMode="auto">
            <a:xfrm flipH="1" flipV="1">
              <a:off x="181" y="3000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78553" name="Oval 25"/>
            <p:cNvSpPr>
              <a:spLocks noChangeArrowheads="1"/>
            </p:cNvSpPr>
            <p:nvPr>
              <p:custDataLst>
                <p:tags r:id="rId141"/>
              </p:custDataLst>
            </p:nvPr>
          </p:nvSpPr>
          <p:spPr bwMode="auto">
            <a:xfrm flipH="1" flipV="1">
              <a:off x="463" y="3000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78554" name="Oval 26"/>
            <p:cNvSpPr>
              <a:spLocks noChangeArrowheads="1"/>
            </p:cNvSpPr>
            <p:nvPr>
              <p:custDataLst>
                <p:tags r:id="rId142"/>
              </p:custDataLst>
            </p:nvPr>
          </p:nvSpPr>
          <p:spPr bwMode="auto">
            <a:xfrm flipH="1" flipV="1">
              <a:off x="181" y="2754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78555" name="Oval 27"/>
            <p:cNvSpPr>
              <a:spLocks noChangeArrowheads="1"/>
            </p:cNvSpPr>
            <p:nvPr>
              <p:custDataLst>
                <p:tags r:id="rId143"/>
              </p:custDataLst>
            </p:nvPr>
          </p:nvSpPr>
          <p:spPr bwMode="auto">
            <a:xfrm flipH="1" flipV="1">
              <a:off x="463" y="2754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78556" name="Oval 28"/>
            <p:cNvSpPr>
              <a:spLocks noChangeArrowheads="1"/>
            </p:cNvSpPr>
            <p:nvPr>
              <p:custDataLst>
                <p:tags r:id="rId144"/>
              </p:custDataLst>
            </p:nvPr>
          </p:nvSpPr>
          <p:spPr bwMode="auto">
            <a:xfrm flipH="1" flipV="1">
              <a:off x="181" y="2490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78557" name="Oval 29"/>
            <p:cNvSpPr>
              <a:spLocks noChangeArrowheads="1"/>
            </p:cNvSpPr>
            <p:nvPr>
              <p:custDataLst>
                <p:tags r:id="rId145"/>
              </p:custDataLst>
            </p:nvPr>
          </p:nvSpPr>
          <p:spPr bwMode="auto">
            <a:xfrm flipH="1" flipV="1">
              <a:off x="463" y="2490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78558" name="Oval 30"/>
            <p:cNvSpPr>
              <a:spLocks noChangeArrowheads="1"/>
            </p:cNvSpPr>
            <p:nvPr>
              <p:custDataLst>
                <p:tags r:id="rId146"/>
              </p:custDataLst>
            </p:nvPr>
          </p:nvSpPr>
          <p:spPr bwMode="auto">
            <a:xfrm flipH="1" flipV="1">
              <a:off x="181" y="2244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78559" name="Oval 31"/>
            <p:cNvSpPr>
              <a:spLocks noChangeArrowheads="1"/>
            </p:cNvSpPr>
            <p:nvPr>
              <p:custDataLst>
                <p:tags r:id="rId147"/>
              </p:custDataLst>
            </p:nvPr>
          </p:nvSpPr>
          <p:spPr bwMode="auto">
            <a:xfrm flipH="1" flipV="1">
              <a:off x="463" y="2244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78560" name="Oval 32"/>
            <p:cNvSpPr>
              <a:spLocks noChangeArrowheads="1"/>
            </p:cNvSpPr>
            <p:nvPr>
              <p:custDataLst>
                <p:tags r:id="rId148"/>
              </p:custDataLst>
            </p:nvPr>
          </p:nvSpPr>
          <p:spPr bwMode="auto">
            <a:xfrm flipH="1" flipV="1">
              <a:off x="727" y="3000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78561" name="Oval 33"/>
            <p:cNvSpPr>
              <a:spLocks noChangeArrowheads="1"/>
            </p:cNvSpPr>
            <p:nvPr>
              <p:custDataLst>
                <p:tags r:id="rId149"/>
              </p:custDataLst>
            </p:nvPr>
          </p:nvSpPr>
          <p:spPr bwMode="auto">
            <a:xfrm flipH="1" flipV="1">
              <a:off x="1009" y="3000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78562" name="Oval 34"/>
            <p:cNvSpPr>
              <a:spLocks noChangeArrowheads="1"/>
            </p:cNvSpPr>
            <p:nvPr>
              <p:custDataLst>
                <p:tags r:id="rId150"/>
              </p:custDataLst>
            </p:nvPr>
          </p:nvSpPr>
          <p:spPr bwMode="auto">
            <a:xfrm flipH="1" flipV="1">
              <a:off x="1279" y="3000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78563" name="Oval 35"/>
            <p:cNvSpPr>
              <a:spLocks noChangeArrowheads="1"/>
            </p:cNvSpPr>
            <p:nvPr>
              <p:custDataLst>
                <p:tags r:id="rId151"/>
              </p:custDataLst>
            </p:nvPr>
          </p:nvSpPr>
          <p:spPr bwMode="auto">
            <a:xfrm flipH="1" flipV="1">
              <a:off x="1561" y="3000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78564" name="Oval 36"/>
            <p:cNvSpPr>
              <a:spLocks noChangeArrowheads="1"/>
            </p:cNvSpPr>
            <p:nvPr>
              <p:custDataLst>
                <p:tags r:id="rId152"/>
              </p:custDataLst>
            </p:nvPr>
          </p:nvSpPr>
          <p:spPr bwMode="auto">
            <a:xfrm flipH="1" flipV="1">
              <a:off x="727" y="2754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78565" name="Oval 37"/>
            <p:cNvSpPr>
              <a:spLocks noChangeArrowheads="1"/>
            </p:cNvSpPr>
            <p:nvPr>
              <p:custDataLst>
                <p:tags r:id="rId153"/>
              </p:custDataLst>
            </p:nvPr>
          </p:nvSpPr>
          <p:spPr bwMode="auto">
            <a:xfrm flipH="1" flipV="1">
              <a:off x="1009" y="2754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78566" name="Oval 38"/>
            <p:cNvSpPr>
              <a:spLocks noChangeArrowheads="1"/>
            </p:cNvSpPr>
            <p:nvPr>
              <p:custDataLst>
                <p:tags r:id="rId154"/>
              </p:custDataLst>
            </p:nvPr>
          </p:nvSpPr>
          <p:spPr bwMode="auto">
            <a:xfrm flipH="1" flipV="1">
              <a:off x="1279" y="2754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78567" name="Oval 39"/>
            <p:cNvSpPr>
              <a:spLocks noChangeArrowheads="1"/>
            </p:cNvSpPr>
            <p:nvPr>
              <p:custDataLst>
                <p:tags r:id="rId155"/>
              </p:custDataLst>
            </p:nvPr>
          </p:nvSpPr>
          <p:spPr bwMode="auto">
            <a:xfrm flipH="1" flipV="1">
              <a:off x="1561" y="2754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78568" name="Oval 40"/>
            <p:cNvSpPr>
              <a:spLocks noChangeArrowheads="1"/>
            </p:cNvSpPr>
            <p:nvPr>
              <p:custDataLst>
                <p:tags r:id="rId156"/>
              </p:custDataLst>
            </p:nvPr>
          </p:nvSpPr>
          <p:spPr bwMode="auto">
            <a:xfrm flipH="1" flipV="1">
              <a:off x="727" y="2490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78569" name="Oval 41"/>
            <p:cNvSpPr>
              <a:spLocks noChangeArrowheads="1"/>
            </p:cNvSpPr>
            <p:nvPr>
              <p:custDataLst>
                <p:tags r:id="rId157"/>
              </p:custDataLst>
            </p:nvPr>
          </p:nvSpPr>
          <p:spPr bwMode="auto">
            <a:xfrm flipH="1" flipV="1">
              <a:off x="1009" y="2490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78570" name="Oval 42"/>
            <p:cNvSpPr>
              <a:spLocks noChangeArrowheads="1"/>
            </p:cNvSpPr>
            <p:nvPr>
              <p:custDataLst>
                <p:tags r:id="rId158"/>
              </p:custDataLst>
            </p:nvPr>
          </p:nvSpPr>
          <p:spPr bwMode="auto">
            <a:xfrm flipH="1" flipV="1">
              <a:off x="1279" y="2490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78571" name="Oval 43"/>
            <p:cNvSpPr>
              <a:spLocks noChangeArrowheads="1"/>
            </p:cNvSpPr>
            <p:nvPr>
              <p:custDataLst>
                <p:tags r:id="rId159"/>
              </p:custDataLst>
            </p:nvPr>
          </p:nvSpPr>
          <p:spPr bwMode="auto">
            <a:xfrm flipH="1" flipV="1">
              <a:off x="1561" y="2490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78572" name="Oval 44"/>
            <p:cNvSpPr>
              <a:spLocks noChangeArrowheads="1"/>
            </p:cNvSpPr>
            <p:nvPr>
              <p:custDataLst>
                <p:tags r:id="rId160"/>
              </p:custDataLst>
            </p:nvPr>
          </p:nvSpPr>
          <p:spPr bwMode="auto">
            <a:xfrm flipH="1" flipV="1">
              <a:off x="727" y="2244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78573" name="Oval 45"/>
            <p:cNvSpPr>
              <a:spLocks noChangeArrowheads="1"/>
            </p:cNvSpPr>
            <p:nvPr>
              <p:custDataLst>
                <p:tags r:id="rId161"/>
              </p:custDataLst>
            </p:nvPr>
          </p:nvSpPr>
          <p:spPr bwMode="auto">
            <a:xfrm flipH="1" flipV="1">
              <a:off x="1009" y="2244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78574" name="Oval 46"/>
            <p:cNvSpPr>
              <a:spLocks noChangeArrowheads="1"/>
            </p:cNvSpPr>
            <p:nvPr>
              <p:custDataLst>
                <p:tags r:id="rId162"/>
              </p:custDataLst>
            </p:nvPr>
          </p:nvSpPr>
          <p:spPr bwMode="auto">
            <a:xfrm flipH="1" flipV="1">
              <a:off x="1279" y="2244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78575" name="Oval 47"/>
            <p:cNvSpPr>
              <a:spLocks noChangeArrowheads="1"/>
            </p:cNvSpPr>
            <p:nvPr>
              <p:custDataLst>
                <p:tags r:id="rId163"/>
              </p:custDataLst>
            </p:nvPr>
          </p:nvSpPr>
          <p:spPr bwMode="auto">
            <a:xfrm flipH="1" flipV="1">
              <a:off x="1561" y="2244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78576" name="Oval 48"/>
            <p:cNvSpPr>
              <a:spLocks noChangeArrowheads="1"/>
            </p:cNvSpPr>
            <p:nvPr>
              <p:custDataLst>
                <p:tags r:id="rId164"/>
              </p:custDataLst>
            </p:nvPr>
          </p:nvSpPr>
          <p:spPr bwMode="auto">
            <a:xfrm flipH="1" flipV="1">
              <a:off x="1819" y="3000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78577" name="Oval 49"/>
            <p:cNvSpPr>
              <a:spLocks noChangeArrowheads="1"/>
            </p:cNvSpPr>
            <p:nvPr>
              <p:custDataLst>
                <p:tags r:id="rId165"/>
              </p:custDataLst>
            </p:nvPr>
          </p:nvSpPr>
          <p:spPr bwMode="auto">
            <a:xfrm flipH="1" flipV="1">
              <a:off x="2101" y="3000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78578" name="Oval 50"/>
            <p:cNvSpPr>
              <a:spLocks noChangeArrowheads="1"/>
            </p:cNvSpPr>
            <p:nvPr>
              <p:custDataLst>
                <p:tags r:id="rId166"/>
              </p:custDataLst>
            </p:nvPr>
          </p:nvSpPr>
          <p:spPr bwMode="auto">
            <a:xfrm flipH="1" flipV="1">
              <a:off x="2371" y="3000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78579" name="Oval 51"/>
            <p:cNvSpPr>
              <a:spLocks noChangeArrowheads="1"/>
            </p:cNvSpPr>
            <p:nvPr>
              <p:custDataLst>
                <p:tags r:id="rId167"/>
              </p:custDataLst>
            </p:nvPr>
          </p:nvSpPr>
          <p:spPr bwMode="auto">
            <a:xfrm flipH="1" flipV="1">
              <a:off x="2653" y="3000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78580" name="Oval 52"/>
            <p:cNvSpPr>
              <a:spLocks noChangeArrowheads="1"/>
            </p:cNvSpPr>
            <p:nvPr>
              <p:custDataLst>
                <p:tags r:id="rId168"/>
              </p:custDataLst>
            </p:nvPr>
          </p:nvSpPr>
          <p:spPr bwMode="auto">
            <a:xfrm flipH="1" flipV="1">
              <a:off x="1819" y="2754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78581" name="Oval 53"/>
            <p:cNvSpPr>
              <a:spLocks noChangeArrowheads="1"/>
            </p:cNvSpPr>
            <p:nvPr>
              <p:custDataLst>
                <p:tags r:id="rId169"/>
              </p:custDataLst>
            </p:nvPr>
          </p:nvSpPr>
          <p:spPr bwMode="auto">
            <a:xfrm flipH="1" flipV="1">
              <a:off x="2101" y="2754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78582" name="Oval 54"/>
            <p:cNvSpPr>
              <a:spLocks noChangeArrowheads="1"/>
            </p:cNvSpPr>
            <p:nvPr>
              <p:custDataLst>
                <p:tags r:id="rId170"/>
              </p:custDataLst>
            </p:nvPr>
          </p:nvSpPr>
          <p:spPr bwMode="auto">
            <a:xfrm flipH="1" flipV="1">
              <a:off x="2371" y="2754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78583" name="Oval 55"/>
            <p:cNvSpPr>
              <a:spLocks noChangeArrowheads="1"/>
            </p:cNvSpPr>
            <p:nvPr>
              <p:custDataLst>
                <p:tags r:id="rId171"/>
              </p:custDataLst>
            </p:nvPr>
          </p:nvSpPr>
          <p:spPr bwMode="auto">
            <a:xfrm flipH="1" flipV="1">
              <a:off x="2653" y="2754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78584" name="Oval 56"/>
            <p:cNvSpPr>
              <a:spLocks noChangeArrowheads="1"/>
            </p:cNvSpPr>
            <p:nvPr>
              <p:custDataLst>
                <p:tags r:id="rId172"/>
              </p:custDataLst>
            </p:nvPr>
          </p:nvSpPr>
          <p:spPr bwMode="auto">
            <a:xfrm flipH="1" flipV="1">
              <a:off x="1819" y="2490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78585" name="Oval 57"/>
            <p:cNvSpPr>
              <a:spLocks noChangeArrowheads="1"/>
            </p:cNvSpPr>
            <p:nvPr>
              <p:custDataLst>
                <p:tags r:id="rId173"/>
              </p:custDataLst>
            </p:nvPr>
          </p:nvSpPr>
          <p:spPr bwMode="auto">
            <a:xfrm flipH="1" flipV="1">
              <a:off x="2101" y="2490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78586" name="Oval 58"/>
            <p:cNvSpPr>
              <a:spLocks noChangeArrowheads="1"/>
            </p:cNvSpPr>
            <p:nvPr>
              <p:custDataLst>
                <p:tags r:id="rId174"/>
              </p:custDataLst>
            </p:nvPr>
          </p:nvSpPr>
          <p:spPr bwMode="auto">
            <a:xfrm flipH="1" flipV="1">
              <a:off x="2371" y="2490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78587" name="Oval 59"/>
            <p:cNvSpPr>
              <a:spLocks noChangeArrowheads="1"/>
            </p:cNvSpPr>
            <p:nvPr>
              <p:custDataLst>
                <p:tags r:id="rId175"/>
              </p:custDataLst>
            </p:nvPr>
          </p:nvSpPr>
          <p:spPr bwMode="auto">
            <a:xfrm flipH="1" flipV="1">
              <a:off x="2653" y="2490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78588" name="Oval 60"/>
            <p:cNvSpPr>
              <a:spLocks noChangeArrowheads="1"/>
            </p:cNvSpPr>
            <p:nvPr>
              <p:custDataLst>
                <p:tags r:id="rId176"/>
              </p:custDataLst>
            </p:nvPr>
          </p:nvSpPr>
          <p:spPr bwMode="auto">
            <a:xfrm flipH="1" flipV="1">
              <a:off x="1819" y="2244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78589" name="Oval 61"/>
            <p:cNvSpPr>
              <a:spLocks noChangeArrowheads="1"/>
            </p:cNvSpPr>
            <p:nvPr>
              <p:custDataLst>
                <p:tags r:id="rId177"/>
              </p:custDataLst>
            </p:nvPr>
          </p:nvSpPr>
          <p:spPr bwMode="auto">
            <a:xfrm flipH="1" flipV="1">
              <a:off x="2101" y="2244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78590" name="Oval 62"/>
            <p:cNvSpPr>
              <a:spLocks noChangeArrowheads="1"/>
            </p:cNvSpPr>
            <p:nvPr>
              <p:custDataLst>
                <p:tags r:id="rId178"/>
              </p:custDataLst>
            </p:nvPr>
          </p:nvSpPr>
          <p:spPr bwMode="auto">
            <a:xfrm flipH="1" flipV="1">
              <a:off x="2371" y="2244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78591" name="Oval 63"/>
            <p:cNvSpPr>
              <a:spLocks noChangeArrowheads="1"/>
            </p:cNvSpPr>
            <p:nvPr>
              <p:custDataLst>
                <p:tags r:id="rId179"/>
              </p:custDataLst>
            </p:nvPr>
          </p:nvSpPr>
          <p:spPr bwMode="auto">
            <a:xfrm flipH="1" flipV="1">
              <a:off x="2653" y="2244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78592" name="Oval 64"/>
            <p:cNvSpPr>
              <a:spLocks noChangeArrowheads="1"/>
            </p:cNvSpPr>
            <p:nvPr>
              <p:custDataLst>
                <p:tags r:id="rId180"/>
              </p:custDataLst>
            </p:nvPr>
          </p:nvSpPr>
          <p:spPr bwMode="auto">
            <a:xfrm flipH="1" flipV="1">
              <a:off x="187" y="1992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78593" name="Oval 65"/>
            <p:cNvSpPr>
              <a:spLocks noChangeArrowheads="1"/>
            </p:cNvSpPr>
            <p:nvPr>
              <p:custDataLst>
                <p:tags r:id="rId181"/>
              </p:custDataLst>
            </p:nvPr>
          </p:nvSpPr>
          <p:spPr bwMode="auto">
            <a:xfrm flipH="1" flipV="1">
              <a:off x="469" y="1992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78594" name="Oval 66"/>
            <p:cNvSpPr>
              <a:spLocks noChangeArrowheads="1"/>
            </p:cNvSpPr>
            <p:nvPr>
              <p:custDataLst>
                <p:tags r:id="rId182"/>
              </p:custDataLst>
            </p:nvPr>
          </p:nvSpPr>
          <p:spPr bwMode="auto">
            <a:xfrm flipH="1" flipV="1">
              <a:off x="187" y="1746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78595" name="Oval 67"/>
            <p:cNvSpPr>
              <a:spLocks noChangeArrowheads="1"/>
            </p:cNvSpPr>
            <p:nvPr>
              <p:custDataLst>
                <p:tags r:id="rId183"/>
              </p:custDataLst>
            </p:nvPr>
          </p:nvSpPr>
          <p:spPr bwMode="auto">
            <a:xfrm flipH="1" flipV="1">
              <a:off x="469" y="1746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78596" name="Oval 68"/>
            <p:cNvSpPr>
              <a:spLocks noChangeArrowheads="1"/>
            </p:cNvSpPr>
            <p:nvPr>
              <p:custDataLst>
                <p:tags r:id="rId184"/>
              </p:custDataLst>
            </p:nvPr>
          </p:nvSpPr>
          <p:spPr bwMode="auto">
            <a:xfrm flipH="1" flipV="1">
              <a:off x="187" y="1482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78597" name="Oval 69"/>
            <p:cNvSpPr>
              <a:spLocks noChangeArrowheads="1"/>
            </p:cNvSpPr>
            <p:nvPr>
              <p:custDataLst>
                <p:tags r:id="rId185"/>
              </p:custDataLst>
            </p:nvPr>
          </p:nvSpPr>
          <p:spPr bwMode="auto">
            <a:xfrm flipH="1" flipV="1">
              <a:off x="469" y="1482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78598" name="Oval 70"/>
            <p:cNvSpPr>
              <a:spLocks noChangeArrowheads="1"/>
            </p:cNvSpPr>
            <p:nvPr>
              <p:custDataLst>
                <p:tags r:id="rId186"/>
              </p:custDataLst>
            </p:nvPr>
          </p:nvSpPr>
          <p:spPr bwMode="auto">
            <a:xfrm flipH="1" flipV="1">
              <a:off x="187" y="1236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78599" name="Oval 71"/>
            <p:cNvSpPr>
              <a:spLocks noChangeArrowheads="1"/>
            </p:cNvSpPr>
            <p:nvPr>
              <p:custDataLst>
                <p:tags r:id="rId187"/>
              </p:custDataLst>
            </p:nvPr>
          </p:nvSpPr>
          <p:spPr bwMode="auto">
            <a:xfrm flipH="1" flipV="1">
              <a:off x="469" y="1236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78600" name="Oval 72"/>
            <p:cNvSpPr>
              <a:spLocks noChangeArrowheads="1"/>
            </p:cNvSpPr>
            <p:nvPr>
              <p:custDataLst>
                <p:tags r:id="rId188"/>
              </p:custDataLst>
            </p:nvPr>
          </p:nvSpPr>
          <p:spPr bwMode="auto">
            <a:xfrm flipH="1" flipV="1">
              <a:off x="733" y="1992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78601" name="Oval 73"/>
            <p:cNvSpPr>
              <a:spLocks noChangeArrowheads="1"/>
            </p:cNvSpPr>
            <p:nvPr>
              <p:custDataLst>
                <p:tags r:id="rId189"/>
              </p:custDataLst>
            </p:nvPr>
          </p:nvSpPr>
          <p:spPr bwMode="auto">
            <a:xfrm flipH="1" flipV="1">
              <a:off x="1015" y="1992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78602" name="Oval 74"/>
            <p:cNvSpPr>
              <a:spLocks noChangeArrowheads="1"/>
            </p:cNvSpPr>
            <p:nvPr>
              <p:custDataLst>
                <p:tags r:id="rId190"/>
              </p:custDataLst>
            </p:nvPr>
          </p:nvSpPr>
          <p:spPr bwMode="auto">
            <a:xfrm flipH="1" flipV="1">
              <a:off x="1285" y="1992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78603" name="Oval 75"/>
            <p:cNvSpPr>
              <a:spLocks noChangeArrowheads="1"/>
            </p:cNvSpPr>
            <p:nvPr>
              <p:custDataLst>
                <p:tags r:id="rId191"/>
              </p:custDataLst>
            </p:nvPr>
          </p:nvSpPr>
          <p:spPr bwMode="auto">
            <a:xfrm flipH="1" flipV="1">
              <a:off x="1567" y="1992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78604" name="Oval 76"/>
            <p:cNvSpPr>
              <a:spLocks noChangeArrowheads="1"/>
            </p:cNvSpPr>
            <p:nvPr>
              <p:custDataLst>
                <p:tags r:id="rId192"/>
              </p:custDataLst>
            </p:nvPr>
          </p:nvSpPr>
          <p:spPr bwMode="auto">
            <a:xfrm flipH="1" flipV="1">
              <a:off x="733" y="1746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78605" name="Oval 77"/>
            <p:cNvSpPr>
              <a:spLocks noChangeArrowheads="1"/>
            </p:cNvSpPr>
            <p:nvPr>
              <p:custDataLst>
                <p:tags r:id="rId193"/>
              </p:custDataLst>
            </p:nvPr>
          </p:nvSpPr>
          <p:spPr bwMode="auto">
            <a:xfrm flipH="1" flipV="1">
              <a:off x="1015" y="1746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78606" name="Oval 78"/>
            <p:cNvSpPr>
              <a:spLocks noChangeArrowheads="1"/>
            </p:cNvSpPr>
            <p:nvPr>
              <p:custDataLst>
                <p:tags r:id="rId194"/>
              </p:custDataLst>
            </p:nvPr>
          </p:nvSpPr>
          <p:spPr bwMode="auto">
            <a:xfrm flipH="1" flipV="1">
              <a:off x="1285" y="1746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78607" name="Oval 79"/>
            <p:cNvSpPr>
              <a:spLocks noChangeArrowheads="1"/>
            </p:cNvSpPr>
            <p:nvPr>
              <p:custDataLst>
                <p:tags r:id="rId195"/>
              </p:custDataLst>
            </p:nvPr>
          </p:nvSpPr>
          <p:spPr bwMode="auto">
            <a:xfrm flipH="1" flipV="1">
              <a:off x="1567" y="1746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78608" name="Oval 80"/>
            <p:cNvSpPr>
              <a:spLocks noChangeArrowheads="1"/>
            </p:cNvSpPr>
            <p:nvPr>
              <p:custDataLst>
                <p:tags r:id="rId196"/>
              </p:custDataLst>
            </p:nvPr>
          </p:nvSpPr>
          <p:spPr bwMode="auto">
            <a:xfrm flipH="1" flipV="1">
              <a:off x="733" y="1482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78609" name="Oval 81"/>
            <p:cNvSpPr>
              <a:spLocks noChangeArrowheads="1"/>
            </p:cNvSpPr>
            <p:nvPr>
              <p:custDataLst>
                <p:tags r:id="rId197"/>
              </p:custDataLst>
            </p:nvPr>
          </p:nvSpPr>
          <p:spPr bwMode="auto">
            <a:xfrm flipH="1" flipV="1">
              <a:off x="1015" y="1482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78610" name="Oval 82"/>
            <p:cNvSpPr>
              <a:spLocks noChangeArrowheads="1"/>
            </p:cNvSpPr>
            <p:nvPr>
              <p:custDataLst>
                <p:tags r:id="rId198"/>
              </p:custDataLst>
            </p:nvPr>
          </p:nvSpPr>
          <p:spPr bwMode="auto">
            <a:xfrm flipH="1" flipV="1">
              <a:off x="1285" y="1482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78611" name="Oval 83"/>
            <p:cNvSpPr>
              <a:spLocks noChangeArrowheads="1"/>
            </p:cNvSpPr>
            <p:nvPr>
              <p:custDataLst>
                <p:tags r:id="rId199"/>
              </p:custDataLst>
            </p:nvPr>
          </p:nvSpPr>
          <p:spPr bwMode="auto">
            <a:xfrm flipH="1" flipV="1">
              <a:off x="1567" y="1482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78612" name="Oval 84"/>
            <p:cNvSpPr>
              <a:spLocks noChangeArrowheads="1"/>
            </p:cNvSpPr>
            <p:nvPr>
              <p:custDataLst>
                <p:tags r:id="rId200"/>
              </p:custDataLst>
            </p:nvPr>
          </p:nvSpPr>
          <p:spPr bwMode="auto">
            <a:xfrm flipH="1" flipV="1">
              <a:off x="733" y="1236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78613" name="Oval 85"/>
            <p:cNvSpPr>
              <a:spLocks noChangeArrowheads="1"/>
            </p:cNvSpPr>
            <p:nvPr>
              <p:custDataLst>
                <p:tags r:id="rId201"/>
              </p:custDataLst>
            </p:nvPr>
          </p:nvSpPr>
          <p:spPr bwMode="auto">
            <a:xfrm flipH="1" flipV="1">
              <a:off x="1015" y="1236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78614" name="Oval 86"/>
            <p:cNvSpPr>
              <a:spLocks noChangeArrowheads="1"/>
            </p:cNvSpPr>
            <p:nvPr>
              <p:custDataLst>
                <p:tags r:id="rId202"/>
              </p:custDataLst>
            </p:nvPr>
          </p:nvSpPr>
          <p:spPr bwMode="auto">
            <a:xfrm flipH="1" flipV="1">
              <a:off x="1285" y="1236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78615" name="Oval 87"/>
            <p:cNvSpPr>
              <a:spLocks noChangeArrowheads="1"/>
            </p:cNvSpPr>
            <p:nvPr>
              <p:custDataLst>
                <p:tags r:id="rId203"/>
              </p:custDataLst>
            </p:nvPr>
          </p:nvSpPr>
          <p:spPr bwMode="auto">
            <a:xfrm flipH="1" flipV="1">
              <a:off x="1567" y="1236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78616" name="Oval 88"/>
            <p:cNvSpPr>
              <a:spLocks noChangeArrowheads="1"/>
            </p:cNvSpPr>
            <p:nvPr>
              <p:custDataLst>
                <p:tags r:id="rId204"/>
              </p:custDataLst>
            </p:nvPr>
          </p:nvSpPr>
          <p:spPr bwMode="auto">
            <a:xfrm flipH="1" flipV="1">
              <a:off x="1825" y="1992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78617" name="Oval 89"/>
            <p:cNvSpPr>
              <a:spLocks noChangeArrowheads="1"/>
            </p:cNvSpPr>
            <p:nvPr>
              <p:custDataLst>
                <p:tags r:id="rId205"/>
              </p:custDataLst>
            </p:nvPr>
          </p:nvSpPr>
          <p:spPr bwMode="auto">
            <a:xfrm flipH="1" flipV="1">
              <a:off x="2107" y="1992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78618" name="Oval 90"/>
            <p:cNvSpPr>
              <a:spLocks noChangeArrowheads="1"/>
            </p:cNvSpPr>
            <p:nvPr>
              <p:custDataLst>
                <p:tags r:id="rId206"/>
              </p:custDataLst>
            </p:nvPr>
          </p:nvSpPr>
          <p:spPr bwMode="auto">
            <a:xfrm flipH="1" flipV="1">
              <a:off x="2377" y="1992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78619" name="Oval 91"/>
            <p:cNvSpPr>
              <a:spLocks noChangeArrowheads="1"/>
            </p:cNvSpPr>
            <p:nvPr>
              <p:custDataLst>
                <p:tags r:id="rId207"/>
              </p:custDataLst>
            </p:nvPr>
          </p:nvSpPr>
          <p:spPr bwMode="auto">
            <a:xfrm flipH="1" flipV="1">
              <a:off x="2659" y="1992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78620" name="Oval 92"/>
            <p:cNvSpPr>
              <a:spLocks noChangeArrowheads="1"/>
            </p:cNvSpPr>
            <p:nvPr>
              <p:custDataLst>
                <p:tags r:id="rId208"/>
              </p:custDataLst>
            </p:nvPr>
          </p:nvSpPr>
          <p:spPr bwMode="auto">
            <a:xfrm flipH="1" flipV="1">
              <a:off x="1825" y="1746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78621" name="Oval 93"/>
            <p:cNvSpPr>
              <a:spLocks noChangeArrowheads="1"/>
            </p:cNvSpPr>
            <p:nvPr>
              <p:custDataLst>
                <p:tags r:id="rId209"/>
              </p:custDataLst>
            </p:nvPr>
          </p:nvSpPr>
          <p:spPr bwMode="auto">
            <a:xfrm flipH="1" flipV="1">
              <a:off x="2107" y="1746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78622" name="Oval 94"/>
            <p:cNvSpPr>
              <a:spLocks noChangeArrowheads="1"/>
            </p:cNvSpPr>
            <p:nvPr>
              <p:custDataLst>
                <p:tags r:id="rId210"/>
              </p:custDataLst>
            </p:nvPr>
          </p:nvSpPr>
          <p:spPr bwMode="auto">
            <a:xfrm flipH="1" flipV="1">
              <a:off x="2377" y="1746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78623" name="Oval 95"/>
            <p:cNvSpPr>
              <a:spLocks noChangeArrowheads="1"/>
            </p:cNvSpPr>
            <p:nvPr>
              <p:custDataLst>
                <p:tags r:id="rId211"/>
              </p:custDataLst>
            </p:nvPr>
          </p:nvSpPr>
          <p:spPr bwMode="auto">
            <a:xfrm flipH="1" flipV="1">
              <a:off x="2659" y="1746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78624" name="Oval 96"/>
            <p:cNvSpPr>
              <a:spLocks noChangeArrowheads="1"/>
            </p:cNvSpPr>
            <p:nvPr>
              <p:custDataLst>
                <p:tags r:id="rId212"/>
              </p:custDataLst>
            </p:nvPr>
          </p:nvSpPr>
          <p:spPr bwMode="auto">
            <a:xfrm flipH="1" flipV="1">
              <a:off x="1825" y="1482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78625" name="Oval 97"/>
            <p:cNvSpPr>
              <a:spLocks noChangeArrowheads="1"/>
            </p:cNvSpPr>
            <p:nvPr>
              <p:custDataLst>
                <p:tags r:id="rId213"/>
              </p:custDataLst>
            </p:nvPr>
          </p:nvSpPr>
          <p:spPr bwMode="auto">
            <a:xfrm flipH="1" flipV="1">
              <a:off x="2107" y="1482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78626" name="Oval 98"/>
            <p:cNvSpPr>
              <a:spLocks noChangeArrowheads="1"/>
            </p:cNvSpPr>
            <p:nvPr>
              <p:custDataLst>
                <p:tags r:id="rId214"/>
              </p:custDataLst>
            </p:nvPr>
          </p:nvSpPr>
          <p:spPr bwMode="auto">
            <a:xfrm flipH="1" flipV="1">
              <a:off x="2377" y="1482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78627" name="Oval 99"/>
            <p:cNvSpPr>
              <a:spLocks noChangeArrowheads="1"/>
            </p:cNvSpPr>
            <p:nvPr>
              <p:custDataLst>
                <p:tags r:id="rId215"/>
              </p:custDataLst>
            </p:nvPr>
          </p:nvSpPr>
          <p:spPr bwMode="auto">
            <a:xfrm flipH="1" flipV="1">
              <a:off x="2659" y="1482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78628" name="Oval 100"/>
            <p:cNvSpPr>
              <a:spLocks noChangeArrowheads="1"/>
            </p:cNvSpPr>
            <p:nvPr>
              <p:custDataLst>
                <p:tags r:id="rId216"/>
              </p:custDataLst>
            </p:nvPr>
          </p:nvSpPr>
          <p:spPr bwMode="auto">
            <a:xfrm flipH="1" flipV="1">
              <a:off x="1825" y="1236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78629" name="Oval 101"/>
            <p:cNvSpPr>
              <a:spLocks noChangeArrowheads="1"/>
            </p:cNvSpPr>
            <p:nvPr>
              <p:custDataLst>
                <p:tags r:id="rId217"/>
              </p:custDataLst>
            </p:nvPr>
          </p:nvSpPr>
          <p:spPr bwMode="auto">
            <a:xfrm flipH="1" flipV="1">
              <a:off x="2107" y="1236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78630" name="Oval 102"/>
            <p:cNvSpPr>
              <a:spLocks noChangeArrowheads="1"/>
            </p:cNvSpPr>
            <p:nvPr>
              <p:custDataLst>
                <p:tags r:id="rId218"/>
              </p:custDataLst>
            </p:nvPr>
          </p:nvSpPr>
          <p:spPr bwMode="auto">
            <a:xfrm flipH="1" flipV="1">
              <a:off x="2377" y="1236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78631" name="Oval 103"/>
            <p:cNvSpPr>
              <a:spLocks noChangeArrowheads="1"/>
            </p:cNvSpPr>
            <p:nvPr>
              <p:custDataLst>
                <p:tags r:id="rId219"/>
              </p:custDataLst>
            </p:nvPr>
          </p:nvSpPr>
          <p:spPr bwMode="auto">
            <a:xfrm flipH="1" flipV="1">
              <a:off x="2659" y="1236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</p:grpSp>
      <p:sp>
        <p:nvSpPr>
          <p:cNvPr id="278640" name="Rectangle 11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695825" y="1298823"/>
            <a:ext cx="9620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TW" sz="2400" b="1" i="1" smtClean="0">
                <a:solidFill>
                  <a:srgbClr val="333399"/>
                </a:solidFill>
                <a:ea typeface="新細明體" charset="-120"/>
              </a:rPr>
              <a:t>State</a:t>
            </a:r>
            <a:endParaRPr lang="en-US" altLang="zh-TW" b="1" smtClean="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278641" name="Rectangle 11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67425" y="1632198"/>
            <a:ext cx="17716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TW" b="1" i="1" smtClean="0">
                <a:solidFill>
                  <a:srgbClr val="333399"/>
                </a:solidFill>
                <a:ea typeface="新細明體" charset="-120"/>
              </a:rPr>
              <a:t>Transition</a:t>
            </a:r>
            <a:endParaRPr lang="en-US" altLang="zh-TW" sz="1400" b="1" smtClean="0">
              <a:solidFill>
                <a:srgbClr val="FF0000"/>
              </a:solidFill>
              <a:ea typeface="新細明體" charset="-120"/>
            </a:endParaRPr>
          </a:p>
        </p:txBody>
      </p:sp>
      <p:cxnSp>
        <p:nvCxnSpPr>
          <p:cNvPr id="278642" name="AutoShape 114"/>
          <p:cNvCxnSpPr>
            <a:cxnSpLocks noChangeShapeType="1"/>
          </p:cNvCxnSpPr>
          <p:nvPr>
            <p:custDataLst>
              <p:tags r:id="rId7"/>
            </p:custDataLst>
          </p:nvPr>
        </p:nvCxnSpPr>
        <p:spPr bwMode="auto">
          <a:xfrm>
            <a:off x="5751513" y="2038598"/>
            <a:ext cx="2017712" cy="1588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lg" len="lg"/>
          </a:ln>
          <a:effectLst/>
        </p:spPr>
      </p:cxnSp>
      <p:sp>
        <p:nvSpPr>
          <p:cNvPr id="278643" name="Oval 11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 flipH="1" flipV="1">
            <a:off x="5095875" y="1822698"/>
            <a:ext cx="474663" cy="455613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278644" name="Text Box 116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594226" y="2375148"/>
            <a:ext cx="2002110" cy="984250"/>
          </a:xfrm>
          <a:prstGeom prst="rect">
            <a:avLst/>
          </a:prstGeom>
          <a:solidFill>
            <a:srgbClr val="DADAF0"/>
          </a:solidFill>
          <a:ln w="19050">
            <a:noFill/>
            <a:miter lim="800000"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wrap="none" tIns="18288" anchor="ctr"/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en-US" altLang="zh-TW" b="1" i="1" dirty="0" smtClean="0">
                <a:solidFill>
                  <a:srgbClr val="000000"/>
                </a:solidFill>
                <a:latin typeface="Courier New" pitchFamily="49" charset="0"/>
                <a:ea typeface="新細明體" charset="-120"/>
                <a:sym typeface="Wingdings" pitchFamily="2" charset="2"/>
              </a:rPr>
              <a:t>3</a:t>
            </a:r>
            <a:r>
              <a:rPr kumimoji="1" lang="en-US" altLang="zh-TW" dirty="0" smtClean="0">
                <a:solidFill>
                  <a:srgbClr val="000000"/>
                </a:solidFill>
                <a:latin typeface="Courier New" pitchFamily="49" charset="0"/>
                <a:ea typeface="新細明體" charset="-120"/>
                <a:sym typeface="Wingdings" pitchFamily="2" charset="2"/>
              </a:rPr>
              <a:t>: </a:t>
            </a:r>
            <a:r>
              <a:rPr kumimoji="1" lang="en-US" altLang="zh-TW" b="1" dirty="0" smtClean="0">
                <a:solidFill>
                  <a:srgbClr val="000000"/>
                </a:solidFill>
                <a:latin typeface="Courier New" pitchFamily="49" charset="0"/>
                <a:ea typeface="新細明體" charset="-120"/>
                <a:sym typeface="Wingdings" pitchFamily="2" charset="2"/>
              </a:rPr>
              <a:t>lock=false;</a:t>
            </a:r>
          </a:p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en-US" altLang="zh-TW" dirty="0" smtClean="0">
                <a:solidFill>
                  <a:srgbClr val="000000"/>
                </a:solidFill>
                <a:latin typeface="Courier New" pitchFamily="49" charset="0"/>
                <a:ea typeface="新細明體" charset="-120"/>
                <a:sym typeface="Wingdings" pitchFamily="2" charset="2"/>
              </a:rPr>
              <a:t>   new++;</a:t>
            </a:r>
          </a:p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en-US" altLang="zh-TW" b="1" i="1" dirty="0" smtClean="0">
                <a:solidFill>
                  <a:srgbClr val="000000"/>
                </a:solidFill>
                <a:latin typeface="Courier New" pitchFamily="49" charset="0"/>
                <a:ea typeface="新細明體" charset="-120"/>
                <a:sym typeface="Wingdings" pitchFamily="2" charset="2"/>
              </a:rPr>
              <a:t>4</a:t>
            </a:r>
            <a:r>
              <a:rPr kumimoji="1" lang="en-US" altLang="zh-TW" dirty="0" smtClean="0">
                <a:solidFill>
                  <a:srgbClr val="000000"/>
                </a:solidFill>
                <a:latin typeface="Courier New" pitchFamily="49" charset="0"/>
                <a:ea typeface="新細明體" charset="-120"/>
                <a:sym typeface="Wingdings" pitchFamily="2" charset="2"/>
              </a:rPr>
              <a:t>:} …</a:t>
            </a:r>
            <a:endParaRPr kumimoji="1" lang="en-US" altLang="zh-TW" sz="2400" i="1" dirty="0" smtClean="0">
              <a:solidFill>
                <a:srgbClr val="000000"/>
              </a:solidFill>
              <a:latin typeface="Courier New" pitchFamily="49" charset="0"/>
              <a:ea typeface="新細明體" charset="-120"/>
            </a:endParaRPr>
          </a:p>
        </p:txBody>
      </p:sp>
      <p:grpSp>
        <p:nvGrpSpPr>
          <p:cNvPr id="3" name="Group 221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352425" y="2019300"/>
            <a:ext cx="3921125" cy="3552825"/>
            <a:chOff x="222" y="1260"/>
            <a:chExt cx="2470" cy="2238"/>
          </a:xfrm>
        </p:grpSpPr>
        <p:grpSp>
          <p:nvGrpSpPr>
            <p:cNvPr id="4" name="Group 220"/>
            <p:cNvGrpSpPr>
              <a:grpSpLocks/>
            </p:cNvGrpSpPr>
            <p:nvPr/>
          </p:nvGrpSpPr>
          <p:grpSpPr bwMode="auto">
            <a:xfrm>
              <a:off x="492" y="2268"/>
              <a:ext cx="1640" cy="1195"/>
              <a:chOff x="492" y="2268"/>
              <a:chExt cx="1640" cy="1195"/>
            </a:xfrm>
          </p:grpSpPr>
          <p:cxnSp>
            <p:nvCxnSpPr>
              <p:cNvPr id="278632" name="AutoShape 104"/>
              <p:cNvCxnSpPr>
                <a:cxnSpLocks noChangeShapeType="1"/>
              </p:cNvCxnSpPr>
              <p:nvPr>
                <p:custDataLst>
                  <p:tags r:id="rId112"/>
                </p:custDataLst>
              </p:nvPr>
            </p:nvCxnSpPr>
            <p:spPr bwMode="auto">
              <a:xfrm>
                <a:off x="492" y="2293"/>
                <a:ext cx="0" cy="206"/>
              </a:xfrm>
              <a:prstGeom prst="straightConnector1">
                <a:avLst/>
              </a:prstGeom>
              <a:noFill/>
              <a:ln w="6350">
                <a:solidFill>
                  <a:schemeClr val="accent2"/>
                </a:solidFill>
                <a:round/>
                <a:headEnd/>
                <a:tailEnd type="triangle" w="sm" len="sm"/>
              </a:ln>
              <a:effectLst/>
            </p:spPr>
          </p:cxnSp>
          <p:cxnSp>
            <p:nvCxnSpPr>
              <p:cNvPr id="278633" name="AutoShape 105"/>
              <p:cNvCxnSpPr>
                <a:cxnSpLocks noChangeShapeType="1"/>
              </p:cNvCxnSpPr>
              <p:nvPr>
                <p:custDataLst>
                  <p:tags r:id="rId113"/>
                </p:custDataLst>
              </p:nvPr>
            </p:nvCxnSpPr>
            <p:spPr bwMode="auto">
              <a:xfrm flipV="1">
                <a:off x="1039" y="3276"/>
                <a:ext cx="0" cy="187"/>
              </a:xfrm>
              <a:prstGeom prst="straightConnector1">
                <a:avLst/>
              </a:prstGeom>
              <a:noFill/>
              <a:ln w="6350">
                <a:solidFill>
                  <a:schemeClr val="accent2"/>
                </a:solidFill>
                <a:round/>
                <a:headEnd/>
                <a:tailEnd type="triangle" w="sm" len="sm"/>
              </a:ln>
              <a:effectLst/>
            </p:spPr>
          </p:cxnSp>
          <p:cxnSp>
            <p:nvCxnSpPr>
              <p:cNvPr id="278634" name="AutoShape 106"/>
              <p:cNvCxnSpPr>
                <a:cxnSpLocks noChangeShapeType="1"/>
              </p:cNvCxnSpPr>
              <p:nvPr>
                <p:custDataLst>
                  <p:tags r:id="rId114"/>
                </p:custDataLst>
              </p:nvPr>
            </p:nvCxnSpPr>
            <p:spPr bwMode="auto">
              <a:xfrm>
                <a:off x="532" y="2775"/>
                <a:ext cx="216" cy="1"/>
              </a:xfrm>
              <a:prstGeom prst="straightConnector1">
                <a:avLst/>
              </a:prstGeom>
              <a:noFill/>
              <a:ln w="6350">
                <a:solidFill>
                  <a:schemeClr val="accent2"/>
                </a:solidFill>
                <a:round/>
                <a:headEnd/>
                <a:tailEnd type="triangle" w="sm" len="sm"/>
              </a:ln>
              <a:effectLst/>
            </p:spPr>
          </p:cxnSp>
          <p:cxnSp>
            <p:nvCxnSpPr>
              <p:cNvPr id="278635" name="AutoShape 107"/>
              <p:cNvCxnSpPr>
                <a:cxnSpLocks noChangeShapeType="1"/>
              </p:cNvCxnSpPr>
              <p:nvPr>
                <p:custDataLst>
                  <p:tags r:id="rId115"/>
                </p:custDataLst>
              </p:nvPr>
            </p:nvCxnSpPr>
            <p:spPr bwMode="auto">
              <a:xfrm>
                <a:off x="1081" y="2268"/>
                <a:ext cx="223" cy="0"/>
              </a:xfrm>
              <a:prstGeom prst="straightConnector1">
                <a:avLst/>
              </a:prstGeom>
              <a:noFill/>
              <a:ln w="6350">
                <a:solidFill>
                  <a:schemeClr val="accent2"/>
                </a:solidFill>
                <a:round/>
                <a:headEnd/>
                <a:tailEnd type="triangle" w="sm" len="sm"/>
              </a:ln>
              <a:effectLst/>
            </p:spPr>
          </p:cxnSp>
          <p:cxnSp>
            <p:nvCxnSpPr>
              <p:cNvPr id="278636" name="AutoShape 108"/>
              <p:cNvCxnSpPr>
                <a:cxnSpLocks noChangeShapeType="1"/>
              </p:cNvCxnSpPr>
              <p:nvPr>
                <p:custDataLst>
                  <p:tags r:id="rId116"/>
                </p:custDataLst>
              </p:nvPr>
            </p:nvCxnSpPr>
            <p:spPr bwMode="auto">
              <a:xfrm>
                <a:off x="1354" y="2271"/>
                <a:ext cx="216" cy="1"/>
              </a:xfrm>
              <a:prstGeom prst="straightConnector1">
                <a:avLst/>
              </a:prstGeom>
              <a:noFill/>
              <a:ln w="6350">
                <a:solidFill>
                  <a:schemeClr val="accent2"/>
                </a:solidFill>
                <a:round/>
                <a:headEnd/>
                <a:tailEnd type="triangle" w="sm" len="sm"/>
              </a:ln>
              <a:effectLst/>
            </p:spPr>
          </p:cxnSp>
          <p:cxnSp>
            <p:nvCxnSpPr>
              <p:cNvPr id="278637" name="AutoShape 109"/>
              <p:cNvCxnSpPr>
                <a:cxnSpLocks noChangeShapeType="1"/>
              </p:cNvCxnSpPr>
              <p:nvPr>
                <p:custDataLst>
                  <p:tags r:id="rId117"/>
                </p:custDataLst>
              </p:nvPr>
            </p:nvCxnSpPr>
            <p:spPr bwMode="auto">
              <a:xfrm>
                <a:off x="526" y="2511"/>
                <a:ext cx="216" cy="1"/>
              </a:xfrm>
              <a:prstGeom prst="straightConnector1">
                <a:avLst/>
              </a:prstGeom>
              <a:noFill/>
              <a:ln w="6350">
                <a:solidFill>
                  <a:schemeClr val="accent2"/>
                </a:solidFill>
                <a:round/>
                <a:headEnd/>
                <a:tailEnd type="triangle" w="sm" len="sm"/>
              </a:ln>
              <a:effectLst/>
            </p:spPr>
          </p:cxnSp>
          <p:cxnSp>
            <p:nvCxnSpPr>
              <p:cNvPr id="278638" name="AutoShape 110"/>
              <p:cNvCxnSpPr>
                <a:cxnSpLocks noChangeShapeType="1"/>
              </p:cNvCxnSpPr>
              <p:nvPr>
                <p:custDataLst>
                  <p:tags r:id="rId118"/>
                </p:custDataLst>
              </p:nvPr>
            </p:nvCxnSpPr>
            <p:spPr bwMode="auto">
              <a:xfrm>
                <a:off x="784" y="2511"/>
                <a:ext cx="252" cy="1"/>
              </a:xfrm>
              <a:prstGeom prst="straightConnector1">
                <a:avLst/>
              </a:prstGeom>
              <a:noFill/>
              <a:ln w="6350">
                <a:solidFill>
                  <a:schemeClr val="accent2"/>
                </a:solidFill>
                <a:round/>
                <a:headEnd/>
                <a:tailEnd type="triangle" w="sm" len="sm"/>
              </a:ln>
              <a:effectLst/>
            </p:spPr>
          </p:cxnSp>
          <p:cxnSp>
            <p:nvCxnSpPr>
              <p:cNvPr id="278639" name="AutoShape 111"/>
              <p:cNvCxnSpPr>
                <a:cxnSpLocks noChangeShapeType="1"/>
              </p:cNvCxnSpPr>
              <p:nvPr>
                <p:custDataLst>
                  <p:tags r:id="rId119"/>
                </p:custDataLst>
              </p:nvPr>
            </p:nvCxnSpPr>
            <p:spPr bwMode="auto">
              <a:xfrm flipV="1">
                <a:off x="2130" y="3036"/>
                <a:ext cx="2" cy="177"/>
              </a:xfrm>
              <a:prstGeom prst="straightConnector1">
                <a:avLst/>
              </a:prstGeom>
              <a:noFill/>
              <a:ln w="6350">
                <a:solidFill>
                  <a:schemeClr val="accent2"/>
                </a:solidFill>
                <a:round/>
                <a:headEnd/>
                <a:tailEnd type="triangle" w="sm" len="sm"/>
              </a:ln>
              <a:effectLst/>
            </p:spPr>
          </p:cxnSp>
        </p:grpSp>
        <p:grpSp>
          <p:nvGrpSpPr>
            <p:cNvPr id="5" name="Group 117"/>
            <p:cNvGrpSpPr>
              <a:grpSpLocks/>
            </p:cNvGrpSpPr>
            <p:nvPr/>
          </p:nvGrpSpPr>
          <p:grpSpPr bwMode="auto">
            <a:xfrm>
              <a:off x="222" y="1260"/>
              <a:ext cx="2470" cy="2238"/>
              <a:chOff x="216" y="1266"/>
              <a:chExt cx="2470" cy="2238"/>
            </a:xfrm>
          </p:grpSpPr>
          <p:cxnSp>
            <p:nvCxnSpPr>
              <p:cNvPr id="278646" name="AutoShape 118"/>
              <p:cNvCxnSpPr>
                <a:cxnSpLocks noChangeShapeType="1"/>
                <a:stCxn id="278532" idx="2"/>
                <a:endCxn id="278533" idx="6"/>
              </p:cNvCxnSpPr>
              <p:nvPr>
                <p:custDataLst>
                  <p:tags r:id="rId21"/>
                </p:custDataLst>
              </p:nvPr>
            </p:nvCxnSpPr>
            <p:spPr bwMode="auto">
              <a:xfrm>
                <a:off x="247" y="3504"/>
                <a:ext cx="223" cy="0"/>
              </a:xfrm>
              <a:prstGeom prst="straightConnector1">
                <a:avLst/>
              </a:prstGeom>
              <a:noFill/>
              <a:ln w="6350">
                <a:solidFill>
                  <a:schemeClr val="accent2"/>
                </a:solidFill>
                <a:round/>
                <a:headEnd/>
                <a:tailEnd type="triangle" w="sm" len="sm"/>
              </a:ln>
              <a:effectLst/>
            </p:spPr>
          </p:cxnSp>
          <p:cxnSp>
            <p:nvCxnSpPr>
              <p:cNvPr id="278647" name="AutoShape 119"/>
              <p:cNvCxnSpPr>
                <a:cxnSpLocks noChangeShapeType="1"/>
              </p:cNvCxnSpPr>
              <p:nvPr>
                <p:custDataLst>
                  <p:tags r:id="rId22"/>
                </p:custDataLst>
              </p:nvPr>
            </p:nvCxnSpPr>
            <p:spPr bwMode="auto">
              <a:xfrm>
                <a:off x="1075" y="3498"/>
                <a:ext cx="223" cy="0"/>
              </a:xfrm>
              <a:prstGeom prst="straightConnector1">
                <a:avLst/>
              </a:prstGeom>
              <a:noFill/>
              <a:ln w="6350">
                <a:solidFill>
                  <a:schemeClr val="accent2"/>
                </a:solidFill>
                <a:round/>
                <a:headEnd/>
                <a:tailEnd type="triangle" w="sm" len="sm"/>
              </a:ln>
              <a:effectLst/>
            </p:spPr>
          </p:cxnSp>
          <p:cxnSp>
            <p:nvCxnSpPr>
              <p:cNvPr id="278648" name="AutoShape 120"/>
              <p:cNvCxnSpPr>
                <a:cxnSpLocks noChangeShapeType="1"/>
              </p:cNvCxnSpPr>
              <p:nvPr>
                <p:custDataLst>
                  <p:tags r:id="rId23"/>
                </p:custDataLst>
              </p:nvPr>
            </p:nvCxnSpPr>
            <p:spPr bwMode="auto">
              <a:xfrm>
                <a:off x="778" y="3501"/>
                <a:ext cx="252" cy="1"/>
              </a:xfrm>
              <a:prstGeom prst="straightConnector1">
                <a:avLst/>
              </a:prstGeom>
              <a:noFill/>
              <a:ln w="6350">
                <a:solidFill>
                  <a:schemeClr val="accent2"/>
                </a:solidFill>
                <a:round/>
                <a:headEnd/>
                <a:tailEnd type="triangle" w="sm" len="sm"/>
              </a:ln>
              <a:effectLst/>
            </p:spPr>
          </p:cxnSp>
          <p:cxnSp>
            <p:nvCxnSpPr>
              <p:cNvPr id="278649" name="AutoShape 121"/>
              <p:cNvCxnSpPr>
                <a:cxnSpLocks noChangeShapeType="1"/>
              </p:cNvCxnSpPr>
              <p:nvPr>
                <p:custDataLst>
                  <p:tags r:id="rId24"/>
                </p:custDataLst>
              </p:nvPr>
            </p:nvCxnSpPr>
            <p:spPr bwMode="auto">
              <a:xfrm flipV="1">
                <a:off x="493" y="3282"/>
                <a:ext cx="0" cy="187"/>
              </a:xfrm>
              <a:prstGeom prst="straightConnector1">
                <a:avLst/>
              </a:prstGeom>
              <a:noFill/>
              <a:ln w="6350">
                <a:solidFill>
                  <a:schemeClr val="accent2"/>
                </a:solidFill>
                <a:round/>
                <a:headEnd/>
                <a:tailEnd type="triangle" w="sm" len="sm"/>
              </a:ln>
              <a:effectLst/>
            </p:spPr>
          </p:cxnSp>
          <p:cxnSp>
            <p:nvCxnSpPr>
              <p:cNvPr id="278650" name="AutoShape 122"/>
              <p:cNvCxnSpPr>
                <a:cxnSpLocks noChangeShapeType="1"/>
              </p:cNvCxnSpPr>
              <p:nvPr>
                <p:custDataLst>
                  <p:tags r:id="rId25"/>
                </p:custDataLst>
              </p:nvPr>
            </p:nvCxnSpPr>
            <p:spPr bwMode="auto">
              <a:xfrm flipV="1">
                <a:off x="492" y="3048"/>
                <a:ext cx="2" cy="177"/>
              </a:xfrm>
              <a:prstGeom prst="straightConnector1">
                <a:avLst/>
              </a:prstGeom>
              <a:noFill/>
              <a:ln w="6350">
                <a:solidFill>
                  <a:schemeClr val="accent2"/>
                </a:solidFill>
                <a:round/>
                <a:headEnd/>
                <a:tailEnd type="triangle" w="sm" len="sm"/>
              </a:ln>
              <a:effectLst/>
            </p:spPr>
          </p:cxnSp>
          <p:cxnSp>
            <p:nvCxnSpPr>
              <p:cNvPr id="278651" name="AutoShape 123"/>
              <p:cNvCxnSpPr>
                <a:cxnSpLocks noChangeShapeType="1"/>
              </p:cNvCxnSpPr>
              <p:nvPr>
                <p:custDataLst>
                  <p:tags r:id="rId26"/>
                </p:custDataLst>
              </p:nvPr>
            </p:nvCxnSpPr>
            <p:spPr bwMode="auto">
              <a:xfrm flipV="1">
                <a:off x="1309" y="3270"/>
                <a:ext cx="0" cy="187"/>
              </a:xfrm>
              <a:prstGeom prst="straightConnector1">
                <a:avLst/>
              </a:prstGeom>
              <a:noFill/>
              <a:ln w="6350">
                <a:solidFill>
                  <a:schemeClr val="accent2"/>
                </a:solidFill>
                <a:round/>
                <a:headEnd/>
                <a:tailEnd type="triangle" w="sm" len="sm"/>
              </a:ln>
              <a:effectLst/>
            </p:spPr>
          </p:cxnSp>
          <p:cxnSp>
            <p:nvCxnSpPr>
              <p:cNvPr id="278652" name="AutoShape 124"/>
              <p:cNvCxnSpPr>
                <a:cxnSpLocks noChangeShapeType="1"/>
              </p:cNvCxnSpPr>
              <p:nvPr>
                <p:custDataLst>
                  <p:tags r:id="rId27"/>
                </p:custDataLst>
              </p:nvPr>
            </p:nvCxnSpPr>
            <p:spPr bwMode="auto">
              <a:xfrm flipV="1">
                <a:off x="1308" y="3036"/>
                <a:ext cx="2" cy="177"/>
              </a:xfrm>
              <a:prstGeom prst="straightConnector1">
                <a:avLst/>
              </a:prstGeom>
              <a:noFill/>
              <a:ln w="6350">
                <a:solidFill>
                  <a:schemeClr val="accent2"/>
                </a:solidFill>
                <a:round/>
                <a:headEnd/>
                <a:tailEnd type="triangle" w="sm" len="sm"/>
              </a:ln>
              <a:effectLst/>
            </p:spPr>
          </p:cxnSp>
          <p:cxnSp>
            <p:nvCxnSpPr>
              <p:cNvPr id="278653" name="AutoShape 125"/>
              <p:cNvCxnSpPr>
                <a:cxnSpLocks noChangeShapeType="1"/>
              </p:cNvCxnSpPr>
              <p:nvPr>
                <p:custDataLst>
                  <p:tags r:id="rId28"/>
                </p:custDataLst>
              </p:nvPr>
            </p:nvCxnSpPr>
            <p:spPr bwMode="auto">
              <a:xfrm>
                <a:off x="520" y="3249"/>
                <a:ext cx="216" cy="1"/>
              </a:xfrm>
              <a:prstGeom prst="straightConnector1">
                <a:avLst/>
              </a:prstGeom>
              <a:noFill/>
              <a:ln w="6350">
                <a:solidFill>
                  <a:schemeClr val="accent2"/>
                </a:solidFill>
                <a:round/>
                <a:headEnd/>
                <a:tailEnd type="triangle" w="sm" len="sm"/>
              </a:ln>
              <a:effectLst/>
            </p:spPr>
          </p:cxnSp>
          <p:cxnSp>
            <p:nvCxnSpPr>
              <p:cNvPr id="278654" name="AutoShape 126"/>
              <p:cNvCxnSpPr>
                <a:cxnSpLocks noChangeShapeType="1"/>
              </p:cNvCxnSpPr>
              <p:nvPr>
                <p:custDataLst>
                  <p:tags r:id="rId29"/>
                </p:custDataLst>
              </p:nvPr>
            </p:nvCxnSpPr>
            <p:spPr bwMode="auto">
              <a:xfrm>
                <a:off x="1075" y="3246"/>
                <a:ext cx="223" cy="0"/>
              </a:xfrm>
              <a:prstGeom prst="straightConnector1">
                <a:avLst/>
              </a:prstGeom>
              <a:noFill/>
              <a:ln w="6350">
                <a:solidFill>
                  <a:schemeClr val="accent2"/>
                </a:solidFill>
                <a:round/>
                <a:headEnd/>
                <a:tailEnd type="triangle" w="sm" len="sm"/>
              </a:ln>
              <a:effectLst/>
            </p:spPr>
          </p:cxnSp>
          <p:cxnSp>
            <p:nvCxnSpPr>
              <p:cNvPr id="278655" name="AutoShape 127"/>
              <p:cNvCxnSpPr>
                <a:cxnSpLocks noChangeShapeType="1"/>
              </p:cNvCxnSpPr>
              <p:nvPr>
                <p:custDataLst>
                  <p:tags r:id="rId30"/>
                </p:custDataLst>
              </p:nvPr>
            </p:nvCxnSpPr>
            <p:spPr bwMode="auto">
              <a:xfrm>
                <a:off x="778" y="3249"/>
                <a:ext cx="252" cy="1"/>
              </a:xfrm>
              <a:prstGeom prst="straightConnector1">
                <a:avLst/>
              </a:prstGeom>
              <a:noFill/>
              <a:ln w="6350">
                <a:solidFill>
                  <a:schemeClr val="accent2"/>
                </a:solidFill>
                <a:round/>
                <a:headEnd/>
                <a:tailEnd type="triangle" w="sm" len="sm"/>
              </a:ln>
              <a:effectLst/>
            </p:spPr>
          </p:cxnSp>
          <p:cxnSp>
            <p:nvCxnSpPr>
              <p:cNvPr id="278656" name="AutoShape 128"/>
              <p:cNvCxnSpPr>
                <a:cxnSpLocks noChangeShapeType="1"/>
              </p:cNvCxnSpPr>
              <p:nvPr>
                <p:custDataLst>
                  <p:tags r:id="rId31"/>
                </p:custDataLst>
              </p:nvPr>
            </p:nvCxnSpPr>
            <p:spPr bwMode="auto">
              <a:xfrm>
                <a:off x="1618" y="3249"/>
                <a:ext cx="222" cy="1"/>
              </a:xfrm>
              <a:prstGeom prst="straightConnector1">
                <a:avLst/>
              </a:prstGeom>
              <a:noFill/>
              <a:ln w="6350">
                <a:solidFill>
                  <a:schemeClr val="accent2"/>
                </a:solidFill>
                <a:round/>
                <a:headEnd/>
                <a:tailEnd type="triangle" w="sm" len="sm"/>
              </a:ln>
              <a:effectLst/>
            </p:spPr>
          </p:cxnSp>
          <p:cxnSp>
            <p:nvCxnSpPr>
              <p:cNvPr id="278657" name="AutoShape 129"/>
              <p:cNvCxnSpPr>
                <a:cxnSpLocks noChangeShapeType="1"/>
              </p:cNvCxnSpPr>
              <p:nvPr>
                <p:custDataLst>
                  <p:tags r:id="rId32"/>
                </p:custDataLst>
              </p:nvPr>
            </p:nvCxnSpPr>
            <p:spPr bwMode="auto">
              <a:xfrm>
                <a:off x="247" y="3030"/>
                <a:ext cx="223" cy="0"/>
              </a:xfrm>
              <a:prstGeom prst="straightConnector1">
                <a:avLst/>
              </a:prstGeom>
              <a:noFill/>
              <a:ln w="6350">
                <a:solidFill>
                  <a:schemeClr val="accent2"/>
                </a:solidFill>
                <a:round/>
                <a:headEnd/>
                <a:tailEnd type="triangle" w="sm" len="sm"/>
              </a:ln>
              <a:effectLst/>
            </p:spPr>
          </p:cxnSp>
          <p:cxnSp>
            <p:nvCxnSpPr>
              <p:cNvPr id="278658" name="AutoShape 130"/>
              <p:cNvCxnSpPr>
                <a:cxnSpLocks noChangeShapeType="1"/>
              </p:cNvCxnSpPr>
              <p:nvPr>
                <p:custDataLst>
                  <p:tags r:id="rId33"/>
                </p:custDataLst>
              </p:nvPr>
            </p:nvCxnSpPr>
            <p:spPr bwMode="auto">
              <a:xfrm flipV="1">
                <a:off x="520" y="3046"/>
                <a:ext cx="222" cy="197"/>
              </a:xfrm>
              <a:prstGeom prst="straightConnector1">
                <a:avLst/>
              </a:prstGeom>
              <a:noFill/>
              <a:ln w="6350">
                <a:solidFill>
                  <a:schemeClr val="accent2"/>
                </a:solidFill>
                <a:round/>
                <a:headEnd/>
                <a:tailEnd type="triangle" w="sm" len="sm"/>
              </a:ln>
              <a:effectLst/>
            </p:spPr>
          </p:cxnSp>
          <p:cxnSp>
            <p:nvCxnSpPr>
              <p:cNvPr id="278659" name="AutoShape 131"/>
              <p:cNvCxnSpPr>
                <a:cxnSpLocks noChangeShapeType="1"/>
              </p:cNvCxnSpPr>
              <p:nvPr>
                <p:custDataLst>
                  <p:tags r:id="rId34"/>
                </p:custDataLst>
              </p:nvPr>
            </p:nvCxnSpPr>
            <p:spPr bwMode="auto">
              <a:xfrm>
                <a:off x="1348" y="3027"/>
                <a:ext cx="216" cy="1"/>
              </a:xfrm>
              <a:prstGeom prst="straightConnector1">
                <a:avLst/>
              </a:prstGeom>
              <a:noFill/>
              <a:ln w="6350">
                <a:solidFill>
                  <a:schemeClr val="accent2"/>
                </a:solidFill>
                <a:round/>
                <a:headEnd/>
                <a:tailEnd type="triangle" w="sm" len="sm"/>
              </a:ln>
              <a:effectLst/>
            </p:spPr>
          </p:cxnSp>
          <p:cxnSp>
            <p:nvCxnSpPr>
              <p:cNvPr id="278660" name="AutoShape 132"/>
              <p:cNvCxnSpPr>
                <a:cxnSpLocks noChangeShapeType="1"/>
              </p:cNvCxnSpPr>
              <p:nvPr>
                <p:custDataLst>
                  <p:tags r:id="rId35"/>
                </p:custDataLst>
              </p:nvPr>
            </p:nvCxnSpPr>
            <p:spPr bwMode="auto">
              <a:xfrm flipH="1">
                <a:off x="1867" y="3030"/>
                <a:ext cx="251" cy="1"/>
              </a:xfrm>
              <a:prstGeom prst="straightConnector1">
                <a:avLst/>
              </a:prstGeom>
              <a:noFill/>
              <a:ln w="6350">
                <a:solidFill>
                  <a:schemeClr val="accent2"/>
                </a:solidFill>
                <a:round/>
                <a:headEnd/>
                <a:tailEnd type="triangle" w="sm" len="sm"/>
              </a:ln>
              <a:effectLst/>
            </p:spPr>
          </p:cxnSp>
          <p:cxnSp>
            <p:nvCxnSpPr>
              <p:cNvPr id="278661" name="AutoShape 133"/>
              <p:cNvCxnSpPr>
                <a:cxnSpLocks noChangeShapeType="1"/>
              </p:cNvCxnSpPr>
              <p:nvPr>
                <p:custDataLst>
                  <p:tags r:id="rId36"/>
                </p:custDataLst>
              </p:nvPr>
            </p:nvCxnSpPr>
            <p:spPr bwMode="auto">
              <a:xfrm>
                <a:off x="1618" y="3027"/>
                <a:ext cx="222" cy="1"/>
              </a:xfrm>
              <a:prstGeom prst="straightConnector1">
                <a:avLst/>
              </a:prstGeom>
              <a:noFill/>
              <a:ln w="6350">
                <a:solidFill>
                  <a:schemeClr val="accent2"/>
                </a:solidFill>
                <a:round/>
                <a:headEnd/>
                <a:tailEnd type="triangle" w="sm" len="sm"/>
              </a:ln>
              <a:effectLst/>
            </p:spPr>
          </p:cxnSp>
          <p:cxnSp>
            <p:nvCxnSpPr>
              <p:cNvPr id="278662" name="AutoShape 134"/>
              <p:cNvCxnSpPr>
                <a:cxnSpLocks noChangeShapeType="1"/>
              </p:cNvCxnSpPr>
              <p:nvPr>
                <p:custDataLst>
                  <p:tags r:id="rId37"/>
                </p:custDataLst>
              </p:nvPr>
            </p:nvCxnSpPr>
            <p:spPr bwMode="auto">
              <a:xfrm flipV="1">
                <a:off x="1597" y="3276"/>
                <a:ext cx="0" cy="187"/>
              </a:xfrm>
              <a:prstGeom prst="straightConnector1">
                <a:avLst/>
              </a:prstGeom>
              <a:noFill/>
              <a:ln w="6350">
                <a:solidFill>
                  <a:schemeClr val="accent2"/>
                </a:solidFill>
                <a:round/>
                <a:headEnd/>
                <a:tailEnd type="triangle" w="sm" len="sm"/>
              </a:ln>
              <a:effectLst/>
            </p:spPr>
          </p:cxnSp>
          <p:cxnSp>
            <p:nvCxnSpPr>
              <p:cNvPr id="278663" name="AutoShape 135"/>
              <p:cNvCxnSpPr>
                <a:cxnSpLocks noChangeShapeType="1"/>
              </p:cNvCxnSpPr>
              <p:nvPr>
                <p:custDataLst>
                  <p:tags r:id="rId38"/>
                </p:custDataLst>
              </p:nvPr>
            </p:nvCxnSpPr>
            <p:spPr bwMode="auto">
              <a:xfrm flipV="1">
                <a:off x="1336" y="3045"/>
                <a:ext cx="240" cy="432"/>
              </a:xfrm>
              <a:prstGeom prst="straightConnector1">
                <a:avLst/>
              </a:prstGeom>
              <a:noFill/>
              <a:ln w="6350">
                <a:solidFill>
                  <a:schemeClr val="accent2"/>
                </a:solidFill>
                <a:round/>
                <a:headEnd/>
                <a:tailEnd type="triangle" w="sm" len="sm"/>
              </a:ln>
              <a:effectLst/>
            </p:spPr>
          </p:cxnSp>
          <p:cxnSp>
            <p:nvCxnSpPr>
              <p:cNvPr id="278664" name="AutoShape 136"/>
              <p:cNvCxnSpPr>
                <a:cxnSpLocks noChangeShapeType="1"/>
              </p:cNvCxnSpPr>
              <p:nvPr>
                <p:custDataLst>
                  <p:tags r:id="rId39"/>
                </p:custDataLst>
              </p:nvPr>
            </p:nvCxnSpPr>
            <p:spPr bwMode="auto">
              <a:xfrm flipH="1" flipV="1">
                <a:off x="1882" y="3279"/>
                <a:ext cx="222" cy="192"/>
              </a:xfrm>
              <a:prstGeom prst="straightConnector1">
                <a:avLst/>
              </a:prstGeom>
              <a:noFill/>
              <a:ln w="6350">
                <a:solidFill>
                  <a:schemeClr val="accent2"/>
                </a:solidFill>
                <a:round/>
                <a:headEnd/>
                <a:tailEnd type="triangle" w="sm" len="sm"/>
              </a:ln>
              <a:effectLst/>
            </p:spPr>
          </p:cxnSp>
          <p:cxnSp>
            <p:nvCxnSpPr>
              <p:cNvPr id="278665" name="AutoShape 137"/>
              <p:cNvCxnSpPr>
                <a:cxnSpLocks noChangeShapeType="1"/>
              </p:cNvCxnSpPr>
              <p:nvPr>
                <p:custDataLst>
                  <p:tags r:id="rId40"/>
                </p:custDataLst>
              </p:nvPr>
            </p:nvCxnSpPr>
            <p:spPr bwMode="auto">
              <a:xfrm flipH="1">
                <a:off x="1624" y="3273"/>
                <a:ext cx="216" cy="216"/>
              </a:xfrm>
              <a:prstGeom prst="straightConnector1">
                <a:avLst/>
              </a:prstGeom>
              <a:noFill/>
              <a:ln w="6350">
                <a:solidFill>
                  <a:schemeClr val="accent2"/>
                </a:solidFill>
                <a:round/>
                <a:headEnd/>
                <a:tailEnd type="triangle" w="sm" len="sm"/>
              </a:ln>
              <a:effectLst/>
            </p:spPr>
          </p:cxnSp>
          <p:cxnSp>
            <p:nvCxnSpPr>
              <p:cNvPr id="278666" name="AutoShape 138"/>
              <p:cNvCxnSpPr>
                <a:cxnSpLocks noChangeShapeType="1"/>
              </p:cNvCxnSpPr>
              <p:nvPr>
                <p:custDataLst>
                  <p:tags r:id="rId41"/>
                </p:custDataLst>
              </p:nvPr>
            </p:nvCxnSpPr>
            <p:spPr bwMode="auto">
              <a:xfrm flipV="1">
                <a:off x="216" y="3282"/>
                <a:ext cx="2" cy="177"/>
              </a:xfrm>
              <a:prstGeom prst="straightConnector1">
                <a:avLst/>
              </a:prstGeom>
              <a:noFill/>
              <a:ln w="6350">
                <a:solidFill>
                  <a:schemeClr val="accent2"/>
                </a:solidFill>
                <a:round/>
                <a:headEnd/>
                <a:tailEnd type="triangle" w="sm" len="sm"/>
              </a:ln>
              <a:effectLst/>
            </p:spPr>
          </p:cxnSp>
          <p:grpSp>
            <p:nvGrpSpPr>
              <p:cNvPr id="6" name="Group 139"/>
              <p:cNvGrpSpPr>
                <a:grpSpLocks/>
              </p:cNvGrpSpPr>
              <p:nvPr/>
            </p:nvGrpSpPr>
            <p:grpSpPr bwMode="auto">
              <a:xfrm>
                <a:off x="220" y="1266"/>
                <a:ext cx="2466" cy="2235"/>
                <a:chOff x="220" y="1266"/>
                <a:chExt cx="2466" cy="2235"/>
              </a:xfrm>
            </p:grpSpPr>
            <p:cxnSp>
              <p:nvCxnSpPr>
                <p:cNvPr id="278668" name="AutoShape 140"/>
                <p:cNvCxnSpPr>
                  <a:cxnSpLocks noChangeShapeType="1"/>
                </p:cNvCxnSpPr>
                <p:nvPr>
                  <p:custDataLst>
                    <p:tags r:id="rId42"/>
                  </p:custDataLst>
                </p:nvPr>
              </p:nvCxnSpPr>
              <p:spPr bwMode="auto">
                <a:xfrm flipH="1">
                  <a:off x="226" y="1533"/>
                  <a:ext cx="252" cy="456"/>
                </a:xfrm>
                <a:prstGeom prst="straightConnector1">
                  <a:avLst/>
                </a:prstGeom>
                <a:noFill/>
                <a:ln w="6350">
                  <a:solidFill>
                    <a:schemeClr val="accent2"/>
                  </a:solidFill>
                  <a:round/>
                  <a:headEnd/>
                  <a:tailEnd type="triangle" w="sm" len="sm"/>
                </a:ln>
                <a:effectLst/>
              </p:spPr>
            </p:cxnSp>
            <p:cxnSp>
              <p:nvCxnSpPr>
                <p:cNvPr id="278669" name="AutoShape 141"/>
                <p:cNvCxnSpPr>
                  <a:cxnSpLocks noChangeShapeType="1"/>
                </p:cNvCxnSpPr>
                <p:nvPr>
                  <p:custDataLst>
                    <p:tags r:id="rId43"/>
                  </p:custDataLst>
                </p:nvPr>
              </p:nvCxnSpPr>
              <p:spPr bwMode="auto">
                <a:xfrm flipV="1">
                  <a:off x="493" y="2802"/>
                  <a:ext cx="0" cy="187"/>
                </a:xfrm>
                <a:prstGeom prst="straightConnector1">
                  <a:avLst/>
                </a:prstGeom>
                <a:noFill/>
                <a:ln w="6350">
                  <a:solidFill>
                    <a:schemeClr val="accent2"/>
                  </a:solidFill>
                  <a:round/>
                  <a:headEnd/>
                  <a:tailEnd type="triangle" w="sm" len="sm"/>
                </a:ln>
                <a:effectLst/>
              </p:spPr>
            </p:cxnSp>
            <p:cxnSp>
              <p:nvCxnSpPr>
                <p:cNvPr id="278670" name="AutoShape 142"/>
                <p:cNvCxnSpPr>
                  <a:cxnSpLocks noChangeShapeType="1"/>
                </p:cNvCxnSpPr>
                <p:nvPr>
                  <p:custDataLst>
                    <p:tags r:id="rId44"/>
                  </p:custDataLst>
                </p:nvPr>
              </p:nvCxnSpPr>
              <p:spPr bwMode="auto">
                <a:xfrm flipV="1">
                  <a:off x="751" y="2808"/>
                  <a:ext cx="0" cy="187"/>
                </a:xfrm>
                <a:prstGeom prst="straightConnector1">
                  <a:avLst/>
                </a:prstGeom>
                <a:noFill/>
                <a:ln w="6350">
                  <a:solidFill>
                    <a:schemeClr val="accent2"/>
                  </a:solidFill>
                  <a:round/>
                  <a:headEnd/>
                  <a:tailEnd type="triangle" w="sm" len="sm"/>
                </a:ln>
                <a:effectLst/>
              </p:spPr>
            </p:cxnSp>
            <p:cxnSp>
              <p:nvCxnSpPr>
                <p:cNvPr id="278671" name="AutoShape 143"/>
                <p:cNvCxnSpPr>
                  <a:cxnSpLocks noChangeShapeType="1"/>
                </p:cNvCxnSpPr>
                <p:nvPr>
                  <p:custDataLst>
                    <p:tags r:id="rId45"/>
                  </p:custDataLst>
                </p:nvPr>
              </p:nvCxnSpPr>
              <p:spPr bwMode="auto">
                <a:xfrm flipV="1">
                  <a:off x="763" y="2538"/>
                  <a:ext cx="0" cy="187"/>
                </a:xfrm>
                <a:prstGeom prst="straightConnector1">
                  <a:avLst/>
                </a:prstGeom>
                <a:noFill/>
                <a:ln w="6350">
                  <a:solidFill>
                    <a:schemeClr val="accent2"/>
                  </a:solidFill>
                  <a:round/>
                  <a:headEnd/>
                  <a:tailEnd type="triangle" w="sm" len="sm"/>
                </a:ln>
                <a:effectLst/>
              </p:spPr>
            </p:cxnSp>
            <p:cxnSp>
              <p:nvCxnSpPr>
                <p:cNvPr id="278672" name="AutoShape 144"/>
                <p:cNvCxnSpPr>
                  <a:cxnSpLocks noChangeShapeType="1"/>
                </p:cNvCxnSpPr>
                <p:nvPr>
                  <p:custDataLst>
                    <p:tags r:id="rId46"/>
                  </p:custDataLst>
                </p:nvPr>
              </p:nvCxnSpPr>
              <p:spPr bwMode="auto">
                <a:xfrm flipV="1">
                  <a:off x="756" y="2052"/>
                  <a:ext cx="2" cy="177"/>
                </a:xfrm>
                <a:prstGeom prst="straightConnector1">
                  <a:avLst/>
                </a:prstGeom>
                <a:noFill/>
                <a:ln w="6350">
                  <a:solidFill>
                    <a:schemeClr val="accent2"/>
                  </a:solidFill>
                  <a:round/>
                  <a:headEnd/>
                  <a:tailEnd type="triangle" w="sm" len="sm"/>
                </a:ln>
                <a:effectLst/>
              </p:spPr>
            </p:cxnSp>
            <p:cxnSp>
              <p:nvCxnSpPr>
                <p:cNvPr id="278673" name="AutoShape 145"/>
                <p:cNvCxnSpPr>
                  <a:cxnSpLocks noChangeShapeType="1"/>
                </p:cNvCxnSpPr>
                <p:nvPr>
                  <p:custDataLst>
                    <p:tags r:id="rId47"/>
                  </p:custDataLst>
                </p:nvPr>
              </p:nvCxnSpPr>
              <p:spPr bwMode="auto">
                <a:xfrm flipV="1">
                  <a:off x="1033" y="2286"/>
                  <a:ext cx="0" cy="187"/>
                </a:xfrm>
                <a:prstGeom prst="straightConnector1">
                  <a:avLst/>
                </a:prstGeom>
                <a:noFill/>
                <a:ln w="6350">
                  <a:solidFill>
                    <a:schemeClr val="accent2"/>
                  </a:solidFill>
                  <a:round/>
                  <a:headEnd/>
                  <a:tailEnd type="triangle" w="sm" len="sm"/>
                </a:ln>
                <a:effectLst/>
              </p:spPr>
            </p:cxnSp>
            <p:cxnSp>
              <p:nvCxnSpPr>
                <p:cNvPr id="278674" name="AutoShape 146"/>
                <p:cNvCxnSpPr>
                  <a:cxnSpLocks noChangeShapeType="1"/>
                </p:cNvCxnSpPr>
                <p:nvPr>
                  <p:custDataLst>
                    <p:tags r:id="rId48"/>
                  </p:custDataLst>
                </p:nvPr>
              </p:nvCxnSpPr>
              <p:spPr bwMode="auto">
                <a:xfrm flipV="1">
                  <a:off x="1309" y="2790"/>
                  <a:ext cx="0" cy="187"/>
                </a:xfrm>
                <a:prstGeom prst="straightConnector1">
                  <a:avLst/>
                </a:prstGeom>
                <a:noFill/>
                <a:ln w="6350">
                  <a:solidFill>
                    <a:schemeClr val="accent2"/>
                  </a:solidFill>
                  <a:round/>
                  <a:headEnd/>
                  <a:tailEnd type="triangle" w="sm" len="sm"/>
                </a:ln>
                <a:effectLst/>
              </p:spPr>
            </p:cxnSp>
            <p:cxnSp>
              <p:nvCxnSpPr>
                <p:cNvPr id="278675" name="AutoShape 147"/>
                <p:cNvCxnSpPr>
                  <a:cxnSpLocks noChangeShapeType="1"/>
                </p:cNvCxnSpPr>
                <p:nvPr>
                  <p:custDataLst>
                    <p:tags r:id="rId49"/>
                  </p:custDataLst>
                </p:nvPr>
              </p:nvCxnSpPr>
              <p:spPr bwMode="auto">
                <a:xfrm flipV="1">
                  <a:off x="1309" y="2532"/>
                  <a:ext cx="0" cy="187"/>
                </a:xfrm>
                <a:prstGeom prst="straightConnector1">
                  <a:avLst/>
                </a:prstGeom>
                <a:noFill/>
                <a:ln w="6350">
                  <a:solidFill>
                    <a:schemeClr val="accent2"/>
                  </a:solidFill>
                  <a:round/>
                  <a:headEnd/>
                  <a:tailEnd type="triangle" w="sm" len="sm"/>
                </a:ln>
                <a:effectLst/>
              </p:spPr>
            </p:cxnSp>
            <p:cxnSp>
              <p:nvCxnSpPr>
                <p:cNvPr id="278676" name="AutoShape 148"/>
                <p:cNvCxnSpPr>
                  <a:cxnSpLocks noChangeShapeType="1"/>
                </p:cNvCxnSpPr>
                <p:nvPr>
                  <p:custDataLst>
                    <p:tags r:id="rId50"/>
                  </p:custDataLst>
                </p:nvPr>
              </p:nvCxnSpPr>
              <p:spPr bwMode="auto">
                <a:xfrm flipV="1">
                  <a:off x="1302" y="2046"/>
                  <a:ext cx="2" cy="177"/>
                </a:xfrm>
                <a:prstGeom prst="straightConnector1">
                  <a:avLst/>
                </a:prstGeom>
                <a:noFill/>
                <a:ln w="6350">
                  <a:solidFill>
                    <a:schemeClr val="accent2"/>
                  </a:solidFill>
                  <a:round/>
                  <a:headEnd/>
                  <a:tailEnd type="triangle" w="sm" len="sm"/>
                </a:ln>
                <a:effectLst/>
              </p:spPr>
            </p:cxnSp>
            <p:cxnSp>
              <p:nvCxnSpPr>
                <p:cNvPr id="278677" name="AutoShape 149"/>
                <p:cNvCxnSpPr>
                  <a:cxnSpLocks noChangeShapeType="1"/>
                </p:cNvCxnSpPr>
                <p:nvPr>
                  <p:custDataLst>
                    <p:tags r:id="rId51"/>
                  </p:custDataLst>
                </p:nvPr>
              </p:nvCxnSpPr>
              <p:spPr bwMode="auto">
                <a:xfrm>
                  <a:off x="2173" y="3501"/>
                  <a:ext cx="223" cy="0"/>
                </a:xfrm>
                <a:prstGeom prst="straightConnector1">
                  <a:avLst/>
                </a:prstGeom>
                <a:noFill/>
                <a:ln w="6350">
                  <a:solidFill>
                    <a:schemeClr val="accent2"/>
                  </a:solidFill>
                  <a:round/>
                  <a:headEnd/>
                  <a:tailEnd type="triangle" w="sm" len="sm"/>
                </a:ln>
                <a:effectLst/>
              </p:spPr>
            </p:cxnSp>
            <p:cxnSp>
              <p:nvCxnSpPr>
                <p:cNvPr id="278678" name="AutoShape 150"/>
                <p:cNvCxnSpPr>
                  <a:cxnSpLocks noChangeShapeType="1"/>
                </p:cNvCxnSpPr>
                <p:nvPr>
                  <p:custDataLst>
                    <p:tags r:id="rId52"/>
                  </p:custDataLst>
                </p:nvPr>
              </p:nvCxnSpPr>
              <p:spPr bwMode="auto">
                <a:xfrm>
                  <a:off x="1069" y="2778"/>
                  <a:ext cx="223" cy="0"/>
                </a:xfrm>
                <a:prstGeom prst="straightConnector1">
                  <a:avLst/>
                </a:prstGeom>
                <a:noFill/>
                <a:ln w="6350">
                  <a:solidFill>
                    <a:schemeClr val="accent2"/>
                  </a:solidFill>
                  <a:round/>
                  <a:headEnd/>
                  <a:tailEnd type="triangle" w="sm" len="sm"/>
                </a:ln>
                <a:effectLst/>
              </p:spPr>
            </p:cxnSp>
            <p:cxnSp>
              <p:nvCxnSpPr>
                <p:cNvPr id="278679" name="AutoShape 151"/>
                <p:cNvCxnSpPr>
                  <a:cxnSpLocks noChangeShapeType="1"/>
                </p:cNvCxnSpPr>
                <p:nvPr>
                  <p:custDataLst>
                    <p:tags r:id="rId53"/>
                  </p:custDataLst>
                </p:nvPr>
              </p:nvCxnSpPr>
              <p:spPr bwMode="auto">
                <a:xfrm>
                  <a:off x="1897" y="2775"/>
                  <a:ext cx="223" cy="0"/>
                </a:xfrm>
                <a:prstGeom prst="straightConnector1">
                  <a:avLst/>
                </a:prstGeom>
                <a:noFill/>
                <a:ln w="6350">
                  <a:solidFill>
                    <a:schemeClr val="accent2"/>
                  </a:solidFill>
                  <a:round/>
                  <a:headEnd/>
                  <a:tailEnd type="triangle" w="sm" len="sm"/>
                </a:ln>
                <a:effectLst/>
              </p:spPr>
            </p:cxnSp>
            <p:cxnSp>
              <p:nvCxnSpPr>
                <p:cNvPr id="278680" name="AutoShape 152"/>
                <p:cNvCxnSpPr>
                  <a:cxnSpLocks noChangeShapeType="1"/>
                </p:cNvCxnSpPr>
                <p:nvPr>
                  <p:custDataLst>
                    <p:tags r:id="rId54"/>
                  </p:custDataLst>
                </p:nvPr>
              </p:nvCxnSpPr>
              <p:spPr bwMode="auto">
                <a:xfrm>
                  <a:off x="1093" y="2022"/>
                  <a:ext cx="199" cy="1"/>
                </a:xfrm>
                <a:prstGeom prst="straightConnector1">
                  <a:avLst/>
                </a:prstGeom>
                <a:noFill/>
                <a:ln w="6350">
                  <a:solidFill>
                    <a:schemeClr val="accent2"/>
                  </a:solidFill>
                  <a:round/>
                  <a:headEnd/>
                  <a:tailEnd type="triangle" w="sm" len="sm"/>
                </a:ln>
                <a:effectLst/>
              </p:spPr>
            </p:cxnSp>
            <p:cxnSp>
              <p:nvCxnSpPr>
                <p:cNvPr id="278681" name="AutoShape 153"/>
                <p:cNvCxnSpPr>
                  <a:cxnSpLocks noChangeShapeType="1"/>
                </p:cNvCxnSpPr>
                <p:nvPr>
                  <p:custDataLst>
                    <p:tags r:id="rId55"/>
                  </p:custDataLst>
                </p:nvPr>
              </p:nvCxnSpPr>
              <p:spPr bwMode="auto">
                <a:xfrm>
                  <a:off x="796" y="2025"/>
                  <a:ext cx="216" cy="1"/>
                </a:xfrm>
                <a:prstGeom prst="straightConnector1">
                  <a:avLst/>
                </a:prstGeom>
                <a:noFill/>
                <a:ln w="6350">
                  <a:solidFill>
                    <a:schemeClr val="accent2"/>
                  </a:solidFill>
                  <a:round/>
                  <a:headEnd/>
                  <a:tailEnd type="triangle" w="sm" len="sm"/>
                </a:ln>
                <a:effectLst/>
              </p:spPr>
            </p:cxnSp>
            <p:cxnSp>
              <p:nvCxnSpPr>
                <p:cNvPr id="278682" name="AutoShape 154"/>
                <p:cNvCxnSpPr>
                  <a:cxnSpLocks noChangeShapeType="1"/>
                </p:cNvCxnSpPr>
                <p:nvPr>
                  <p:custDataLst>
                    <p:tags r:id="rId56"/>
                  </p:custDataLst>
                </p:nvPr>
              </p:nvCxnSpPr>
              <p:spPr bwMode="auto">
                <a:xfrm>
                  <a:off x="1903" y="2025"/>
                  <a:ext cx="223" cy="0"/>
                </a:xfrm>
                <a:prstGeom prst="straightConnector1">
                  <a:avLst/>
                </a:prstGeom>
                <a:noFill/>
                <a:ln w="6350">
                  <a:solidFill>
                    <a:schemeClr val="accent2"/>
                  </a:solidFill>
                  <a:round/>
                  <a:headEnd/>
                  <a:tailEnd type="triangle" w="sm" len="sm"/>
                </a:ln>
                <a:effectLst/>
              </p:spPr>
            </p:cxnSp>
            <p:cxnSp>
              <p:nvCxnSpPr>
                <p:cNvPr id="278683" name="AutoShape 155"/>
                <p:cNvCxnSpPr>
                  <a:cxnSpLocks noChangeShapeType="1"/>
                </p:cNvCxnSpPr>
                <p:nvPr>
                  <p:custDataLst>
                    <p:tags r:id="rId57"/>
                  </p:custDataLst>
                </p:nvPr>
              </p:nvCxnSpPr>
              <p:spPr bwMode="auto">
                <a:xfrm>
                  <a:off x="1618" y="2025"/>
                  <a:ext cx="222" cy="1"/>
                </a:xfrm>
                <a:prstGeom prst="straightConnector1">
                  <a:avLst/>
                </a:prstGeom>
                <a:noFill/>
                <a:ln w="6350">
                  <a:solidFill>
                    <a:schemeClr val="accent2"/>
                  </a:solidFill>
                  <a:round/>
                  <a:headEnd/>
                  <a:tailEnd type="triangle" w="sm" len="sm"/>
                </a:ln>
                <a:effectLst/>
              </p:spPr>
            </p:cxnSp>
            <p:cxnSp>
              <p:nvCxnSpPr>
                <p:cNvPr id="278684" name="AutoShape 156"/>
                <p:cNvCxnSpPr>
                  <a:cxnSpLocks noChangeShapeType="1"/>
                </p:cNvCxnSpPr>
                <p:nvPr>
                  <p:custDataLst>
                    <p:tags r:id="rId58"/>
                  </p:custDataLst>
                </p:nvPr>
              </p:nvCxnSpPr>
              <p:spPr bwMode="auto">
                <a:xfrm>
                  <a:off x="253" y="2274"/>
                  <a:ext cx="223" cy="0"/>
                </a:xfrm>
                <a:prstGeom prst="straightConnector1">
                  <a:avLst/>
                </a:prstGeom>
                <a:noFill/>
                <a:ln w="6350">
                  <a:solidFill>
                    <a:schemeClr val="accent2"/>
                  </a:solidFill>
                  <a:round/>
                  <a:headEnd/>
                  <a:tailEnd type="triangle" w="sm" len="sm"/>
                </a:ln>
                <a:effectLst/>
              </p:spPr>
            </p:cxnSp>
            <p:cxnSp>
              <p:nvCxnSpPr>
                <p:cNvPr id="278685" name="AutoShape 157"/>
                <p:cNvCxnSpPr>
                  <a:cxnSpLocks noChangeShapeType="1"/>
                  <a:stCxn id="278557" idx="3"/>
                </p:cNvCxnSpPr>
                <p:nvPr>
                  <p:custDataLst>
                    <p:tags r:id="rId59"/>
                  </p:custDataLst>
                </p:nvPr>
              </p:nvCxnSpPr>
              <p:spPr bwMode="auto">
                <a:xfrm flipV="1">
                  <a:off x="514" y="2272"/>
                  <a:ext cx="228" cy="227"/>
                </a:xfrm>
                <a:prstGeom prst="straightConnector1">
                  <a:avLst/>
                </a:prstGeom>
                <a:noFill/>
                <a:ln w="6350">
                  <a:solidFill>
                    <a:schemeClr val="accent2"/>
                  </a:solidFill>
                  <a:round/>
                  <a:headEnd/>
                  <a:tailEnd type="triangle" w="sm" len="sm"/>
                </a:ln>
                <a:effectLst/>
              </p:spPr>
            </p:cxnSp>
            <p:cxnSp>
              <p:nvCxnSpPr>
                <p:cNvPr id="278686" name="AutoShape 158"/>
                <p:cNvCxnSpPr>
                  <a:cxnSpLocks noChangeShapeType="1"/>
                </p:cNvCxnSpPr>
                <p:nvPr>
                  <p:custDataLst>
                    <p:tags r:id="rId60"/>
                  </p:custDataLst>
                </p:nvPr>
              </p:nvCxnSpPr>
              <p:spPr bwMode="auto">
                <a:xfrm flipV="1">
                  <a:off x="1354" y="2290"/>
                  <a:ext cx="216" cy="221"/>
                </a:xfrm>
                <a:prstGeom prst="straightConnector1">
                  <a:avLst/>
                </a:prstGeom>
                <a:noFill/>
                <a:ln w="6350">
                  <a:solidFill>
                    <a:schemeClr val="accent2"/>
                  </a:solidFill>
                  <a:round/>
                  <a:headEnd/>
                  <a:tailEnd type="triangle" w="sm" len="sm"/>
                </a:ln>
                <a:effectLst/>
              </p:spPr>
            </p:cxnSp>
            <p:cxnSp>
              <p:nvCxnSpPr>
                <p:cNvPr id="278687" name="AutoShape 159"/>
                <p:cNvCxnSpPr>
                  <a:cxnSpLocks noChangeShapeType="1"/>
                </p:cNvCxnSpPr>
                <p:nvPr>
                  <p:custDataLst>
                    <p:tags r:id="rId61"/>
                  </p:custDataLst>
                </p:nvPr>
              </p:nvCxnSpPr>
              <p:spPr bwMode="auto">
                <a:xfrm flipV="1">
                  <a:off x="1597" y="2796"/>
                  <a:ext cx="0" cy="187"/>
                </a:xfrm>
                <a:prstGeom prst="straightConnector1">
                  <a:avLst/>
                </a:prstGeom>
                <a:noFill/>
                <a:ln w="6350">
                  <a:solidFill>
                    <a:schemeClr val="accent2"/>
                  </a:solidFill>
                  <a:round/>
                  <a:headEnd/>
                  <a:tailEnd type="triangle" w="sm" len="sm"/>
                </a:ln>
                <a:effectLst/>
              </p:spPr>
            </p:cxnSp>
            <p:cxnSp>
              <p:nvCxnSpPr>
                <p:cNvPr id="278688" name="AutoShape 160"/>
                <p:cNvCxnSpPr>
                  <a:cxnSpLocks noChangeShapeType="1"/>
                </p:cNvCxnSpPr>
                <p:nvPr>
                  <p:custDataLst>
                    <p:tags r:id="rId62"/>
                  </p:custDataLst>
                </p:nvPr>
              </p:nvCxnSpPr>
              <p:spPr bwMode="auto">
                <a:xfrm flipV="1">
                  <a:off x="1597" y="2538"/>
                  <a:ext cx="0" cy="187"/>
                </a:xfrm>
                <a:prstGeom prst="straightConnector1">
                  <a:avLst/>
                </a:prstGeom>
                <a:noFill/>
                <a:ln w="6350">
                  <a:solidFill>
                    <a:schemeClr val="accent2"/>
                  </a:solidFill>
                  <a:round/>
                  <a:headEnd/>
                  <a:tailEnd type="triangle" w="sm" len="sm"/>
                </a:ln>
                <a:effectLst/>
              </p:spPr>
            </p:cxnSp>
            <p:cxnSp>
              <p:nvCxnSpPr>
                <p:cNvPr id="278689" name="AutoShape 161"/>
                <p:cNvCxnSpPr>
                  <a:cxnSpLocks noChangeShapeType="1"/>
                </p:cNvCxnSpPr>
                <p:nvPr>
                  <p:custDataLst>
                    <p:tags r:id="rId63"/>
                  </p:custDataLst>
                </p:nvPr>
              </p:nvCxnSpPr>
              <p:spPr bwMode="auto">
                <a:xfrm flipV="1">
                  <a:off x="1591" y="2286"/>
                  <a:ext cx="0" cy="187"/>
                </a:xfrm>
                <a:prstGeom prst="straightConnector1">
                  <a:avLst/>
                </a:prstGeom>
                <a:noFill/>
                <a:ln w="6350">
                  <a:solidFill>
                    <a:schemeClr val="accent2"/>
                  </a:solidFill>
                  <a:round/>
                  <a:headEnd/>
                  <a:tailEnd type="triangle" w="sm" len="sm"/>
                </a:ln>
                <a:effectLst/>
              </p:spPr>
            </p:cxnSp>
            <p:cxnSp>
              <p:nvCxnSpPr>
                <p:cNvPr id="278690" name="AutoShape 162"/>
                <p:cNvCxnSpPr>
                  <a:cxnSpLocks noChangeShapeType="1"/>
                </p:cNvCxnSpPr>
                <p:nvPr>
                  <p:custDataLst>
                    <p:tags r:id="rId64"/>
                  </p:custDataLst>
                </p:nvPr>
              </p:nvCxnSpPr>
              <p:spPr bwMode="auto">
                <a:xfrm flipV="1">
                  <a:off x="1590" y="2052"/>
                  <a:ext cx="2" cy="177"/>
                </a:xfrm>
                <a:prstGeom prst="straightConnector1">
                  <a:avLst/>
                </a:prstGeom>
                <a:noFill/>
                <a:ln w="6350">
                  <a:solidFill>
                    <a:schemeClr val="accent2"/>
                  </a:solidFill>
                  <a:round/>
                  <a:headEnd/>
                  <a:tailEnd type="triangle" w="sm" len="sm"/>
                </a:ln>
                <a:effectLst/>
              </p:spPr>
            </p:cxnSp>
            <p:cxnSp>
              <p:nvCxnSpPr>
                <p:cNvPr id="278691" name="AutoShape 163"/>
                <p:cNvCxnSpPr>
                  <a:cxnSpLocks noChangeShapeType="1"/>
                </p:cNvCxnSpPr>
                <p:nvPr>
                  <p:custDataLst>
                    <p:tags r:id="rId65"/>
                  </p:custDataLst>
                </p:nvPr>
              </p:nvCxnSpPr>
              <p:spPr bwMode="auto">
                <a:xfrm flipV="1">
                  <a:off x="1849" y="2550"/>
                  <a:ext cx="0" cy="187"/>
                </a:xfrm>
                <a:prstGeom prst="straightConnector1">
                  <a:avLst/>
                </a:prstGeom>
                <a:noFill/>
                <a:ln w="6350">
                  <a:solidFill>
                    <a:schemeClr val="accent2"/>
                  </a:solidFill>
                  <a:round/>
                  <a:headEnd/>
                  <a:tailEnd type="triangle" w="sm" len="sm"/>
                </a:ln>
                <a:effectLst/>
              </p:spPr>
            </p:cxnSp>
            <p:cxnSp>
              <p:nvCxnSpPr>
                <p:cNvPr id="278692" name="AutoShape 164"/>
                <p:cNvCxnSpPr>
                  <a:cxnSpLocks noChangeShapeType="1"/>
                </p:cNvCxnSpPr>
                <p:nvPr>
                  <p:custDataLst>
                    <p:tags r:id="rId66"/>
                  </p:custDataLst>
                </p:nvPr>
              </p:nvCxnSpPr>
              <p:spPr bwMode="auto">
                <a:xfrm flipV="1">
                  <a:off x="1843" y="2298"/>
                  <a:ext cx="0" cy="187"/>
                </a:xfrm>
                <a:prstGeom prst="straightConnector1">
                  <a:avLst/>
                </a:prstGeom>
                <a:noFill/>
                <a:ln w="6350">
                  <a:solidFill>
                    <a:schemeClr val="accent2"/>
                  </a:solidFill>
                  <a:round/>
                  <a:headEnd/>
                  <a:tailEnd type="triangle" w="sm" len="sm"/>
                </a:ln>
                <a:effectLst/>
              </p:spPr>
            </p:cxnSp>
            <p:cxnSp>
              <p:nvCxnSpPr>
                <p:cNvPr id="278693" name="AutoShape 165"/>
                <p:cNvCxnSpPr>
                  <a:cxnSpLocks noChangeShapeType="1"/>
                </p:cNvCxnSpPr>
                <p:nvPr>
                  <p:custDataLst>
                    <p:tags r:id="rId67"/>
                  </p:custDataLst>
                </p:nvPr>
              </p:nvCxnSpPr>
              <p:spPr bwMode="auto">
                <a:xfrm flipV="1">
                  <a:off x="2131" y="2550"/>
                  <a:ext cx="0" cy="187"/>
                </a:xfrm>
                <a:prstGeom prst="straightConnector1">
                  <a:avLst/>
                </a:prstGeom>
                <a:noFill/>
                <a:ln w="6350">
                  <a:solidFill>
                    <a:schemeClr val="accent2"/>
                  </a:solidFill>
                  <a:round/>
                  <a:headEnd/>
                  <a:tailEnd type="triangle" w="sm" len="sm"/>
                </a:ln>
                <a:effectLst/>
              </p:spPr>
            </p:cxnSp>
            <p:cxnSp>
              <p:nvCxnSpPr>
                <p:cNvPr id="278694" name="AutoShape 166"/>
                <p:cNvCxnSpPr>
                  <a:cxnSpLocks noChangeShapeType="1"/>
                </p:cNvCxnSpPr>
                <p:nvPr>
                  <p:custDataLst>
                    <p:tags r:id="rId68"/>
                  </p:custDataLst>
                </p:nvPr>
              </p:nvCxnSpPr>
              <p:spPr bwMode="auto">
                <a:xfrm flipV="1">
                  <a:off x="784" y="2541"/>
                  <a:ext cx="516" cy="210"/>
                </a:xfrm>
                <a:prstGeom prst="straightConnector1">
                  <a:avLst/>
                </a:prstGeom>
                <a:noFill/>
                <a:ln w="6350">
                  <a:solidFill>
                    <a:schemeClr val="accent2"/>
                  </a:solidFill>
                  <a:round/>
                  <a:headEnd/>
                  <a:tailEnd type="triangle" w="sm" len="sm"/>
                </a:ln>
                <a:effectLst/>
              </p:spPr>
            </p:cxnSp>
            <p:cxnSp>
              <p:nvCxnSpPr>
                <p:cNvPr id="278695" name="AutoShape 167"/>
                <p:cNvCxnSpPr>
                  <a:cxnSpLocks noChangeShapeType="1"/>
                </p:cNvCxnSpPr>
                <p:nvPr>
                  <p:custDataLst>
                    <p:tags r:id="rId69"/>
                  </p:custDataLst>
                </p:nvPr>
              </p:nvCxnSpPr>
              <p:spPr bwMode="auto">
                <a:xfrm flipH="1">
                  <a:off x="1060" y="2799"/>
                  <a:ext cx="240" cy="438"/>
                </a:xfrm>
                <a:prstGeom prst="straightConnector1">
                  <a:avLst/>
                </a:prstGeom>
                <a:noFill/>
                <a:ln w="6350">
                  <a:solidFill>
                    <a:schemeClr val="accent2"/>
                  </a:solidFill>
                  <a:round/>
                  <a:headEnd/>
                  <a:tailEnd type="triangle" w="sm" len="sm"/>
                </a:ln>
                <a:effectLst/>
              </p:spPr>
            </p:cxnSp>
            <p:cxnSp>
              <p:nvCxnSpPr>
                <p:cNvPr id="278696" name="AutoShape 168"/>
                <p:cNvCxnSpPr>
                  <a:cxnSpLocks noChangeShapeType="1"/>
                </p:cNvCxnSpPr>
                <p:nvPr>
                  <p:custDataLst>
                    <p:tags r:id="rId70"/>
                  </p:custDataLst>
                </p:nvPr>
              </p:nvCxnSpPr>
              <p:spPr bwMode="auto">
                <a:xfrm flipH="1">
                  <a:off x="778" y="2811"/>
                  <a:ext cx="240" cy="426"/>
                </a:xfrm>
                <a:prstGeom prst="straightConnector1">
                  <a:avLst/>
                </a:prstGeom>
                <a:noFill/>
                <a:ln w="6350">
                  <a:solidFill>
                    <a:schemeClr val="accent2"/>
                  </a:solidFill>
                  <a:round/>
                  <a:headEnd/>
                  <a:tailEnd type="triangle" w="sm" len="sm"/>
                </a:ln>
                <a:effectLst/>
              </p:spPr>
            </p:cxnSp>
            <p:cxnSp>
              <p:nvCxnSpPr>
                <p:cNvPr id="278697" name="AutoShape 169"/>
                <p:cNvCxnSpPr>
                  <a:cxnSpLocks noChangeShapeType="1"/>
                </p:cNvCxnSpPr>
                <p:nvPr>
                  <p:custDataLst>
                    <p:tags r:id="rId71"/>
                  </p:custDataLst>
                </p:nvPr>
              </p:nvCxnSpPr>
              <p:spPr bwMode="auto">
                <a:xfrm flipH="1" flipV="1">
                  <a:off x="1618" y="2535"/>
                  <a:ext cx="222" cy="474"/>
                </a:xfrm>
                <a:prstGeom prst="straightConnector1">
                  <a:avLst/>
                </a:prstGeom>
                <a:noFill/>
                <a:ln w="6350">
                  <a:solidFill>
                    <a:schemeClr val="accent2"/>
                  </a:solidFill>
                  <a:round/>
                  <a:headEnd/>
                  <a:tailEnd type="triangle" w="sm" len="sm"/>
                </a:ln>
                <a:effectLst/>
              </p:spPr>
            </p:cxnSp>
            <p:cxnSp>
              <p:nvCxnSpPr>
                <p:cNvPr id="278698" name="AutoShape 170"/>
                <p:cNvCxnSpPr>
                  <a:cxnSpLocks noChangeShapeType="1"/>
                </p:cNvCxnSpPr>
                <p:nvPr>
                  <p:custDataLst>
                    <p:tags r:id="rId72"/>
                  </p:custDataLst>
                </p:nvPr>
              </p:nvCxnSpPr>
              <p:spPr bwMode="auto">
                <a:xfrm>
                  <a:off x="1345" y="1776"/>
                  <a:ext cx="223" cy="0"/>
                </a:xfrm>
                <a:prstGeom prst="straightConnector1">
                  <a:avLst/>
                </a:prstGeom>
                <a:noFill/>
                <a:ln w="6350">
                  <a:solidFill>
                    <a:schemeClr val="accent2"/>
                  </a:solidFill>
                  <a:round/>
                  <a:headEnd/>
                  <a:tailEnd type="triangle" w="sm" len="sm"/>
                </a:ln>
                <a:effectLst/>
              </p:spPr>
            </p:cxnSp>
            <p:cxnSp>
              <p:nvCxnSpPr>
                <p:cNvPr id="278699" name="AutoShape 171"/>
                <p:cNvCxnSpPr>
                  <a:cxnSpLocks noChangeShapeType="1"/>
                </p:cNvCxnSpPr>
                <p:nvPr>
                  <p:custDataLst>
                    <p:tags r:id="rId73"/>
                  </p:custDataLst>
                </p:nvPr>
              </p:nvCxnSpPr>
              <p:spPr bwMode="auto">
                <a:xfrm>
                  <a:off x="1060" y="1779"/>
                  <a:ext cx="234" cy="1"/>
                </a:xfrm>
                <a:prstGeom prst="straightConnector1">
                  <a:avLst/>
                </a:prstGeom>
                <a:noFill/>
                <a:ln w="6350">
                  <a:solidFill>
                    <a:schemeClr val="accent2"/>
                  </a:solidFill>
                  <a:round/>
                  <a:headEnd/>
                  <a:tailEnd type="triangle" w="sm" len="sm"/>
                </a:ln>
                <a:effectLst/>
              </p:spPr>
            </p:cxnSp>
            <p:cxnSp>
              <p:nvCxnSpPr>
                <p:cNvPr id="278700" name="AutoShape 172"/>
                <p:cNvCxnSpPr>
                  <a:cxnSpLocks noChangeShapeType="1"/>
                </p:cNvCxnSpPr>
                <p:nvPr>
                  <p:custDataLst>
                    <p:tags r:id="rId74"/>
                  </p:custDataLst>
                </p:nvPr>
              </p:nvCxnSpPr>
              <p:spPr bwMode="auto">
                <a:xfrm flipV="1">
                  <a:off x="499" y="1812"/>
                  <a:ext cx="0" cy="187"/>
                </a:xfrm>
                <a:prstGeom prst="straightConnector1">
                  <a:avLst/>
                </a:prstGeom>
                <a:noFill/>
                <a:ln w="6350">
                  <a:solidFill>
                    <a:schemeClr val="accent2"/>
                  </a:solidFill>
                  <a:round/>
                  <a:headEnd/>
                  <a:tailEnd type="triangle" w="sm" len="sm"/>
                </a:ln>
                <a:effectLst/>
              </p:spPr>
            </p:cxnSp>
            <p:cxnSp>
              <p:nvCxnSpPr>
                <p:cNvPr id="278701" name="AutoShape 173"/>
                <p:cNvCxnSpPr>
                  <a:cxnSpLocks noChangeShapeType="1"/>
                </p:cNvCxnSpPr>
                <p:nvPr>
                  <p:custDataLst>
                    <p:tags r:id="rId75"/>
                  </p:custDataLst>
                </p:nvPr>
              </p:nvCxnSpPr>
              <p:spPr bwMode="auto">
                <a:xfrm flipV="1">
                  <a:off x="499" y="1554"/>
                  <a:ext cx="0" cy="187"/>
                </a:xfrm>
                <a:prstGeom prst="straightConnector1">
                  <a:avLst/>
                </a:prstGeom>
                <a:noFill/>
                <a:ln w="6350">
                  <a:solidFill>
                    <a:schemeClr val="accent2"/>
                  </a:solidFill>
                  <a:round/>
                  <a:headEnd/>
                  <a:tailEnd type="triangle" w="sm" len="sm"/>
                </a:ln>
                <a:effectLst/>
              </p:spPr>
            </p:cxnSp>
            <p:cxnSp>
              <p:nvCxnSpPr>
                <p:cNvPr id="278702" name="AutoShape 174"/>
                <p:cNvCxnSpPr>
                  <a:cxnSpLocks noChangeShapeType="1"/>
                </p:cNvCxnSpPr>
                <p:nvPr>
                  <p:custDataLst>
                    <p:tags r:id="rId76"/>
                  </p:custDataLst>
                </p:nvPr>
              </p:nvCxnSpPr>
              <p:spPr bwMode="auto">
                <a:xfrm>
                  <a:off x="498" y="1285"/>
                  <a:ext cx="0" cy="206"/>
                </a:xfrm>
                <a:prstGeom prst="straightConnector1">
                  <a:avLst/>
                </a:prstGeom>
                <a:noFill/>
                <a:ln w="6350">
                  <a:solidFill>
                    <a:schemeClr val="accent2"/>
                  </a:solidFill>
                  <a:round/>
                  <a:headEnd/>
                  <a:tailEnd type="triangle" w="sm" len="sm"/>
                </a:ln>
                <a:effectLst/>
              </p:spPr>
            </p:cxnSp>
            <p:cxnSp>
              <p:nvCxnSpPr>
                <p:cNvPr id="278703" name="AutoShape 175"/>
                <p:cNvCxnSpPr>
                  <a:cxnSpLocks noChangeShapeType="1"/>
                </p:cNvCxnSpPr>
                <p:nvPr>
                  <p:custDataLst>
                    <p:tags r:id="rId77"/>
                  </p:custDataLst>
                </p:nvPr>
              </p:nvCxnSpPr>
              <p:spPr bwMode="auto">
                <a:xfrm flipV="1">
                  <a:off x="2683" y="1800"/>
                  <a:ext cx="0" cy="187"/>
                </a:xfrm>
                <a:prstGeom prst="straightConnector1">
                  <a:avLst/>
                </a:prstGeom>
                <a:noFill/>
                <a:ln w="6350">
                  <a:solidFill>
                    <a:schemeClr val="accent2"/>
                  </a:solidFill>
                  <a:round/>
                  <a:headEnd/>
                  <a:tailEnd type="triangle" w="sm" len="sm"/>
                </a:ln>
                <a:effectLst/>
              </p:spPr>
            </p:cxnSp>
            <p:cxnSp>
              <p:nvCxnSpPr>
                <p:cNvPr id="278704" name="AutoShape 176"/>
                <p:cNvCxnSpPr>
                  <a:cxnSpLocks noChangeShapeType="1"/>
                </p:cNvCxnSpPr>
                <p:nvPr>
                  <p:custDataLst>
                    <p:tags r:id="rId78"/>
                  </p:custDataLst>
                </p:nvPr>
              </p:nvCxnSpPr>
              <p:spPr bwMode="auto">
                <a:xfrm flipV="1">
                  <a:off x="2683" y="1542"/>
                  <a:ext cx="0" cy="187"/>
                </a:xfrm>
                <a:prstGeom prst="straightConnector1">
                  <a:avLst/>
                </a:prstGeom>
                <a:noFill/>
                <a:ln w="6350">
                  <a:solidFill>
                    <a:schemeClr val="accent2"/>
                  </a:solidFill>
                  <a:round/>
                  <a:headEnd/>
                  <a:tailEnd type="triangle" w="sm" len="sm"/>
                </a:ln>
                <a:effectLst/>
              </p:spPr>
            </p:cxnSp>
            <p:cxnSp>
              <p:nvCxnSpPr>
                <p:cNvPr id="278705" name="AutoShape 177"/>
                <p:cNvCxnSpPr>
                  <a:cxnSpLocks noChangeShapeType="1"/>
                </p:cNvCxnSpPr>
                <p:nvPr>
                  <p:custDataLst>
                    <p:tags r:id="rId79"/>
                  </p:custDataLst>
                </p:nvPr>
              </p:nvCxnSpPr>
              <p:spPr bwMode="auto">
                <a:xfrm>
                  <a:off x="2682" y="1291"/>
                  <a:ext cx="0" cy="206"/>
                </a:xfrm>
                <a:prstGeom prst="straightConnector1">
                  <a:avLst/>
                </a:prstGeom>
                <a:noFill/>
                <a:ln w="6350">
                  <a:solidFill>
                    <a:schemeClr val="accent2"/>
                  </a:solidFill>
                  <a:round/>
                  <a:headEnd/>
                  <a:tailEnd type="triangle" w="sm" len="sm"/>
                </a:ln>
                <a:effectLst/>
              </p:spPr>
            </p:cxnSp>
            <p:cxnSp>
              <p:nvCxnSpPr>
                <p:cNvPr id="278706" name="AutoShape 178"/>
                <p:cNvCxnSpPr>
                  <a:cxnSpLocks noChangeShapeType="1"/>
                </p:cNvCxnSpPr>
                <p:nvPr>
                  <p:custDataLst>
                    <p:tags r:id="rId80"/>
                  </p:custDataLst>
                </p:nvPr>
              </p:nvCxnSpPr>
              <p:spPr bwMode="auto">
                <a:xfrm flipV="1">
                  <a:off x="2407" y="1542"/>
                  <a:ext cx="1" cy="199"/>
                </a:xfrm>
                <a:prstGeom prst="straightConnector1">
                  <a:avLst/>
                </a:prstGeom>
                <a:noFill/>
                <a:ln w="6350">
                  <a:solidFill>
                    <a:schemeClr val="accent2"/>
                  </a:solidFill>
                  <a:round/>
                  <a:headEnd/>
                  <a:tailEnd type="triangle" w="sm" len="sm"/>
                </a:ln>
                <a:effectLst/>
              </p:spPr>
            </p:cxnSp>
            <p:cxnSp>
              <p:nvCxnSpPr>
                <p:cNvPr id="278707" name="AutoShape 179"/>
                <p:cNvCxnSpPr>
                  <a:cxnSpLocks noChangeShapeType="1"/>
                </p:cNvCxnSpPr>
                <p:nvPr>
                  <p:custDataLst>
                    <p:tags r:id="rId81"/>
                  </p:custDataLst>
                </p:nvPr>
              </p:nvCxnSpPr>
              <p:spPr bwMode="auto">
                <a:xfrm flipV="1">
                  <a:off x="2131" y="1548"/>
                  <a:ext cx="0" cy="187"/>
                </a:xfrm>
                <a:prstGeom prst="straightConnector1">
                  <a:avLst/>
                </a:prstGeom>
                <a:noFill/>
                <a:ln w="6350">
                  <a:solidFill>
                    <a:schemeClr val="accent2"/>
                  </a:solidFill>
                  <a:round/>
                  <a:headEnd/>
                  <a:tailEnd type="triangle" w="sm" len="sm"/>
                </a:ln>
                <a:effectLst/>
              </p:spPr>
            </p:cxnSp>
            <p:cxnSp>
              <p:nvCxnSpPr>
                <p:cNvPr id="278708" name="AutoShape 180"/>
                <p:cNvCxnSpPr>
                  <a:cxnSpLocks noChangeShapeType="1"/>
                </p:cNvCxnSpPr>
                <p:nvPr>
                  <p:custDataLst>
                    <p:tags r:id="rId82"/>
                  </p:custDataLst>
                </p:nvPr>
              </p:nvCxnSpPr>
              <p:spPr bwMode="auto">
                <a:xfrm>
                  <a:off x="2170" y="1515"/>
                  <a:ext cx="222" cy="1"/>
                </a:xfrm>
                <a:prstGeom prst="straightConnector1">
                  <a:avLst/>
                </a:prstGeom>
                <a:noFill/>
                <a:ln w="6350">
                  <a:solidFill>
                    <a:schemeClr val="accent2"/>
                  </a:solidFill>
                  <a:round/>
                  <a:headEnd/>
                  <a:tailEnd type="triangle" w="sm" len="sm"/>
                </a:ln>
                <a:effectLst/>
              </p:spPr>
            </p:cxnSp>
            <p:cxnSp>
              <p:nvCxnSpPr>
                <p:cNvPr id="278709" name="AutoShape 181"/>
                <p:cNvCxnSpPr>
                  <a:cxnSpLocks noChangeShapeType="1"/>
                </p:cNvCxnSpPr>
                <p:nvPr>
                  <p:custDataLst>
                    <p:tags r:id="rId83"/>
                  </p:custDataLst>
                </p:nvPr>
              </p:nvCxnSpPr>
              <p:spPr bwMode="auto">
                <a:xfrm flipV="1">
                  <a:off x="1597" y="1554"/>
                  <a:ext cx="1" cy="199"/>
                </a:xfrm>
                <a:prstGeom prst="straightConnector1">
                  <a:avLst/>
                </a:prstGeom>
                <a:noFill/>
                <a:ln w="6350">
                  <a:solidFill>
                    <a:schemeClr val="accent2"/>
                  </a:solidFill>
                  <a:round/>
                  <a:headEnd/>
                  <a:tailEnd type="triangle" w="sm" len="sm"/>
                </a:ln>
                <a:effectLst/>
              </p:spPr>
            </p:cxnSp>
            <p:cxnSp>
              <p:nvCxnSpPr>
                <p:cNvPr id="278710" name="AutoShape 182"/>
                <p:cNvCxnSpPr>
                  <a:cxnSpLocks noChangeShapeType="1"/>
                </p:cNvCxnSpPr>
                <p:nvPr>
                  <p:custDataLst>
                    <p:tags r:id="rId84"/>
                  </p:custDataLst>
                </p:nvPr>
              </p:nvCxnSpPr>
              <p:spPr bwMode="auto">
                <a:xfrm flipV="1">
                  <a:off x="1315" y="1548"/>
                  <a:ext cx="0" cy="187"/>
                </a:xfrm>
                <a:prstGeom prst="straightConnector1">
                  <a:avLst/>
                </a:prstGeom>
                <a:noFill/>
                <a:ln w="6350">
                  <a:solidFill>
                    <a:schemeClr val="accent2"/>
                  </a:solidFill>
                  <a:round/>
                  <a:headEnd/>
                  <a:tailEnd type="triangle" w="sm" len="sm"/>
                </a:ln>
                <a:effectLst/>
              </p:spPr>
            </p:cxnSp>
            <p:cxnSp>
              <p:nvCxnSpPr>
                <p:cNvPr id="278711" name="AutoShape 183"/>
                <p:cNvCxnSpPr>
                  <a:cxnSpLocks noChangeShapeType="1"/>
                </p:cNvCxnSpPr>
                <p:nvPr>
                  <p:custDataLst>
                    <p:tags r:id="rId85"/>
                  </p:custDataLst>
                </p:nvPr>
              </p:nvCxnSpPr>
              <p:spPr bwMode="auto">
                <a:xfrm>
                  <a:off x="1348" y="1515"/>
                  <a:ext cx="222" cy="1"/>
                </a:xfrm>
                <a:prstGeom prst="straightConnector1">
                  <a:avLst/>
                </a:prstGeom>
                <a:noFill/>
                <a:ln w="6350">
                  <a:solidFill>
                    <a:schemeClr val="accent2"/>
                  </a:solidFill>
                  <a:round/>
                  <a:headEnd/>
                  <a:tailEnd type="triangle" w="sm" len="sm"/>
                </a:ln>
                <a:effectLst/>
              </p:spPr>
            </p:cxnSp>
            <p:cxnSp>
              <p:nvCxnSpPr>
                <p:cNvPr id="278712" name="AutoShape 184"/>
                <p:cNvCxnSpPr>
                  <a:cxnSpLocks noChangeShapeType="1"/>
                </p:cNvCxnSpPr>
                <p:nvPr>
                  <p:custDataLst>
                    <p:tags r:id="rId86"/>
                  </p:custDataLst>
                </p:nvPr>
              </p:nvCxnSpPr>
              <p:spPr bwMode="auto">
                <a:xfrm>
                  <a:off x="1630" y="1521"/>
                  <a:ext cx="222" cy="1"/>
                </a:xfrm>
                <a:prstGeom prst="straightConnector1">
                  <a:avLst/>
                </a:prstGeom>
                <a:noFill/>
                <a:ln w="6350">
                  <a:solidFill>
                    <a:schemeClr val="accent2"/>
                  </a:solidFill>
                  <a:round/>
                  <a:headEnd/>
                  <a:tailEnd type="triangle" w="sm" len="sm"/>
                </a:ln>
                <a:effectLst/>
              </p:spPr>
            </p:cxnSp>
            <p:cxnSp>
              <p:nvCxnSpPr>
                <p:cNvPr id="278713" name="AutoShape 185"/>
                <p:cNvCxnSpPr>
                  <a:cxnSpLocks noChangeShapeType="1"/>
                </p:cNvCxnSpPr>
                <p:nvPr>
                  <p:custDataLst>
                    <p:tags r:id="rId87"/>
                  </p:custDataLst>
                </p:nvPr>
              </p:nvCxnSpPr>
              <p:spPr bwMode="auto">
                <a:xfrm>
                  <a:off x="2434" y="1539"/>
                  <a:ext cx="234" cy="210"/>
                </a:xfrm>
                <a:prstGeom prst="straightConnector1">
                  <a:avLst/>
                </a:prstGeom>
                <a:noFill/>
                <a:ln w="6350">
                  <a:solidFill>
                    <a:schemeClr val="accent2"/>
                  </a:solidFill>
                  <a:round/>
                  <a:headEnd/>
                  <a:tailEnd type="triangle" w="sm" len="sm"/>
                </a:ln>
                <a:effectLst/>
              </p:spPr>
            </p:cxnSp>
            <p:cxnSp>
              <p:nvCxnSpPr>
                <p:cNvPr id="278714" name="AutoShape 186"/>
                <p:cNvCxnSpPr>
                  <a:cxnSpLocks noChangeShapeType="1"/>
                </p:cNvCxnSpPr>
                <p:nvPr>
                  <p:custDataLst>
                    <p:tags r:id="rId88"/>
                  </p:custDataLst>
                </p:nvPr>
              </p:nvCxnSpPr>
              <p:spPr bwMode="auto">
                <a:xfrm flipV="1">
                  <a:off x="2158" y="1287"/>
                  <a:ext cx="516" cy="210"/>
                </a:xfrm>
                <a:prstGeom prst="straightConnector1">
                  <a:avLst/>
                </a:prstGeom>
                <a:noFill/>
                <a:ln w="6350">
                  <a:solidFill>
                    <a:schemeClr val="accent2"/>
                  </a:solidFill>
                  <a:round/>
                  <a:headEnd/>
                  <a:tailEnd type="triangle" w="sm" len="sm"/>
                </a:ln>
                <a:effectLst/>
              </p:spPr>
            </p:cxnSp>
            <p:cxnSp>
              <p:nvCxnSpPr>
                <p:cNvPr id="278715" name="AutoShape 187"/>
                <p:cNvCxnSpPr>
                  <a:cxnSpLocks noChangeShapeType="1"/>
                </p:cNvCxnSpPr>
                <p:nvPr>
                  <p:custDataLst>
                    <p:tags r:id="rId89"/>
                  </p:custDataLst>
                </p:nvPr>
              </p:nvCxnSpPr>
              <p:spPr bwMode="auto">
                <a:xfrm flipH="1">
                  <a:off x="2425" y="1512"/>
                  <a:ext cx="251" cy="1"/>
                </a:xfrm>
                <a:prstGeom prst="straightConnector1">
                  <a:avLst/>
                </a:prstGeom>
                <a:noFill/>
                <a:ln w="6350">
                  <a:solidFill>
                    <a:schemeClr val="accent2"/>
                  </a:solidFill>
                  <a:round/>
                  <a:headEnd/>
                  <a:tailEnd type="triangle" w="sm" len="sm"/>
                </a:ln>
                <a:effectLst/>
              </p:spPr>
            </p:cxnSp>
            <p:cxnSp>
              <p:nvCxnSpPr>
                <p:cNvPr id="278716" name="AutoShape 188"/>
                <p:cNvCxnSpPr>
                  <a:cxnSpLocks noChangeShapeType="1"/>
                </p:cNvCxnSpPr>
                <p:nvPr>
                  <p:custDataLst>
                    <p:tags r:id="rId90"/>
                  </p:custDataLst>
                </p:nvPr>
              </p:nvCxnSpPr>
              <p:spPr bwMode="auto">
                <a:xfrm flipH="1">
                  <a:off x="220" y="2313"/>
                  <a:ext cx="246" cy="438"/>
                </a:xfrm>
                <a:prstGeom prst="straightConnector1">
                  <a:avLst/>
                </a:prstGeom>
                <a:noFill/>
                <a:ln w="6350">
                  <a:solidFill>
                    <a:schemeClr val="accent2"/>
                  </a:solidFill>
                  <a:round/>
                  <a:headEnd/>
                  <a:tailEnd type="triangle" w="sm" len="sm"/>
                </a:ln>
                <a:effectLst/>
              </p:spPr>
            </p:cxnSp>
            <p:cxnSp>
              <p:nvCxnSpPr>
                <p:cNvPr id="278717" name="AutoShape 189"/>
                <p:cNvCxnSpPr>
                  <a:cxnSpLocks noChangeShapeType="1"/>
                </p:cNvCxnSpPr>
                <p:nvPr>
                  <p:custDataLst>
                    <p:tags r:id="rId91"/>
                  </p:custDataLst>
                </p:nvPr>
              </p:nvCxnSpPr>
              <p:spPr bwMode="auto">
                <a:xfrm>
                  <a:off x="799" y="1509"/>
                  <a:ext cx="223" cy="0"/>
                </a:xfrm>
                <a:prstGeom prst="straightConnector1">
                  <a:avLst/>
                </a:prstGeom>
                <a:noFill/>
                <a:ln w="6350">
                  <a:solidFill>
                    <a:schemeClr val="accent2"/>
                  </a:solidFill>
                  <a:round/>
                  <a:headEnd/>
                  <a:tailEnd type="triangle" w="sm" len="sm"/>
                </a:ln>
                <a:effectLst/>
              </p:spPr>
            </p:cxnSp>
            <p:cxnSp>
              <p:nvCxnSpPr>
                <p:cNvPr id="278718" name="AutoShape 190"/>
                <p:cNvCxnSpPr>
                  <a:cxnSpLocks noChangeShapeType="1"/>
                </p:cNvCxnSpPr>
                <p:nvPr>
                  <p:custDataLst>
                    <p:tags r:id="rId92"/>
                  </p:custDataLst>
                </p:nvPr>
              </p:nvCxnSpPr>
              <p:spPr bwMode="auto">
                <a:xfrm>
                  <a:off x="532" y="1509"/>
                  <a:ext cx="204" cy="1"/>
                </a:xfrm>
                <a:prstGeom prst="straightConnector1">
                  <a:avLst/>
                </a:prstGeom>
                <a:noFill/>
                <a:ln w="6350">
                  <a:solidFill>
                    <a:schemeClr val="accent2"/>
                  </a:solidFill>
                  <a:round/>
                  <a:headEnd/>
                  <a:tailEnd type="triangle" w="sm" len="sm"/>
                </a:ln>
                <a:effectLst/>
              </p:spPr>
            </p:cxnSp>
            <p:cxnSp>
              <p:nvCxnSpPr>
                <p:cNvPr id="278719" name="AutoShape 191"/>
                <p:cNvCxnSpPr>
                  <a:cxnSpLocks noChangeShapeType="1"/>
                </p:cNvCxnSpPr>
                <p:nvPr>
                  <p:custDataLst>
                    <p:tags r:id="rId93"/>
                  </p:custDataLst>
                </p:nvPr>
              </p:nvCxnSpPr>
              <p:spPr bwMode="auto">
                <a:xfrm flipV="1">
                  <a:off x="762" y="1536"/>
                  <a:ext cx="2" cy="207"/>
                </a:xfrm>
                <a:prstGeom prst="straightConnector1">
                  <a:avLst/>
                </a:prstGeom>
                <a:noFill/>
                <a:ln w="6350">
                  <a:solidFill>
                    <a:schemeClr val="accent2"/>
                  </a:solidFill>
                  <a:round/>
                  <a:headEnd/>
                  <a:tailEnd type="triangle" w="sm" len="sm"/>
                </a:ln>
                <a:effectLst/>
              </p:spPr>
            </p:cxnSp>
            <p:cxnSp>
              <p:nvCxnSpPr>
                <p:cNvPr id="278720" name="AutoShape 192"/>
                <p:cNvCxnSpPr>
                  <a:cxnSpLocks noChangeShapeType="1"/>
                </p:cNvCxnSpPr>
                <p:nvPr>
                  <p:custDataLst>
                    <p:tags r:id="rId94"/>
                  </p:custDataLst>
                </p:nvPr>
              </p:nvCxnSpPr>
              <p:spPr bwMode="auto">
                <a:xfrm>
                  <a:off x="2130" y="2047"/>
                  <a:ext cx="0" cy="206"/>
                </a:xfrm>
                <a:prstGeom prst="straightConnector1">
                  <a:avLst/>
                </a:prstGeom>
                <a:noFill/>
                <a:ln w="6350">
                  <a:solidFill>
                    <a:schemeClr val="accent2"/>
                  </a:solidFill>
                  <a:round/>
                  <a:headEnd/>
                  <a:tailEnd type="triangle" w="sm" len="sm"/>
                </a:ln>
                <a:effectLst/>
              </p:spPr>
            </p:cxnSp>
            <p:cxnSp>
              <p:nvCxnSpPr>
                <p:cNvPr id="278721" name="AutoShape 193"/>
                <p:cNvCxnSpPr>
                  <a:cxnSpLocks noChangeShapeType="1"/>
                </p:cNvCxnSpPr>
                <p:nvPr>
                  <p:custDataLst>
                    <p:tags r:id="rId95"/>
                  </p:custDataLst>
                </p:nvPr>
              </p:nvCxnSpPr>
              <p:spPr bwMode="auto">
                <a:xfrm flipV="1">
                  <a:off x="1050" y="1266"/>
                  <a:ext cx="2" cy="207"/>
                </a:xfrm>
                <a:prstGeom prst="straightConnector1">
                  <a:avLst/>
                </a:prstGeom>
                <a:noFill/>
                <a:ln w="6350">
                  <a:solidFill>
                    <a:schemeClr val="accent2"/>
                  </a:solidFill>
                  <a:round/>
                  <a:headEnd/>
                  <a:tailEnd type="triangle" w="sm" len="sm"/>
                </a:ln>
                <a:effectLst/>
              </p:spPr>
            </p:cxnSp>
            <p:cxnSp>
              <p:nvCxnSpPr>
                <p:cNvPr id="278722" name="AutoShape 194"/>
                <p:cNvCxnSpPr>
                  <a:cxnSpLocks noChangeShapeType="1"/>
                </p:cNvCxnSpPr>
                <p:nvPr>
                  <p:custDataLst>
                    <p:tags r:id="rId96"/>
                  </p:custDataLst>
                </p:nvPr>
              </p:nvCxnSpPr>
              <p:spPr bwMode="auto">
                <a:xfrm flipV="1">
                  <a:off x="532" y="1287"/>
                  <a:ext cx="480" cy="198"/>
                </a:xfrm>
                <a:prstGeom prst="straightConnector1">
                  <a:avLst/>
                </a:prstGeom>
                <a:noFill/>
                <a:ln w="6350">
                  <a:solidFill>
                    <a:schemeClr val="accent2"/>
                  </a:solidFill>
                  <a:round/>
                  <a:headEnd/>
                  <a:tailEnd type="triangle" w="sm" len="sm"/>
                </a:ln>
                <a:effectLst/>
              </p:spPr>
            </p:cxnSp>
            <p:cxnSp>
              <p:nvCxnSpPr>
                <p:cNvPr id="278723" name="AutoShape 195"/>
                <p:cNvCxnSpPr>
                  <a:cxnSpLocks noChangeShapeType="1"/>
                </p:cNvCxnSpPr>
                <p:nvPr>
                  <p:custDataLst>
                    <p:tags r:id="rId97"/>
                  </p:custDataLst>
                </p:nvPr>
              </p:nvCxnSpPr>
              <p:spPr bwMode="auto">
                <a:xfrm flipV="1">
                  <a:off x="2407" y="3282"/>
                  <a:ext cx="0" cy="187"/>
                </a:xfrm>
                <a:prstGeom prst="straightConnector1">
                  <a:avLst/>
                </a:prstGeom>
                <a:noFill/>
                <a:ln w="6350">
                  <a:solidFill>
                    <a:schemeClr val="accent2"/>
                  </a:solidFill>
                  <a:round/>
                  <a:headEnd/>
                  <a:tailEnd type="triangle" w="sm" len="sm"/>
                </a:ln>
                <a:effectLst/>
              </p:spPr>
            </p:cxnSp>
            <p:cxnSp>
              <p:nvCxnSpPr>
                <p:cNvPr id="278724" name="AutoShape 196"/>
                <p:cNvCxnSpPr>
                  <a:cxnSpLocks noChangeShapeType="1"/>
                </p:cNvCxnSpPr>
                <p:nvPr>
                  <p:custDataLst>
                    <p:tags r:id="rId98"/>
                  </p:custDataLst>
                </p:nvPr>
              </p:nvCxnSpPr>
              <p:spPr bwMode="auto">
                <a:xfrm>
                  <a:off x="2176" y="3258"/>
                  <a:ext cx="216" cy="1"/>
                </a:xfrm>
                <a:prstGeom prst="straightConnector1">
                  <a:avLst/>
                </a:prstGeom>
                <a:noFill/>
                <a:ln w="6350">
                  <a:solidFill>
                    <a:schemeClr val="accent2"/>
                  </a:solidFill>
                  <a:round/>
                  <a:headEnd/>
                  <a:tailEnd type="triangle" w="sm" len="sm"/>
                </a:ln>
                <a:effectLst/>
              </p:spPr>
            </p:cxnSp>
            <p:cxnSp>
              <p:nvCxnSpPr>
                <p:cNvPr id="278725" name="AutoShape 197"/>
                <p:cNvCxnSpPr>
                  <a:cxnSpLocks noChangeShapeType="1"/>
                </p:cNvCxnSpPr>
                <p:nvPr>
                  <p:custDataLst>
                    <p:tags r:id="rId99"/>
                  </p:custDataLst>
                </p:nvPr>
              </p:nvCxnSpPr>
              <p:spPr bwMode="auto">
                <a:xfrm>
                  <a:off x="2437" y="2523"/>
                  <a:ext cx="223" cy="0"/>
                </a:xfrm>
                <a:prstGeom prst="straightConnector1">
                  <a:avLst/>
                </a:prstGeom>
                <a:noFill/>
                <a:ln w="6350">
                  <a:solidFill>
                    <a:schemeClr val="accent2"/>
                  </a:solidFill>
                  <a:round/>
                  <a:headEnd/>
                  <a:tailEnd type="triangle" w="sm" len="sm"/>
                </a:ln>
                <a:effectLst/>
              </p:spPr>
            </p:cxnSp>
            <p:cxnSp>
              <p:nvCxnSpPr>
                <p:cNvPr id="278726" name="AutoShape 198"/>
                <p:cNvCxnSpPr>
                  <a:cxnSpLocks noChangeShapeType="1"/>
                </p:cNvCxnSpPr>
                <p:nvPr>
                  <p:custDataLst>
                    <p:tags r:id="rId100"/>
                  </p:custDataLst>
                </p:nvPr>
              </p:nvCxnSpPr>
              <p:spPr bwMode="auto">
                <a:xfrm>
                  <a:off x="2431" y="2271"/>
                  <a:ext cx="223" cy="0"/>
                </a:xfrm>
                <a:prstGeom prst="straightConnector1">
                  <a:avLst/>
                </a:prstGeom>
                <a:noFill/>
                <a:ln w="6350">
                  <a:solidFill>
                    <a:schemeClr val="accent2"/>
                  </a:solidFill>
                  <a:round/>
                  <a:headEnd/>
                  <a:tailEnd type="triangle" w="sm" len="sm"/>
                </a:ln>
                <a:effectLst/>
              </p:spPr>
            </p:cxnSp>
            <p:cxnSp>
              <p:nvCxnSpPr>
                <p:cNvPr id="278727" name="AutoShape 199"/>
                <p:cNvCxnSpPr>
                  <a:cxnSpLocks noChangeShapeType="1"/>
                </p:cNvCxnSpPr>
                <p:nvPr>
                  <p:custDataLst>
                    <p:tags r:id="rId101"/>
                  </p:custDataLst>
                </p:nvPr>
              </p:nvCxnSpPr>
              <p:spPr bwMode="auto">
                <a:xfrm flipV="1">
                  <a:off x="2137" y="2292"/>
                  <a:ext cx="0" cy="187"/>
                </a:xfrm>
                <a:prstGeom prst="straightConnector1">
                  <a:avLst/>
                </a:prstGeom>
                <a:noFill/>
                <a:ln w="6350">
                  <a:solidFill>
                    <a:schemeClr val="accent2"/>
                  </a:solidFill>
                  <a:round/>
                  <a:headEnd/>
                  <a:tailEnd type="triangle" w="sm" len="sm"/>
                </a:ln>
                <a:effectLst/>
              </p:spPr>
            </p:cxnSp>
            <p:cxnSp>
              <p:nvCxnSpPr>
                <p:cNvPr id="278728" name="AutoShape 200"/>
                <p:cNvCxnSpPr>
                  <a:cxnSpLocks noChangeShapeType="1"/>
                </p:cNvCxnSpPr>
                <p:nvPr>
                  <p:custDataLst>
                    <p:tags r:id="rId102"/>
                  </p:custDataLst>
                </p:nvPr>
              </p:nvCxnSpPr>
              <p:spPr bwMode="auto">
                <a:xfrm flipV="1">
                  <a:off x="2401" y="2562"/>
                  <a:ext cx="0" cy="187"/>
                </a:xfrm>
                <a:prstGeom prst="straightConnector1">
                  <a:avLst/>
                </a:prstGeom>
                <a:noFill/>
                <a:ln w="6350">
                  <a:solidFill>
                    <a:schemeClr val="accent2"/>
                  </a:solidFill>
                  <a:round/>
                  <a:headEnd/>
                  <a:tailEnd type="triangle" w="sm" len="sm"/>
                </a:ln>
                <a:effectLst/>
              </p:spPr>
            </p:cxnSp>
            <p:cxnSp>
              <p:nvCxnSpPr>
                <p:cNvPr id="278729" name="AutoShape 201"/>
                <p:cNvCxnSpPr>
                  <a:cxnSpLocks noChangeShapeType="1"/>
                </p:cNvCxnSpPr>
                <p:nvPr>
                  <p:custDataLst>
                    <p:tags r:id="rId103"/>
                  </p:custDataLst>
                </p:nvPr>
              </p:nvCxnSpPr>
              <p:spPr bwMode="auto">
                <a:xfrm flipV="1">
                  <a:off x="2395" y="2298"/>
                  <a:ext cx="0" cy="187"/>
                </a:xfrm>
                <a:prstGeom prst="straightConnector1">
                  <a:avLst/>
                </a:prstGeom>
                <a:noFill/>
                <a:ln w="6350">
                  <a:solidFill>
                    <a:schemeClr val="accent2"/>
                  </a:solidFill>
                  <a:round/>
                  <a:headEnd/>
                  <a:tailEnd type="triangle" w="sm" len="sm"/>
                </a:ln>
                <a:effectLst/>
              </p:spPr>
            </p:cxnSp>
            <p:cxnSp>
              <p:nvCxnSpPr>
                <p:cNvPr id="278730" name="AutoShape 202"/>
                <p:cNvCxnSpPr>
                  <a:cxnSpLocks noChangeShapeType="1"/>
                </p:cNvCxnSpPr>
                <p:nvPr>
                  <p:custDataLst>
                    <p:tags r:id="rId104"/>
                  </p:custDataLst>
                </p:nvPr>
              </p:nvCxnSpPr>
              <p:spPr bwMode="auto">
                <a:xfrm flipH="1" flipV="1">
                  <a:off x="2158" y="2289"/>
                  <a:ext cx="222" cy="474"/>
                </a:xfrm>
                <a:prstGeom prst="straightConnector1">
                  <a:avLst/>
                </a:prstGeom>
                <a:noFill/>
                <a:ln w="6350">
                  <a:solidFill>
                    <a:schemeClr val="accent2"/>
                  </a:solidFill>
                  <a:round/>
                  <a:headEnd/>
                  <a:tailEnd type="triangle" w="sm" len="sm"/>
                </a:ln>
                <a:effectLst/>
              </p:spPr>
            </p:cxnSp>
            <p:cxnSp>
              <p:nvCxnSpPr>
                <p:cNvPr id="278731" name="AutoShape 203"/>
                <p:cNvCxnSpPr>
                  <a:cxnSpLocks noChangeShapeType="1"/>
                </p:cNvCxnSpPr>
                <p:nvPr>
                  <p:custDataLst>
                    <p:tags r:id="rId105"/>
                  </p:custDataLst>
                </p:nvPr>
              </p:nvCxnSpPr>
              <p:spPr bwMode="auto">
                <a:xfrm flipV="1">
                  <a:off x="2146" y="2805"/>
                  <a:ext cx="246" cy="456"/>
                </a:xfrm>
                <a:prstGeom prst="straightConnector1">
                  <a:avLst/>
                </a:prstGeom>
                <a:noFill/>
                <a:ln w="6350">
                  <a:solidFill>
                    <a:schemeClr val="accent2"/>
                  </a:solidFill>
                  <a:round/>
                  <a:headEnd/>
                  <a:tailEnd type="triangle" w="sm" len="sm"/>
                </a:ln>
                <a:effectLst/>
              </p:spPr>
            </p:cxnSp>
            <p:cxnSp>
              <p:nvCxnSpPr>
                <p:cNvPr id="278732" name="AutoShape 204"/>
                <p:cNvCxnSpPr>
                  <a:cxnSpLocks noChangeShapeType="1"/>
                </p:cNvCxnSpPr>
                <p:nvPr>
                  <p:custDataLst>
                    <p:tags r:id="rId106"/>
                  </p:custDataLst>
                </p:nvPr>
              </p:nvCxnSpPr>
              <p:spPr bwMode="auto">
                <a:xfrm flipH="1">
                  <a:off x="2422" y="2775"/>
                  <a:ext cx="264" cy="462"/>
                </a:xfrm>
                <a:prstGeom prst="straightConnector1">
                  <a:avLst/>
                </a:prstGeom>
                <a:noFill/>
                <a:ln w="6350">
                  <a:solidFill>
                    <a:schemeClr val="accent2"/>
                  </a:solidFill>
                  <a:round/>
                  <a:headEnd/>
                  <a:tailEnd type="triangle" w="sm" len="sm"/>
                </a:ln>
                <a:effectLst/>
              </p:spPr>
            </p:cxnSp>
            <p:cxnSp>
              <p:nvCxnSpPr>
                <p:cNvPr id="278733" name="AutoShape 205"/>
                <p:cNvCxnSpPr>
                  <a:cxnSpLocks noChangeShapeType="1"/>
                </p:cNvCxnSpPr>
                <p:nvPr>
                  <p:custDataLst>
                    <p:tags r:id="rId107"/>
                  </p:custDataLst>
                </p:nvPr>
              </p:nvCxnSpPr>
              <p:spPr bwMode="auto">
                <a:xfrm flipV="1">
                  <a:off x="2683" y="3282"/>
                  <a:ext cx="0" cy="187"/>
                </a:xfrm>
                <a:prstGeom prst="straightConnector1">
                  <a:avLst/>
                </a:prstGeom>
                <a:noFill/>
                <a:ln w="6350">
                  <a:solidFill>
                    <a:schemeClr val="accent2"/>
                  </a:solidFill>
                  <a:round/>
                  <a:headEnd/>
                  <a:tailEnd type="triangle" w="sm" len="sm"/>
                </a:ln>
                <a:effectLst/>
              </p:spPr>
            </p:cxnSp>
            <p:cxnSp>
              <p:nvCxnSpPr>
                <p:cNvPr id="278734" name="AutoShape 206"/>
                <p:cNvCxnSpPr>
                  <a:cxnSpLocks noChangeShapeType="1"/>
                </p:cNvCxnSpPr>
                <p:nvPr>
                  <p:custDataLst>
                    <p:tags r:id="rId108"/>
                  </p:custDataLst>
                </p:nvPr>
              </p:nvCxnSpPr>
              <p:spPr bwMode="auto">
                <a:xfrm flipV="1">
                  <a:off x="2683" y="3042"/>
                  <a:ext cx="0" cy="187"/>
                </a:xfrm>
                <a:prstGeom prst="straightConnector1">
                  <a:avLst/>
                </a:prstGeom>
                <a:noFill/>
                <a:ln w="6350">
                  <a:solidFill>
                    <a:schemeClr val="accent2"/>
                  </a:solidFill>
                  <a:round/>
                  <a:headEnd/>
                  <a:tailEnd type="triangle" w="sm" len="sm"/>
                </a:ln>
                <a:effectLst/>
              </p:spPr>
            </p:cxnSp>
            <p:cxnSp>
              <p:nvCxnSpPr>
                <p:cNvPr id="278735" name="AutoShape 207"/>
                <p:cNvCxnSpPr>
                  <a:cxnSpLocks noChangeShapeType="1"/>
                </p:cNvCxnSpPr>
                <p:nvPr>
                  <p:custDataLst>
                    <p:tags r:id="rId109"/>
                  </p:custDataLst>
                </p:nvPr>
              </p:nvCxnSpPr>
              <p:spPr bwMode="auto">
                <a:xfrm flipH="1">
                  <a:off x="1066" y="1275"/>
                  <a:ext cx="528" cy="222"/>
                </a:xfrm>
                <a:prstGeom prst="straightConnector1">
                  <a:avLst/>
                </a:prstGeom>
                <a:noFill/>
                <a:ln w="6350">
                  <a:solidFill>
                    <a:schemeClr val="accent2"/>
                  </a:solidFill>
                  <a:round/>
                  <a:headEnd/>
                  <a:tailEnd type="triangle" w="sm" len="sm"/>
                </a:ln>
                <a:effectLst/>
              </p:spPr>
            </p:cxnSp>
            <p:cxnSp>
              <p:nvCxnSpPr>
                <p:cNvPr id="278736" name="AutoShape 208"/>
                <p:cNvCxnSpPr>
                  <a:cxnSpLocks noChangeShapeType="1"/>
                </p:cNvCxnSpPr>
                <p:nvPr>
                  <p:custDataLst>
                    <p:tags r:id="rId110"/>
                  </p:custDataLst>
                </p:nvPr>
              </p:nvCxnSpPr>
              <p:spPr bwMode="auto">
                <a:xfrm flipH="1" flipV="1">
                  <a:off x="1880" y="1284"/>
                  <a:ext cx="233" cy="205"/>
                </a:xfrm>
                <a:prstGeom prst="straightConnector1">
                  <a:avLst/>
                </a:prstGeom>
                <a:noFill/>
                <a:ln w="6350">
                  <a:solidFill>
                    <a:schemeClr val="accent2"/>
                  </a:solidFill>
                  <a:round/>
                  <a:headEnd/>
                  <a:tailEnd type="triangle" w="sm" len="sm"/>
                </a:ln>
                <a:effectLst/>
              </p:spPr>
            </p:cxnSp>
            <p:cxnSp>
              <p:nvCxnSpPr>
                <p:cNvPr id="278737" name="AutoShape 209"/>
                <p:cNvCxnSpPr>
                  <a:cxnSpLocks noChangeShapeType="1"/>
                </p:cNvCxnSpPr>
                <p:nvPr>
                  <p:custDataLst>
                    <p:tags r:id="rId111"/>
                  </p:custDataLst>
                </p:nvPr>
              </p:nvCxnSpPr>
              <p:spPr bwMode="auto">
                <a:xfrm>
                  <a:off x="2443" y="3501"/>
                  <a:ext cx="223" cy="0"/>
                </a:xfrm>
                <a:prstGeom prst="straightConnector1">
                  <a:avLst/>
                </a:prstGeom>
                <a:noFill/>
                <a:ln w="6350">
                  <a:solidFill>
                    <a:schemeClr val="accent2"/>
                  </a:solidFill>
                  <a:round/>
                  <a:headEnd/>
                  <a:tailEnd type="triangle" w="sm" len="sm"/>
                </a:ln>
                <a:effectLst/>
              </p:spPr>
            </p:cxnSp>
          </p:grpSp>
        </p:grpSp>
      </p:grpSp>
      <p:grpSp>
        <p:nvGrpSpPr>
          <p:cNvPr id="7" name="Group 210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4524375" y="2394198"/>
            <a:ext cx="1638300" cy="1466850"/>
            <a:chOff x="3702" y="1440"/>
            <a:chExt cx="1032" cy="924"/>
          </a:xfrm>
        </p:grpSpPr>
        <p:sp>
          <p:nvSpPr>
            <p:cNvPr id="278739" name="Rectangle 211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3702" y="1440"/>
              <a:ext cx="366" cy="8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zh-TW" sz="1400" b="1" i="1" smtClean="0">
                  <a:solidFill>
                    <a:srgbClr val="000000"/>
                  </a:solidFill>
                  <a:ea typeface="新細明體" charset="-120"/>
                </a:rPr>
                <a:t>pc</a:t>
              </a:r>
            </a:p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zh-TW" sz="1400" smtClean="0">
                  <a:solidFill>
                    <a:srgbClr val="000000"/>
                  </a:solidFill>
                  <a:ea typeface="新細明體" charset="-120"/>
                </a:rPr>
                <a:t>lock</a:t>
              </a:r>
            </a:p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zh-TW" sz="1400" smtClean="0">
                  <a:solidFill>
                    <a:srgbClr val="000000"/>
                  </a:solidFill>
                  <a:ea typeface="新細明體" charset="-120"/>
                </a:rPr>
                <a:t>old</a:t>
              </a:r>
            </a:p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zh-TW" sz="1400" smtClean="0">
                  <a:solidFill>
                    <a:srgbClr val="000000"/>
                  </a:solidFill>
                  <a:ea typeface="新細明體" charset="-120"/>
                </a:rPr>
                <a:t>new</a:t>
              </a:r>
            </a:p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zh-TW" sz="1400" smtClean="0">
                  <a:solidFill>
                    <a:srgbClr val="000000"/>
                  </a:solidFill>
                  <a:ea typeface="新細明體" charset="-120"/>
                </a:rPr>
                <a:t>q</a:t>
              </a:r>
              <a:endParaRPr lang="en-US" altLang="zh-TW" sz="1600" b="1" smtClean="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278740" name="Rectangle 212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3972" y="1440"/>
              <a:ext cx="762" cy="9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zh-TW" sz="1400" smtClean="0">
                  <a:solidFill>
                    <a:srgbClr val="000000"/>
                  </a:solidFill>
                  <a:ea typeface="新細明體" charset="-120"/>
                  <a:sym typeface="MT Extra" pitchFamily="18" charset="2"/>
                </a:rPr>
                <a:t></a:t>
              </a:r>
              <a:r>
                <a:rPr lang="en-US" altLang="zh-TW" sz="1400" smtClean="0">
                  <a:solidFill>
                    <a:srgbClr val="000000"/>
                  </a:solidFill>
                  <a:ea typeface="新細明體" charset="-120"/>
                </a:rPr>
                <a:t> 3</a:t>
              </a:r>
            </a:p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zh-TW" sz="1400" smtClean="0">
                  <a:solidFill>
                    <a:srgbClr val="000000"/>
                  </a:solidFill>
                  <a:ea typeface="新細明體" charset="-120"/>
                  <a:sym typeface="MT Extra" pitchFamily="18" charset="2"/>
                </a:rPr>
                <a:t></a:t>
              </a:r>
              <a:r>
                <a:rPr lang="en-US" altLang="zh-TW" sz="1400" smtClean="0">
                  <a:solidFill>
                    <a:srgbClr val="000000"/>
                  </a:solidFill>
                  <a:ea typeface="新細明體" charset="-120"/>
                </a:rPr>
                <a:t>   </a:t>
              </a:r>
            </a:p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zh-TW" sz="1400" smtClean="0">
                  <a:solidFill>
                    <a:srgbClr val="000000"/>
                  </a:solidFill>
                  <a:ea typeface="新細明體" charset="-120"/>
                  <a:sym typeface="MT Extra" pitchFamily="18" charset="2"/>
                </a:rPr>
                <a:t></a:t>
              </a:r>
              <a:r>
                <a:rPr lang="en-US" altLang="zh-TW" sz="1400" smtClean="0">
                  <a:solidFill>
                    <a:srgbClr val="000000"/>
                  </a:solidFill>
                  <a:ea typeface="新細明體" charset="-120"/>
                </a:rPr>
                <a:t> 5</a:t>
              </a:r>
            </a:p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zh-TW" sz="1400" smtClean="0">
                  <a:solidFill>
                    <a:srgbClr val="000000"/>
                  </a:solidFill>
                  <a:ea typeface="新細明體" charset="-120"/>
                  <a:sym typeface="MT Extra" pitchFamily="18" charset="2"/>
                </a:rPr>
                <a:t></a:t>
              </a:r>
              <a:r>
                <a:rPr lang="en-US" altLang="zh-TW" sz="1400" smtClean="0">
                  <a:solidFill>
                    <a:srgbClr val="000000"/>
                  </a:solidFill>
                  <a:ea typeface="新細明體" charset="-120"/>
                </a:rPr>
                <a:t> 5</a:t>
              </a:r>
            </a:p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zh-TW" sz="1400" smtClean="0">
                  <a:solidFill>
                    <a:srgbClr val="000000"/>
                  </a:solidFill>
                  <a:ea typeface="新細明體" charset="-120"/>
                  <a:sym typeface="MT Extra" pitchFamily="18" charset="2"/>
                </a:rPr>
                <a:t></a:t>
              </a:r>
              <a:r>
                <a:rPr lang="en-US" altLang="zh-TW" sz="1400" smtClean="0">
                  <a:solidFill>
                    <a:srgbClr val="000000"/>
                  </a:solidFill>
                  <a:ea typeface="新細明體" charset="-120"/>
                </a:rPr>
                <a:t> 0x133a</a:t>
              </a:r>
            </a:p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zh-TW" sz="2000" smtClean="0">
                  <a:solidFill>
                    <a:srgbClr val="000000"/>
                  </a:solidFill>
                  <a:ea typeface="新細明體" charset="-120"/>
                </a:rPr>
                <a:t>	</a:t>
              </a:r>
              <a:endParaRPr lang="en-US" altLang="zh-TW" sz="1600" b="1" smtClean="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278741" name="Oval 213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 flipH="1" flipV="1">
              <a:off x="4164" y="1662"/>
              <a:ext cx="89" cy="95"/>
            </a:xfrm>
            <a:prstGeom prst="ellipse">
              <a:avLst/>
            </a:prstGeom>
            <a:solidFill>
              <a:schemeClr val="tx1"/>
            </a:soli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</p:grpSp>
      <p:sp>
        <p:nvSpPr>
          <p:cNvPr id="278742" name="Oval 21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 flipH="1" flipV="1">
            <a:off x="8058150" y="1803648"/>
            <a:ext cx="474663" cy="455613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grpSp>
        <p:nvGrpSpPr>
          <p:cNvPr id="8" name="Group 215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7724775" y="2394198"/>
            <a:ext cx="1638300" cy="1466850"/>
            <a:chOff x="4866" y="1890"/>
            <a:chExt cx="1032" cy="924"/>
          </a:xfrm>
        </p:grpSpPr>
        <p:sp>
          <p:nvSpPr>
            <p:cNvPr id="278744" name="Rectangle 216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866" y="1890"/>
              <a:ext cx="366" cy="8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zh-TW" sz="1400" b="1" i="1" smtClean="0">
                  <a:solidFill>
                    <a:srgbClr val="000000"/>
                  </a:solidFill>
                  <a:ea typeface="新細明體" charset="-120"/>
                </a:rPr>
                <a:t>pc</a:t>
              </a:r>
            </a:p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zh-TW" sz="1400" smtClean="0">
                  <a:solidFill>
                    <a:srgbClr val="000000"/>
                  </a:solidFill>
                  <a:ea typeface="新細明體" charset="-120"/>
                </a:rPr>
                <a:t>lock</a:t>
              </a:r>
            </a:p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zh-TW" sz="1400" smtClean="0">
                  <a:solidFill>
                    <a:srgbClr val="000000"/>
                  </a:solidFill>
                  <a:ea typeface="新細明體" charset="-120"/>
                </a:rPr>
                <a:t>old</a:t>
              </a:r>
            </a:p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zh-TW" sz="1400" smtClean="0">
                  <a:solidFill>
                    <a:srgbClr val="000000"/>
                  </a:solidFill>
                  <a:ea typeface="新細明體" charset="-120"/>
                </a:rPr>
                <a:t>new</a:t>
              </a:r>
            </a:p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zh-TW" sz="1400" smtClean="0">
                  <a:solidFill>
                    <a:srgbClr val="000000"/>
                  </a:solidFill>
                  <a:ea typeface="新細明體" charset="-120"/>
                </a:rPr>
                <a:t>q</a:t>
              </a:r>
              <a:endParaRPr lang="en-US" altLang="zh-TW" sz="1600" b="1" smtClean="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278745" name="Rectangle 217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136" y="1890"/>
              <a:ext cx="762" cy="9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zh-TW" sz="1400" smtClean="0">
                  <a:solidFill>
                    <a:srgbClr val="000000"/>
                  </a:solidFill>
                  <a:ea typeface="新細明體" charset="-120"/>
                  <a:sym typeface="MT Extra" pitchFamily="18" charset="2"/>
                </a:rPr>
                <a:t></a:t>
              </a:r>
              <a:r>
                <a:rPr lang="en-US" altLang="zh-TW" sz="1400" smtClean="0">
                  <a:solidFill>
                    <a:srgbClr val="000000"/>
                  </a:solidFill>
                  <a:ea typeface="新細明體" charset="-120"/>
                </a:rPr>
                <a:t> 4</a:t>
              </a:r>
            </a:p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zh-TW" sz="1400" smtClean="0">
                  <a:solidFill>
                    <a:srgbClr val="000000"/>
                  </a:solidFill>
                  <a:ea typeface="新細明體" charset="-120"/>
                  <a:sym typeface="MT Extra" pitchFamily="18" charset="2"/>
                </a:rPr>
                <a:t></a:t>
              </a:r>
              <a:r>
                <a:rPr lang="en-US" altLang="zh-TW" sz="1400" smtClean="0">
                  <a:solidFill>
                    <a:srgbClr val="000000"/>
                  </a:solidFill>
                  <a:ea typeface="新細明體" charset="-120"/>
                </a:rPr>
                <a:t>   </a:t>
              </a:r>
            </a:p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zh-TW" sz="1400" smtClean="0">
                  <a:solidFill>
                    <a:srgbClr val="000000"/>
                  </a:solidFill>
                  <a:ea typeface="新細明體" charset="-120"/>
                  <a:sym typeface="MT Extra" pitchFamily="18" charset="2"/>
                </a:rPr>
                <a:t></a:t>
              </a:r>
              <a:r>
                <a:rPr lang="en-US" altLang="zh-TW" sz="1400" smtClean="0">
                  <a:solidFill>
                    <a:srgbClr val="000000"/>
                  </a:solidFill>
                  <a:ea typeface="新細明體" charset="-120"/>
                </a:rPr>
                <a:t> 5</a:t>
              </a:r>
            </a:p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zh-TW" sz="1400" smtClean="0">
                  <a:solidFill>
                    <a:srgbClr val="000000"/>
                  </a:solidFill>
                  <a:ea typeface="新細明體" charset="-120"/>
                  <a:sym typeface="MT Extra" pitchFamily="18" charset="2"/>
                </a:rPr>
                <a:t></a:t>
              </a:r>
              <a:r>
                <a:rPr lang="en-US" altLang="zh-TW" sz="1400" smtClean="0">
                  <a:solidFill>
                    <a:srgbClr val="000000"/>
                  </a:solidFill>
                  <a:ea typeface="新細明體" charset="-120"/>
                </a:rPr>
                <a:t> 6</a:t>
              </a:r>
            </a:p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zh-TW" sz="1400" smtClean="0">
                  <a:solidFill>
                    <a:srgbClr val="000000"/>
                  </a:solidFill>
                  <a:ea typeface="新細明體" charset="-120"/>
                  <a:sym typeface="MT Extra" pitchFamily="18" charset="2"/>
                </a:rPr>
                <a:t></a:t>
              </a:r>
              <a:r>
                <a:rPr lang="en-US" altLang="zh-TW" sz="1400" smtClean="0">
                  <a:solidFill>
                    <a:srgbClr val="000000"/>
                  </a:solidFill>
                  <a:ea typeface="新細明體" charset="-120"/>
                </a:rPr>
                <a:t> 0x133a</a:t>
              </a:r>
            </a:p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zh-TW" sz="2000" smtClean="0">
                  <a:solidFill>
                    <a:srgbClr val="000000"/>
                  </a:solidFill>
                  <a:ea typeface="新細明體" charset="-120"/>
                </a:rPr>
                <a:t>	</a:t>
              </a:r>
              <a:endParaRPr lang="en-US" altLang="zh-TW" sz="1600" b="1" smtClean="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278746" name="Oval 218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 flipH="1" flipV="1">
              <a:off x="5328" y="2112"/>
              <a:ext cx="89" cy="95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</p:grpSp>
      <p:sp>
        <p:nvSpPr>
          <p:cNvPr id="278752" name="Text Box 224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148064" y="3934446"/>
            <a:ext cx="3068637" cy="2806922"/>
          </a:xfrm>
          <a:prstGeom prst="rect">
            <a:avLst/>
          </a:prstGeom>
          <a:solidFill>
            <a:srgbClr val="DADAF0"/>
          </a:solidFill>
          <a:ln w="19050">
            <a:noFill/>
            <a:miter lim="800000"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en-US" altLang="zh-TW" sz="1200" b="1" dirty="0" smtClean="0">
                <a:solidFill>
                  <a:srgbClr val="000000"/>
                </a:solidFill>
                <a:latin typeface="Courier New" pitchFamily="49" charset="0"/>
                <a:ea typeface="新細明體" charset="-120"/>
              </a:rPr>
              <a:t>Example</a:t>
            </a:r>
            <a:r>
              <a:rPr kumimoji="1" lang="en-US" altLang="zh-TW" sz="1200" dirty="0" smtClean="0">
                <a:solidFill>
                  <a:srgbClr val="000000"/>
                </a:solidFill>
                <a:latin typeface="Courier New" pitchFamily="49" charset="0"/>
                <a:ea typeface="新細明體" charset="-120"/>
              </a:rPr>
              <a:t> ( ) {</a:t>
            </a:r>
          </a:p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en-US" altLang="zh-TW" sz="1200" b="1" i="1" dirty="0" smtClean="0">
                <a:solidFill>
                  <a:srgbClr val="000000"/>
                </a:solidFill>
                <a:latin typeface="Courier New" pitchFamily="49" charset="0"/>
                <a:ea typeface="新細明體" charset="-120"/>
                <a:sym typeface="Wingdings" pitchFamily="2" charset="2"/>
              </a:rPr>
              <a:t>1</a:t>
            </a:r>
            <a:r>
              <a:rPr kumimoji="1" lang="en-US" altLang="zh-TW" sz="1200" dirty="0" smtClean="0">
                <a:solidFill>
                  <a:srgbClr val="000000"/>
                </a:solidFill>
                <a:latin typeface="Courier New" pitchFamily="49" charset="0"/>
                <a:ea typeface="新細明體" charset="-120"/>
                <a:sym typeface="Wingdings" pitchFamily="2" charset="2"/>
              </a:rPr>
              <a:t>: do{</a:t>
            </a:r>
          </a:p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en-US" altLang="zh-TW" sz="1200" dirty="0" smtClean="0">
                <a:solidFill>
                  <a:srgbClr val="000000"/>
                </a:solidFill>
                <a:latin typeface="Courier New" pitchFamily="49" charset="0"/>
                <a:ea typeface="新細明體" charset="-120"/>
                <a:sym typeface="Wingdings" pitchFamily="2" charset="2"/>
              </a:rPr>
              <a:t>      assert(!lock)</a:t>
            </a:r>
          </a:p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en-US" altLang="zh-TW" sz="1200" dirty="0" smtClean="0">
                <a:solidFill>
                  <a:srgbClr val="000000"/>
                </a:solidFill>
                <a:latin typeface="Courier New" pitchFamily="49" charset="0"/>
                <a:ea typeface="新細明體" charset="-120"/>
                <a:sym typeface="Wingdings" pitchFamily="2" charset="2"/>
              </a:rPr>
              <a:t>      </a:t>
            </a:r>
            <a:r>
              <a:rPr kumimoji="1" lang="en-US" altLang="zh-TW" sz="1200" b="1" dirty="0" smtClean="0">
                <a:solidFill>
                  <a:srgbClr val="000000"/>
                </a:solidFill>
                <a:latin typeface="Courier New" pitchFamily="49" charset="0"/>
                <a:ea typeface="新細明體" charset="-120"/>
                <a:sym typeface="Wingdings" pitchFamily="2" charset="2"/>
              </a:rPr>
              <a:t>lock=true;</a:t>
            </a:r>
          </a:p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en-US" altLang="zh-TW" sz="1200" dirty="0" smtClean="0">
                <a:solidFill>
                  <a:srgbClr val="000000"/>
                </a:solidFill>
                <a:latin typeface="Courier New" pitchFamily="49" charset="0"/>
                <a:ea typeface="新細明體" charset="-120"/>
                <a:sym typeface="Wingdings" pitchFamily="2" charset="2"/>
              </a:rPr>
              <a:t>      </a:t>
            </a:r>
            <a:r>
              <a:rPr kumimoji="1" lang="en-US" altLang="zh-TW" sz="1200" b="1" dirty="0" smtClean="0">
                <a:solidFill>
                  <a:srgbClr val="000000"/>
                </a:solidFill>
                <a:latin typeface="Courier New" pitchFamily="49" charset="0"/>
                <a:ea typeface="新細明體" charset="-120"/>
                <a:sym typeface="Wingdings" pitchFamily="2" charset="2"/>
              </a:rPr>
              <a:t>old</a:t>
            </a:r>
            <a:r>
              <a:rPr kumimoji="1" lang="en-US" altLang="zh-TW" sz="1200" dirty="0" smtClean="0">
                <a:solidFill>
                  <a:srgbClr val="000000"/>
                </a:solidFill>
                <a:latin typeface="Courier New" pitchFamily="49" charset="0"/>
                <a:ea typeface="新細明體" charset="-120"/>
                <a:sym typeface="Wingdings" pitchFamily="2" charset="2"/>
              </a:rPr>
              <a:t> = </a:t>
            </a:r>
            <a:r>
              <a:rPr kumimoji="1" lang="en-US" altLang="zh-TW" sz="1200" b="1" dirty="0" smtClean="0">
                <a:solidFill>
                  <a:srgbClr val="000000"/>
                </a:solidFill>
                <a:latin typeface="Courier New" pitchFamily="49" charset="0"/>
                <a:ea typeface="新細明體" charset="-120"/>
                <a:sym typeface="Wingdings" pitchFamily="2" charset="2"/>
              </a:rPr>
              <a:t>new</a:t>
            </a:r>
            <a:r>
              <a:rPr kumimoji="1" lang="en-US" altLang="zh-TW" sz="1200" dirty="0" smtClean="0">
                <a:solidFill>
                  <a:srgbClr val="000000"/>
                </a:solidFill>
                <a:latin typeface="Courier New" pitchFamily="49" charset="0"/>
                <a:ea typeface="新細明體" charset="-120"/>
                <a:sym typeface="Wingdings" pitchFamily="2" charset="2"/>
              </a:rPr>
              <a:t>;</a:t>
            </a:r>
          </a:p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en-US" altLang="zh-TW" sz="1200" dirty="0" smtClean="0">
                <a:solidFill>
                  <a:srgbClr val="000000"/>
                </a:solidFill>
                <a:latin typeface="Courier New" pitchFamily="49" charset="0"/>
                <a:ea typeface="新細明體" charset="-120"/>
                <a:sym typeface="Wingdings" pitchFamily="2" charset="2"/>
              </a:rPr>
              <a:t>      </a:t>
            </a:r>
            <a:r>
              <a:rPr kumimoji="1" lang="en-US" altLang="zh-TW" sz="1200" b="1" dirty="0" smtClean="0">
                <a:solidFill>
                  <a:srgbClr val="000000"/>
                </a:solidFill>
                <a:latin typeface="Courier New" pitchFamily="49" charset="0"/>
                <a:ea typeface="新細明體" charset="-120"/>
                <a:sym typeface="Wingdings" pitchFamily="2" charset="2"/>
              </a:rPr>
              <a:t>q</a:t>
            </a:r>
            <a:r>
              <a:rPr kumimoji="1" lang="en-US" altLang="zh-TW" sz="1200" dirty="0" smtClean="0">
                <a:solidFill>
                  <a:srgbClr val="000000"/>
                </a:solidFill>
                <a:latin typeface="Courier New" pitchFamily="49" charset="0"/>
                <a:ea typeface="新細明體" charset="-120"/>
                <a:sym typeface="Wingdings" pitchFamily="2" charset="2"/>
              </a:rPr>
              <a:t> = q-&gt;next;</a:t>
            </a:r>
          </a:p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en-US" altLang="zh-TW" sz="1200" b="1" i="1" dirty="0" smtClean="0">
                <a:solidFill>
                  <a:srgbClr val="000000"/>
                </a:solidFill>
                <a:latin typeface="Courier New" pitchFamily="49" charset="0"/>
                <a:ea typeface="新細明體" charset="-120"/>
                <a:sym typeface="Wingdings" pitchFamily="2" charset="2"/>
              </a:rPr>
              <a:t>2</a:t>
            </a:r>
            <a:r>
              <a:rPr kumimoji="1" lang="en-US" altLang="zh-TW" sz="1200" dirty="0" smtClean="0">
                <a:solidFill>
                  <a:srgbClr val="000000"/>
                </a:solidFill>
                <a:latin typeface="Courier New" pitchFamily="49" charset="0"/>
                <a:ea typeface="新細明體" charset="-120"/>
                <a:sym typeface="Wingdings" pitchFamily="2" charset="2"/>
              </a:rPr>
              <a:t>:    if (q != NULL){</a:t>
            </a:r>
          </a:p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en-US" altLang="zh-TW" sz="1200" b="1" i="1" dirty="0" smtClean="0">
                <a:solidFill>
                  <a:srgbClr val="000000"/>
                </a:solidFill>
                <a:latin typeface="Courier New" pitchFamily="49" charset="0"/>
                <a:ea typeface="新細明體" charset="-120"/>
                <a:sym typeface="Wingdings" pitchFamily="2" charset="2"/>
              </a:rPr>
              <a:t>3</a:t>
            </a:r>
            <a:r>
              <a:rPr kumimoji="1" lang="en-US" altLang="zh-TW" sz="1200" dirty="0" smtClean="0">
                <a:solidFill>
                  <a:srgbClr val="000000"/>
                </a:solidFill>
                <a:latin typeface="Courier New" pitchFamily="49" charset="0"/>
                <a:ea typeface="新細明體" charset="-120"/>
                <a:sym typeface="Wingdings" pitchFamily="2" charset="2"/>
              </a:rPr>
              <a:t>:       q-&gt;data = new;</a:t>
            </a:r>
          </a:p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en-US" altLang="zh-TW" sz="1200" b="1" dirty="0" smtClean="0">
                <a:solidFill>
                  <a:srgbClr val="000000"/>
                </a:solidFill>
                <a:latin typeface="Courier New" pitchFamily="49" charset="0"/>
                <a:ea typeface="新細明體" charset="-120"/>
                <a:sym typeface="Wingdings" pitchFamily="2" charset="2"/>
              </a:rPr>
              <a:t>         assert(lock)</a:t>
            </a:r>
          </a:p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en-US" altLang="zh-TW" sz="1200" b="1" dirty="0" smtClean="0">
                <a:solidFill>
                  <a:srgbClr val="000000"/>
                </a:solidFill>
                <a:latin typeface="Courier New" pitchFamily="49" charset="0"/>
                <a:ea typeface="新細明體" charset="-120"/>
                <a:sym typeface="Wingdings" pitchFamily="2" charset="2"/>
              </a:rPr>
              <a:t>         lock=false;</a:t>
            </a:r>
          </a:p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en-US" altLang="zh-TW" sz="1200" dirty="0" smtClean="0">
                <a:solidFill>
                  <a:srgbClr val="000000"/>
                </a:solidFill>
                <a:latin typeface="Courier New" pitchFamily="49" charset="0"/>
                <a:ea typeface="新細明體" charset="-120"/>
                <a:sym typeface="Wingdings" pitchFamily="2" charset="2"/>
              </a:rPr>
              <a:t>         new ++;</a:t>
            </a:r>
          </a:p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en-US" altLang="zh-TW" sz="1200" dirty="0" smtClean="0">
                <a:solidFill>
                  <a:srgbClr val="000000"/>
                </a:solidFill>
                <a:latin typeface="Courier New" pitchFamily="49" charset="0"/>
                <a:ea typeface="新細明體" charset="-120"/>
                <a:sym typeface="Wingdings" pitchFamily="2" charset="2"/>
              </a:rPr>
              <a:t>      }</a:t>
            </a:r>
          </a:p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en-US" altLang="zh-TW" sz="1200" b="1" i="1" dirty="0" smtClean="0">
                <a:solidFill>
                  <a:srgbClr val="000000"/>
                </a:solidFill>
                <a:latin typeface="Courier New" pitchFamily="49" charset="0"/>
                <a:ea typeface="新細明體" charset="-120"/>
                <a:sym typeface="Wingdings" pitchFamily="2" charset="2"/>
              </a:rPr>
              <a:t>4</a:t>
            </a:r>
            <a:r>
              <a:rPr kumimoji="1" lang="en-US" altLang="zh-TW" sz="1200" dirty="0" smtClean="0">
                <a:solidFill>
                  <a:srgbClr val="000000"/>
                </a:solidFill>
                <a:latin typeface="Courier New" pitchFamily="49" charset="0"/>
                <a:ea typeface="新細明體" charset="-120"/>
                <a:sym typeface="Wingdings" pitchFamily="2" charset="2"/>
              </a:rPr>
              <a:t>: } while(new != old);</a:t>
            </a:r>
          </a:p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en-US" altLang="zh-TW" sz="1200" b="1" i="1" dirty="0" smtClean="0">
                <a:solidFill>
                  <a:srgbClr val="000000"/>
                </a:solidFill>
                <a:latin typeface="Courier New" pitchFamily="49" charset="0"/>
                <a:ea typeface="新細明體" charset="-120"/>
                <a:sym typeface="Wingdings" pitchFamily="2" charset="2"/>
              </a:rPr>
              <a:t>5</a:t>
            </a:r>
            <a:r>
              <a:rPr kumimoji="1" lang="en-US" altLang="zh-TW" sz="1200" dirty="0" smtClean="0">
                <a:solidFill>
                  <a:srgbClr val="000000"/>
                </a:solidFill>
                <a:latin typeface="Courier New" pitchFamily="49" charset="0"/>
                <a:ea typeface="新細明體" charset="-120"/>
                <a:sym typeface="Wingdings" pitchFamily="2" charset="2"/>
              </a:rPr>
              <a:t>:  assert(lock);</a:t>
            </a:r>
          </a:p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en-US" altLang="zh-TW" sz="1200" b="1" dirty="0" smtClean="0">
                <a:solidFill>
                  <a:srgbClr val="000000"/>
                </a:solidFill>
                <a:latin typeface="Courier New" pitchFamily="49" charset="0"/>
                <a:ea typeface="新細明體" charset="-120"/>
                <a:sym typeface="Wingdings" pitchFamily="2" charset="2"/>
              </a:rPr>
              <a:t>    lock=false;</a:t>
            </a:r>
          </a:p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en-US" altLang="zh-TW" sz="1200" dirty="0" smtClean="0">
                <a:solidFill>
                  <a:srgbClr val="000000"/>
                </a:solidFill>
                <a:latin typeface="Courier New" pitchFamily="49" charset="0"/>
                <a:ea typeface="新細明體" charset="-120"/>
                <a:sym typeface="Wingdings" pitchFamily="2" charset="2"/>
              </a:rPr>
              <a:t>    return;}</a:t>
            </a:r>
            <a:endParaRPr kumimoji="1" lang="en-US" altLang="zh-TW" sz="1200" i="1" dirty="0" smtClean="0">
              <a:solidFill>
                <a:srgbClr val="000000"/>
              </a:solidFill>
              <a:latin typeface="Courier New" pitchFamily="49" charset="0"/>
              <a:ea typeface="新細明體" charset="-120"/>
              <a:sym typeface="Wingdings" pitchFamily="2" charset="2"/>
            </a:endParaRPr>
          </a:p>
        </p:txBody>
      </p:sp>
      <p:sp>
        <p:nvSpPr>
          <p:cNvPr id="223" name="投影片編號版面配置區 2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46</a:t>
            </a:fld>
            <a:endParaRPr lang="zh-TW" alt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8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78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78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640" grpId="0"/>
      <p:bldP spid="278641" grpId="0"/>
      <p:bldP spid="278643" grpId="0" animBg="1"/>
      <p:bldP spid="278644" grpId="0" animBg="1"/>
      <p:bldP spid="27874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85" name="Rectangle 22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252538" y="6257925"/>
            <a:ext cx="6002337" cy="509588"/>
          </a:xfrm>
          <a:prstGeom prst="rect">
            <a:avLst/>
          </a:prstGeom>
          <a:solidFill>
            <a:srgbClr val="E3E3F3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45271" name="AutoShape 21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73688" y="1417638"/>
            <a:ext cx="1114425" cy="1047750"/>
          </a:xfrm>
          <a:prstGeom prst="roundRect">
            <a:avLst>
              <a:gd name="adj" fmla="val 16667"/>
            </a:avLst>
          </a:prstGeom>
          <a:solidFill>
            <a:srgbClr val="FF0000">
              <a:alpha val="53000"/>
            </a:srgbClr>
          </a:soli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45270" name="AutoShape 21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363788" y="4198938"/>
            <a:ext cx="1095375" cy="1000125"/>
          </a:xfrm>
          <a:prstGeom prst="roundRect">
            <a:avLst>
              <a:gd name="adj" fmla="val 16667"/>
            </a:avLst>
          </a:prstGeom>
          <a:solidFill>
            <a:srgbClr val="AFAFDD"/>
          </a:soli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altLang="zh-TW">
                <a:ea typeface="新細明體" charset="-120"/>
              </a:rPr>
              <a:t>The Safety Verification Problem</a:t>
            </a:r>
          </a:p>
        </p:txBody>
      </p:sp>
      <p:sp>
        <p:nvSpPr>
          <p:cNvPr id="45059" name="Rectangle 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325688" y="1389063"/>
            <a:ext cx="4219575" cy="3848100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45061" name="Oval 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 flipH="1" flipV="1">
            <a:off x="2860675" y="5046663"/>
            <a:ext cx="93663" cy="93662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45062" name="Oval 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 flipH="1" flipV="1">
            <a:off x="2413000" y="4656138"/>
            <a:ext cx="93663" cy="93662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45063" name="Oval 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 flipH="1" flipV="1">
            <a:off x="2860675" y="4656138"/>
            <a:ext cx="93663" cy="93662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45064" name="Oval 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 flipH="1" flipV="1">
            <a:off x="3279775" y="5046663"/>
            <a:ext cx="93663" cy="93662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45065" name="Oval 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 flipH="1" flipV="1">
            <a:off x="3727450" y="5046663"/>
            <a:ext cx="93663" cy="93662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45066" name="Oval 1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 flipH="1" flipV="1">
            <a:off x="4156075" y="5046663"/>
            <a:ext cx="93663" cy="93662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45067" name="Oval 1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 flipH="1" flipV="1">
            <a:off x="4603750" y="5046663"/>
            <a:ext cx="93663" cy="93662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45068" name="Oval 1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 flipH="1" flipV="1">
            <a:off x="3279775" y="4656138"/>
            <a:ext cx="93663" cy="93662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45069" name="Oval 13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 flipH="1" flipV="1">
            <a:off x="3727450" y="4656138"/>
            <a:ext cx="93663" cy="93662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45070" name="Oval 1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 flipH="1" flipV="1">
            <a:off x="4156075" y="4656138"/>
            <a:ext cx="93663" cy="93662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45071" name="Oval 15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 flipH="1" flipV="1">
            <a:off x="4603750" y="4656138"/>
            <a:ext cx="93663" cy="93662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45072" name="Oval 1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 flipH="1" flipV="1">
            <a:off x="5013325" y="5046663"/>
            <a:ext cx="93663" cy="93662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45073" name="Oval 17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 flipH="1" flipV="1">
            <a:off x="5461000" y="5046663"/>
            <a:ext cx="93663" cy="93662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45074" name="Oval 18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 flipH="1" flipV="1">
            <a:off x="5889625" y="5046663"/>
            <a:ext cx="93663" cy="93662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45075" name="Oval 1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 flipH="1" flipV="1">
            <a:off x="6337300" y="5046663"/>
            <a:ext cx="93663" cy="93662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45076" name="Oval 20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 flipH="1" flipV="1">
            <a:off x="5013325" y="4656138"/>
            <a:ext cx="93663" cy="93662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45077" name="Oval 21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 flipH="1" flipV="1">
            <a:off x="5461000" y="4656138"/>
            <a:ext cx="93663" cy="93662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45078" name="Oval 22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 flipH="1" flipV="1">
            <a:off x="5889625" y="4656138"/>
            <a:ext cx="93663" cy="93662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45079" name="Oval 23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 flipH="1" flipV="1">
            <a:off x="6337300" y="4656138"/>
            <a:ext cx="93663" cy="93662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45080" name="Oval 24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 flipV="1">
            <a:off x="2403475" y="4294188"/>
            <a:ext cx="93663" cy="93662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45081" name="Oval 25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 flipV="1">
            <a:off x="2851150" y="4294188"/>
            <a:ext cx="93663" cy="93662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45082" name="Oval 26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 flipV="1">
            <a:off x="2403475" y="3903663"/>
            <a:ext cx="93663" cy="93662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45083" name="Oval 27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 flipH="1" flipV="1">
            <a:off x="2851150" y="3903663"/>
            <a:ext cx="93663" cy="93662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45084" name="Oval 28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 flipH="1" flipV="1">
            <a:off x="2403475" y="3484563"/>
            <a:ext cx="93663" cy="93662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45085" name="Oval 29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 flipH="1" flipV="1">
            <a:off x="2851150" y="3484563"/>
            <a:ext cx="93663" cy="93662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45086" name="Oval 30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 flipH="1" flipV="1">
            <a:off x="2403475" y="3094038"/>
            <a:ext cx="93663" cy="93662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45087" name="Oval 31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 flipH="1" flipV="1">
            <a:off x="2851150" y="3094038"/>
            <a:ext cx="93663" cy="93662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45088" name="Oval 32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 flipH="1" flipV="1">
            <a:off x="3270250" y="4294188"/>
            <a:ext cx="93663" cy="93662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45089" name="Oval 33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 flipH="1" flipV="1">
            <a:off x="3717925" y="4294188"/>
            <a:ext cx="93663" cy="93662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45090" name="Oval 34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 flipH="1" flipV="1">
            <a:off x="4146550" y="4294188"/>
            <a:ext cx="93663" cy="93662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45091" name="Oval 35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 flipH="1" flipV="1">
            <a:off x="4594225" y="4294188"/>
            <a:ext cx="93663" cy="93662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45092" name="Oval 36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 flipH="1" flipV="1">
            <a:off x="3270250" y="3903663"/>
            <a:ext cx="93663" cy="93662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45093" name="Oval 37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 flipH="1" flipV="1">
            <a:off x="3717925" y="3903663"/>
            <a:ext cx="93663" cy="93662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45094" name="Oval 38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 flipH="1" flipV="1">
            <a:off x="4146550" y="3903663"/>
            <a:ext cx="93663" cy="93662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45095" name="Oval 39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 flipH="1" flipV="1">
            <a:off x="4594225" y="3903663"/>
            <a:ext cx="93663" cy="93662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45096" name="Oval 40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 flipH="1" flipV="1">
            <a:off x="3270250" y="3484563"/>
            <a:ext cx="93663" cy="93662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45097" name="Oval 41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 flipH="1" flipV="1">
            <a:off x="3717925" y="3484563"/>
            <a:ext cx="93663" cy="93662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45098" name="Oval 42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 flipH="1" flipV="1">
            <a:off x="4146550" y="3484563"/>
            <a:ext cx="93663" cy="93662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45099" name="Oval 43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 flipH="1" flipV="1">
            <a:off x="4594225" y="3484563"/>
            <a:ext cx="93663" cy="93662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45100" name="Oval 44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 flipH="1" flipV="1">
            <a:off x="3270250" y="3094038"/>
            <a:ext cx="93663" cy="93662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45101" name="Oval 45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 flipH="1" flipV="1">
            <a:off x="3717925" y="3094038"/>
            <a:ext cx="93663" cy="93662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45102" name="Oval 46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 flipH="1" flipV="1">
            <a:off x="4146550" y="3094038"/>
            <a:ext cx="93663" cy="93662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45103" name="Oval 47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 flipH="1" flipV="1">
            <a:off x="4594225" y="3094038"/>
            <a:ext cx="93663" cy="93662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45104" name="Oval 48"/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 flipH="1" flipV="1">
            <a:off x="5003800" y="4294188"/>
            <a:ext cx="93663" cy="93662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45105" name="Oval 49"/>
          <p:cNvSpPr>
            <a:spLocks noChangeArrowheads="1"/>
          </p:cNvSpPr>
          <p:nvPr>
            <p:custDataLst>
              <p:tags r:id="rId51"/>
            </p:custDataLst>
          </p:nvPr>
        </p:nvSpPr>
        <p:spPr bwMode="auto">
          <a:xfrm flipH="1" flipV="1">
            <a:off x="5451475" y="4294188"/>
            <a:ext cx="93663" cy="93662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45106" name="Oval 50"/>
          <p:cNvSpPr>
            <a:spLocks noChangeArrowheads="1"/>
          </p:cNvSpPr>
          <p:nvPr>
            <p:custDataLst>
              <p:tags r:id="rId52"/>
            </p:custDataLst>
          </p:nvPr>
        </p:nvSpPr>
        <p:spPr bwMode="auto">
          <a:xfrm flipH="1" flipV="1">
            <a:off x="5880100" y="4294188"/>
            <a:ext cx="93663" cy="93662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45107" name="Oval 51"/>
          <p:cNvSpPr>
            <a:spLocks noChangeArrowheads="1"/>
          </p:cNvSpPr>
          <p:nvPr>
            <p:custDataLst>
              <p:tags r:id="rId53"/>
            </p:custDataLst>
          </p:nvPr>
        </p:nvSpPr>
        <p:spPr bwMode="auto">
          <a:xfrm flipH="1" flipV="1">
            <a:off x="6327775" y="4294188"/>
            <a:ext cx="93663" cy="93662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45108" name="Oval 52"/>
          <p:cNvSpPr>
            <a:spLocks noChangeArrowheads="1"/>
          </p:cNvSpPr>
          <p:nvPr>
            <p:custDataLst>
              <p:tags r:id="rId54"/>
            </p:custDataLst>
          </p:nvPr>
        </p:nvSpPr>
        <p:spPr bwMode="auto">
          <a:xfrm flipH="1" flipV="1">
            <a:off x="5003800" y="3903663"/>
            <a:ext cx="93663" cy="93662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45109" name="Oval 53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 flipH="1" flipV="1">
            <a:off x="5451475" y="3903663"/>
            <a:ext cx="93663" cy="93662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45110" name="Oval 54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 flipH="1" flipV="1">
            <a:off x="5880100" y="3903663"/>
            <a:ext cx="93663" cy="93662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45111" name="Oval 55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 flipH="1" flipV="1">
            <a:off x="6327775" y="3903663"/>
            <a:ext cx="93663" cy="93662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45112" name="Oval 56"/>
          <p:cNvSpPr>
            <a:spLocks noChangeArrowheads="1"/>
          </p:cNvSpPr>
          <p:nvPr>
            <p:custDataLst>
              <p:tags r:id="rId58"/>
            </p:custDataLst>
          </p:nvPr>
        </p:nvSpPr>
        <p:spPr bwMode="auto">
          <a:xfrm flipH="1" flipV="1">
            <a:off x="5003800" y="3484563"/>
            <a:ext cx="93663" cy="93662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45113" name="Oval 57"/>
          <p:cNvSpPr>
            <a:spLocks noChangeArrowheads="1"/>
          </p:cNvSpPr>
          <p:nvPr>
            <p:custDataLst>
              <p:tags r:id="rId59"/>
            </p:custDataLst>
          </p:nvPr>
        </p:nvSpPr>
        <p:spPr bwMode="auto">
          <a:xfrm flipH="1" flipV="1">
            <a:off x="5451475" y="3484563"/>
            <a:ext cx="93663" cy="93662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45114" name="Oval 58"/>
          <p:cNvSpPr>
            <a:spLocks noChangeArrowheads="1"/>
          </p:cNvSpPr>
          <p:nvPr>
            <p:custDataLst>
              <p:tags r:id="rId60"/>
            </p:custDataLst>
          </p:nvPr>
        </p:nvSpPr>
        <p:spPr bwMode="auto">
          <a:xfrm flipH="1" flipV="1">
            <a:off x="5880100" y="3484563"/>
            <a:ext cx="93663" cy="93662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45115" name="Oval 59"/>
          <p:cNvSpPr>
            <a:spLocks noChangeArrowheads="1"/>
          </p:cNvSpPr>
          <p:nvPr>
            <p:custDataLst>
              <p:tags r:id="rId61"/>
            </p:custDataLst>
          </p:nvPr>
        </p:nvSpPr>
        <p:spPr bwMode="auto">
          <a:xfrm flipH="1" flipV="1">
            <a:off x="6327775" y="3484563"/>
            <a:ext cx="93663" cy="93662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45116" name="Oval 60"/>
          <p:cNvSpPr>
            <a:spLocks noChangeArrowheads="1"/>
          </p:cNvSpPr>
          <p:nvPr>
            <p:custDataLst>
              <p:tags r:id="rId62"/>
            </p:custDataLst>
          </p:nvPr>
        </p:nvSpPr>
        <p:spPr bwMode="auto">
          <a:xfrm flipH="1" flipV="1">
            <a:off x="5003800" y="3094038"/>
            <a:ext cx="93663" cy="93662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45117" name="Oval 61"/>
          <p:cNvSpPr>
            <a:spLocks noChangeArrowheads="1"/>
          </p:cNvSpPr>
          <p:nvPr>
            <p:custDataLst>
              <p:tags r:id="rId63"/>
            </p:custDataLst>
          </p:nvPr>
        </p:nvSpPr>
        <p:spPr bwMode="auto">
          <a:xfrm flipH="1" flipV="1">
            <a:off x="5451475" y="3094038"/>
            <a:ext cx="93663" cy="93662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45118" name="Oval 62"/>
          <p:cNvSpPr>
            <a:spLocks noChangeArrowheads="1"/>
          </p:cNvSpPr>
          <p:nvPr>
            <p:custDataLst>
              <p:tags r:id="rId64"/>
            </p:custDataLst>
          </p:nvPr>
        </p:nvSpPr>
        <p:spPr bwMode="auto">
          <a:xfrm flipH="1" flipV="1">
            <a:off x="5880100" y="3094038"/>
            <a:ext cx="93663" cy="93662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45119" name="Oval 63"/>
          <p:cNvSpPr>
            <a:spLocks noChangeArrowheads="1"/>
          </p:cNvSpPr>
          <p:nvPr>
            <p:custDataLst>
              <p:tags r:id="rId65"/>
            </p:custDataLst>
          </p:nvPr>
        </p:nvSpPr>
        <p:spPr bwMode="auto">
          <a:xfrm flipH="1" flipV="1">
            <a:off x="6327775" y="3094038"/>
            <a:ext cx="93663" cy="93662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45120" name="Oval 64"/>
          <p:cNvSpPr>
            <a:spLocks noChangeArrowheads="1"/>
          </p:cNvSpPr>
          <p:nvPr>
            <p:custDataLst>
              <p:tags r:id="rId66"/>
            </p:custDataLst>
          </p:nvPr>
        </p:nvSpPr>
        <p:spPr bwMode="auto">
          <a:xfrm flipH="1" flipV="1">
            <a:off x="2413000" y="2693988"/>
            <a:ext cx="93663" cy="93662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45121" name="Oval 65"/>
          <p:cNvSpPr>
            <a:spLocks noChangeArrowheads="1"/>
          </p:cNvSpPr>
          <p:nvPr>
            <p:custDataLst>
              <p:tags r:id="rId67"/>
            </p:custDataLst>
          </p:nvPr>
        </p:nvSpPr>
        <p:spPr bwMode="auto">
          <a:xfrm flipH="1" flipV="1">
            <a:off x="2860675" y="2693988"/>
            <a:ext cx="93663" cy="93662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45122" name="Oval 66"/>
          <p:cNvSpPr>
            <a:spLocks noChangeArrowheads="1"/>
          </p:cNvSpPr>
          <p:nvPr>
            <p:custDataLst>
              <p:tags r:id="rId68"/>
            </p:custDataLst>
          </p:nvPr>
        </p:nvSpPr>
        <p:spPr bwMode="auto">
          <a:xfrm flipH="1" flipV="1">
            <a:off x="2413000" y="2303463"/>
            <a:ext cx="93663" cy="93662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45123" name="Oval 67"/>
          <p:cNvSpPr>
            <a:spLocks noChangeArrowheads="1"/>
          </p:cNvSpPr>
          <p:nvPr>
            <p:custDataLst>
              <p:tags r:id="rId69"/>
            </p:custDataLst>
          </p:nvPr>
        </p:nvSpPr>
        <p:spPr bwMode="auto">
          <a:xfrm flipH="1" flipV="1">
            <a:off x="2860675" y="2303463"/>
            <a:ext cx="93663" cy="93662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45124" name="Oval 68"/>
          <p:cNvSpPr>
            <a:spLocks noChangeArrowheads="1"/>
          </p:cNvSpPr>
          <p:nvPr>
            <p:custDataLst>
              <p:tags r:id="rId70"/>
            </p:custDataLst>
          </p:nvPr>
        </p:nvSpPr>
        <p:spPr bwMode="auto">
          <a:xfrm flipH="1" flipV="1">
            <a:off x="2413000" y="1884363"/>
            <a:ext cx="93663" cy="93662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45125" name="Oval 69"/>
          <p:cNvSpPr>
            <a:spLocks noChangeArrowheads="1"/>
          </p:cNvSpPr>
          <p:nvPr>
            <p:custDataLst>
              <p:tags r:id="rId71"/>
            </p:custDataLst>
          </p:nvPr>
        </p:nvSpPr>
        <p:spPr bwMode="auto">
          <a:xfrm flipH="1" flipV="1">
            <a:off x="2860675" y="1884363"/>
            <a:ext cx="93663" cy="93662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45126" name="Oval 70"/>
          <p:cNvSpPr>
            <a:spLocks noChangeArrowheads="1"/>
          </p:cNvSpPr>
          <p:nvPr>
            <p:custDataLst>
              <p:tags r:id="rId72"/>
            </p:custDataLst>
          </p:nvPr>
        </p:nvSpPr>
        <p:spPr bwMode="auto">
          <a:xfrm flipH="1" flipV="1">
            <a:off x="2413000" y="1493838"/>
            <a:ext cx="93663" cy="93662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45127" name="Oval 71"/>
          <p:cNvSpPr>
            <a:spLocks noChangeArrowheads="1"/>
          </p:cNvSpPr>
          <p:nvPr>
            <p:custDataLst>
              <p:tags r:id="rId73"/>
            </p:custDataLst>
          </p:nvPr>
        </p:nvSpPr>
        <p:spPr bwMode="auto">
          <a:xfrm flipH="1" flipV="1">
            <a:off x="2860675" y="1493838"/>
            <a:ext cx="93663" cy="93662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45128" name="Oval 72"/>
          <p:cNvSpPr>
            <a:spLocks noChangeArrowheads="1"/>
          </p:cNvSpPr>
          <p:nvPr>
            <p:custDataLst>
              <p:tags r:id="rId74"/>
            </p:custDataLst>
          </p:nvPr>
        </p:nvSpPr>
        <p:spPr bwMode="auto">
          <a:xfrm flipH="1" flipV="1">
            <a:off x="3279775" y="2693988"/>
            <a:ext cx="93663" cy="93662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45129" name="Oval 73"/>
          <p:cNvSpPr>
            <a:spLocks noChangeArrowheads="1"/>
          </p:cNvSpPr>
          <p:nvPr>
            <p:custDataLst>
              <p:tags r:id="rId75"/>
            </p:custDataLst>
          </p:nvPr>
        </p:nvSpPr>
        <p:spPr bwMode="auto">
          <a:xfrm flipH="1" flipV="1">
            <a:off x="3727450" y="2693988"/>
            <a:ext cx="93663" cy="93662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45130" name="Oval 74"/>
          <p:cNvSpPr>
            <a:spLocks noChangeArrowheads="1"/>
          </p:cNvSpPr>
          <p:nvPr>
            <p:custDataLst>
              <p:tags r:id="rId76"/>
            </p:custDataLst>
          </p:nvPr>
        </p:nvSpPr>
        <p:spPr bwMode="auto">
          <a:xfrm flipH="1" flipV="1">
            <a:off x="4156075" y="2693988"/>
            <a:ext cx="93663" cy="93662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45131" name="Oval 75"/>
          <p:cNvSpPr>
            <a:spLocks noChangeArrowheads="1"/>
          </p:cNvSpPr>
          <p:nvPr>
            <p:custDataLst>
              <p:tags r:id="rId77"/>
            </p:custDataLst>
          </p:nvPr>
        </p:nvSpPr>
        <p:spPr bwMode="auto">
          <a:xfrm flipH="1" flipV="1">
            <a:off x="4603750" y="2693988"/>
            <a:ext cx="93663" cy="93662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45132" name="Oval 76"/>
          <p:cNvSpPr>
            <a:spLocks noChangeArrowheads="1"/>
          </p:cNvSpPr>
          <p:nvPr>
            <p:custDataLst>
              <p:tags r:id="rId78"/>
            </p:custDataLst>
          </p:nvPr>
        </p:nvSpPr>
        <p:spPr bwMode="auto">
          <a:xfrm flipH="1" flipV="1">
            <a:off x="3279775" y="2303463"/>
            <a:ext cx="93663" cy="93662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45133" name="Oval 77"/>
          <p:cNvSpPr>
            <a:spLocks noChangeArrowheads="1"/>
          </p:cNvSpPr>
          <p:nvPr>
            <p:custDataLst>
              <p:tags r:id="rId79"/>
            </p:custDataLst>
          </p:nvPr>
        </p:nvSpPr>
        <p:spPr bwMode="auto">
          <a:xfrm flipH="1" flipV="1">
            <a:off x="3727450" y="2303463"/>
            <a:ext cx="93663" cy="93662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45134" name="Oval 78"/>
          <p:cNvSpPr>
            <a:spLocks noChangeArrowheads="1"/>
          </p:cNvSpPr>
          <p:nvPr>
            <p:custDataLst>
              <p:tags r:id="rId80"/>
            </p:custDataLst>
          </p:nvPr>
        </p:nvSpPr>
        <p:spPr bwMode="auto">
          <a:xfrm flipH="1" flipV="1">
            <a:off x="4156075" y="2303463"/>
            <a:ext cx="93663" cy="93662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45135" name="Oval 79"/>
          <p:cNvSpPr>
            <a:spLocks noChangeArrowheads="1"/>
          </p:cNvSpPr>
          <p:nvPr>
            <p:custDataLst>
              <p:tags r:id="rId81"/>
            </p:custDataLst>
          </p:nvPr>
        </p:nvSpPr>
        <p:spPr bwMode="auto">
          <a:xfrm flipH="1" flipV="1">
            <a:off x="4603750" y="2303463"/>
            <a:ext cx="93663" cy="93662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45136" name="Oval 80"/>
          <p:cNvSpPr>
            <a:spLocks noChangeArrowheads="1"/>
          </p:cNvSpPr>
          <p:nvPr>
            <p:custDataLst>
              <p:tags r:id="rId82"/>
            </p:custDataLst>
          </p:nvPr>
        </p:nvSpPr>
        <p:spPr bwMode="auto">
          <a:xfrm flipH="1" flipV="1">
            <a:off x="3279775" y="1884363"/>
            <a:ext cx="93663" cy="93662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45137" name="Oval 81"/>
          <p:cNvSpPr>
            <a:spLocks noChangeArrowheads="1"/>
          </p:cNvSpPr>
          <p:nvPr>
            <p:custDataLst>
              <p:tags r:id="rId83"/>
            </p:custDataLst>
          </p:nvPr>
        </p:nvSpPr>
        <p:spPr bwMode="auto">
          <a:xfrm flipH="1" flipV="1">
            <a:off x="3727450" y="1884363"/>
            <a:ext cx="93663" cy="93662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45138" name="Oval 82"/>
          <p:cNvSpPr>
            <a:spLocks noChangeArrowheads="1"/>
          </p:cNvSpPr>
          <p:nvPr>
            <p:custDataLst>
              <p:tags r:id="rId84"/>
            </p:custDataLst>
          </p:nvPr>
        </p:nvSpPr>
        <p:spPr bwMode="auto">
          <a:xfrm flipH="1" flipV="1">
            <a:off x="4156075" y="1884363"/>
            <a:ext cx="93663" cy="93662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45139" name="Oval 83"/>
          <p:cNvSpPr>
            <a:spLocks noChangeArrowheads="1"/>
          </p:cNvSpPr>
          <p:nvPr>
            <p:custDataLst>
              <p:tags r:id="rId85"/>
            </p:custDataLst>
          </p:nvPr>
        </p:nvSpPr>
        <p:spPr bwMode="auto">
          <a:xfrm flipH="1" flipV="1">
            <a:off x="4603750" y="1884363"/>
            <a:ext cx="93663" cy="93662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45140" name="Oval 84"/>
          <p:cNvSpPr>
            <a:spLocks noChangeArrowheads="1"/>
          </p:cNvSpPr>
          <p:nvPr>
            <p:custDataLst>
              <p:tags r:id="rId86"/>
            </p:custDataLst>
          </p:nvPr>
        </p:nvSpPr>
        <p:spPr bwMode="auto">
          <a:xfrm flipH="1" flipV="1">
            <a:off x="3279775" y="1493838"/>
            <a:ext cx="93663" cy="93662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45141" name="Oval 85"/>
          <p:cNvSpPr>
            <a:spLocks noChangeArrowheads="1"/>
          </p:cNvSpPr>
          <p:nvPr>
            <p:custDataLst>
              <p:tags r:id="rId87"/>
            </p:custDataLst>
          </p:nvPr>
        </p:nvSpPr>
        <p:spPr bwMode="auto">
          <a:xfrm flipH="1" flipV="1">
            <a:off x="3727450" y="1493838"/>
            <a:ext cx="93663" cy="93662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45142" name="Oval 86"/>
          <p:cNvSpPr>
            <a:spLocks noChangeArrowheads="1"/>
          </p:cNvSpPr>
          <p:nvPr>
            <p:custDataLst>
              <p:tags r:id="rId88"/>
            </p:custDataLst>
          </p:nvPr>
        </p:nvSpPr>
        <p:spPr bwMode="auto">
          <a:xfrm flipH="1" flipV="1">
            <a:off x="4156075" y="1493838"/>
            <a:ext cx="93663" cy="93662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45143" name="Oval 87"/>
          <p:cNvSpPr>
            <a:spLocks noChangeArrowheads="1"/>
          </p:cNvSpPr>
          <p:nvPr>
            <p:custDataLst>
              <p:tags r:id="rId89"/>
            </p:custDataLst>
          </p:nvPr>
        </p:nvSpPr>
        <p:spPr bwMode="auto">
          <a:xfrm flipH="1" flipV="1">
            <a:off x="4603750" y="1493838"/>
            <a:ext cx="93663" cy="93662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45144" name="Oval 88"/>
          <p:cNvSpPr>
            <a:spLocks noChangeArrowheads="1"/>
          </p:cNvSpPr>
          <p:nvPr>
            <p:custDataLst>
              <p:tags r:id="rId90"/>
            </p:custDataLst>
          </p:nvPr>
        </p:nvSpPr>
        <p:spPr bwMode="auto">
          <a:xfrm flipH="1" flipV="1">
            <a:off x="5013325" y="2693988"/>
            <a:ext cx="93663" cy="93662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45145" name="Oval 89"/>
          <p:cNvSpPr>
            <a:spLocks noChangeArrowheads="1"/>
          </p:cNvSpPr>
          <p:nvPr>
            <p:custDataLst>
              <p:tags r:id="rId91"/>
            </p:custDataLst>
          </p:nvPr>
        </p:nvSpPr>
        <p:spPr bwMode="auto">
          <a:xfrm flipH="1" flipV="1">
            <a:off x="5461000" y="2693988"/>
            <a:ext cx="93663" cy="93662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45146" name="Oval 90"/>
          <p:cNvSpPr>
            <a:spLocks noChangeArrowheads="1"/>
          </p:cNvSpPr>
          <p:nvPr>
            <p:custDataLst>
              <p:tags r:id="rId92"/>
            </p:custDataLst>
          </p:nvPr>
        </p:nvSpPr>
        <p:spPr bwMode="auto">
          <a:xfrm flipH="1" flipV="1">
            <a:off x="5889625" y="2693988"/>
            <a:ext cx="93663" cy="93662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45147" name="Oval 91"/>
          <p:cNvSpPr>
            <a:spLocks noChangeArrowheads="1"/>
          </p:cNvSpPr>
          <p:nvPr>
            <p:custDataLst>
              <p:tags r:id="rId93"/>
            </p:custDataLst>
          </p:nvPr>
        </p:nvSpPr>
        <p:spPr bwMode="auto">
          <a:xfrm flipH="1" flipV="1">
            <a:off x="6337300" y="2693988"/>
            <a:ext cx="93663" cy="93662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45148" name="Oval 92"/>
          <p:cNvSpPr>
            <a:spLocks noChangeArrowheads="1"/>
          </p:cNvSpPr>
          <p:nvPr>
            <p:custDataLst>
              <p:tags r:id="rId94"/>
            </p:custDataLst>
          </p:nvPr>
        </p:nvSpPr>
        <p:spPr bwMode="auto">
          <a:xfrm flipH="1" flipV="1">
            <a:off x="5013325" y="2303463"/>
            <a:ext cx="93663" cy="93662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45149" name="Oval 93"/>
          <p:cNvSpPr>
            <a:spLocks noChangeArrowheads="1"/>
          </p:cNvSpPr>
          <p:nvPr>
            <p:custDataLst>
              <p:tags r:id="rId95"/>
            </p:custDataLst>
          </p:nvPr>
        </p:nvSpPr>
        <p:spPr bwMode="auto">
          <a:xfrm flipH="1" flipV="1">
            <a:off x="5461000" y="2303463"/>
            <a:ext cx="93663" cy="93662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45150" name="Oval 94"/>
          <p:cNvSpPr>
            <a:spLocks noChangeArrowheads="1"/>
          </p:cNvSpPr>
          <p:nvPr>
            <p:custDataLst>
              <p:tags r:id="rId96"/>
            </p:custDataLst>
          </p:nvPr>
        </p:nvSpPr>
        <p:spPr bwMode="auto">
          <a:xfrm flipH="1" flipV="1">
            <a:off x="5889625" y="2303463"/>
            <a:ext cx="93663" cy="93662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45151" name="Oval 95"/>
          <p:cNvSpPr>
            <a:spLocks noChangeArrowheads="1"/>
          </p:cNvSpPr>
          <p:nvPr>
            <p:custDataLst>
              <p:tags r:id="rId97"/>
            </p:custDataLst>
          </p:nvPr>
        </p:nvSpPr>
        <p:spPr bwMode="auto">
          <a:xfrm flipH="1" flipV="1">
            <a:off x="6337300" y="2303463"/>
            <a:ext cx="93663" cy="93662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45152" name="Oval 96"/>
          <p:cNvSpPr>
            <a:spLocks noChangeArrowheads="1"/>
          </p:cNvSpPr>
          <p:nvPr>
            <p:custDataLst>
              <p:tags r:id="rId98"/>
            </p:custDataLst>
          </p:nvPr>
        </p:nvSpPr>
        <p:spPr bwMode="auto">
          <a:xfrm flipH="1" flipV="1">
            <a:off x="5013325" y="1884363"/>
            <a:ext cx="93663" cy="93662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45153" name="Oval 97"/>
          <p:cNvSpPr>
            <a:spLocks noChangeArrowheads="1"/>
          </p:cNvSpPr>
          <p:nvPr>
            <p:custDataLst>
              <p:tags r:id="rId99"/>
            </p:custDataLst>
          </p:nvPr>
        </p:nvSpPr>
        <p:spPr bwMode="auto">
          <a:xfrm flipH="1" flipV="1">
            <a:off x="5461000" y="1884363"/>
            <a:ext cx="93663" cy="93662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45154" name="Oval 98"/>
          <p:cNvSpPr>
            <a:spLocks noChangeArrowheads="1"/>
          </p:cNvSpPr>
          <p:nvPr>
            <p:custDataLst>
              <p:tags r:id="rId100"/>
            </p:custDataLst>
          </p:nvPr>
        </p:nvSpPr>
        <p:spPr bwMode="auto">
          <a:xfrm flipH="1" flipV="1">
            <a:off x="5889625" y="1884363"/>
            <a:ext cx="93663" cy="93662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45155" name="Oval 99"/>
          <p:cNvSpPr>
            <a:spLocks noChangeArrowheads="1"/>
          </p:cNvSpPr>
          <p:nvPr>
            <p:custDataLst>
              <p:tags r:id="rId101"/>
            </p:custDataLst>
          </p:nvPr>
        </p:nvSpPr>
        <p:spPr bwMode="auto">
          <a:xfrm flipH="1" flipV="1">
            <a:off x="6337300" y="1884363"/>
            <a:ext cx="93663" cy="93662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45156" name="Oval 100"/>
          <p:cNvSpPr>
            <a:spLocks noChangeArrowheads="1"/>
          </p:cNvSpPr>
          <p:nvPr>
            <p:custDataLst>
              <p:tags r:id="rId102"/>
            </p:custDataLst>
          </p:nvPr>
        </p:nvSpPr>
        <p:spPr bwMode="auto">
          <a:xfrm flipH="1" flipV="1">
            <a:off x="5013325" y="1493838"/>
            <a:ext cx="93663" cy="93662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45157" name="Oval 101"/>
          <p:cNvSpPr>
            <a:spLocks noChangeArrowheads="1"/>
          </p:cNvSpPr>
          <p:nvPr>
            <p:custDataLst>
              <p:tags r:id="rId103"/>
            </p:custDataLst>
          </p:nvPr>
        </p:nvSpPr>
        <p:spPr bwMode="auto">
          <a:xfrm flipH="1" flipV="1">
            <a:off x="5461000" y="1493838"/>
            <a:ext cx="93663" cy="93662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45158" name="Oval 102"/>
          <p:cNvSpPr>
            <a:spLocks noChangeArrowheads="1"/>
          </p:cNvSpPr>
          <p:nvPr>
            <p:custDataLst>
              <p:tags r:id="rId104"/>
            </p:custDataLst>
          </p:nvPr>
        </p:nvSpPr>
        <p:spPr bwMode="auto">
          <a:xfrm flipH="1" flipV="1">
            <a:off x="5889625" y="1493838"/>
            <a:ext cx="93663" cy="93662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45159" name="Oval 103"/>
          <p:cNvSpPr>
            <a:spLocks noChangeArrowheads="1"/>
          </p:cNvSpPr>
          <p:nvPr>
            <p:custDataLst>
              <p:tags r:id="rId105"/>
            </p:custDataLst>
          </p:nvPr>
        </p:nvSpPr>
        <p:spPr bwMode="auto">
          <a:xfrm flipH="1" flipV="1">
            <a:off x="6337300" y="1493838"/>
            <a:ext cx="93663" cy="93662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cxnSp>
        <p:nvCxnSpPr>
          <p:cNvPr id="45161" name="AutoShape 105"/>
          <p:cNvCxnSpPr>
            <a:cxnSpLocks noChangeShapeType="1"/>
          </p:cNvCxnSpPr>
          <p:nvPr>
            <p:custDataLst>
              <p:tags r:id="rId106"/>
            </p:custDataLst>
          </p:nvPr>
        </p:nvCxnSpPr>
        <p:spPr bwMode="auto">
          <a:xfrm flipH="1">
            <a:off x="2474913" y="1965325"/>
            <a:ext cx="400050" cy="723900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45162" name="AutoShape 106"/>
          <p:cNvCxnSpPr>
            <a:cxnSpLocks noChangeShapeType="1"/>
          </p:cNvCxnSpPr>
          <p:nvPr>
            <p:custDataLst>
              <p:tags r:id="rId107"/>
            </p:custDataLst>
          </p:nvPr>
        </p:nvCxnSpPr>
        <p:spPr bwMode="auto">
          <a:xfrm>
            <a:off x="3822700" y="5084763"/>
            <a:ext cx="354013" cy="0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45163" name="AutoShape 107"/>
          <p:cNvCxnSpPr>
            <a:cxnSpLocks noChangeShapeType="1"/>
          </p:cNvCxnSpPr>
          <p:nvPr>
            <p:custDataLst>
              <p:tags r:id="rId108"/>
            </p:custDataLst>
          </p:nvPr>
        </p:nvCxnSpPr>
        <p:spPr bwMode="auto">
          <a:xfrm>
            <a:off x="3351213" y="5089525"/>
            <a:ext cx="400050" cy="1588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45164" name="AutoShape 108"/>
          <p:cNvCxnSpPr>
            <a:cxnSpLocks noChangeShapeType="1"/>
          </p:cNvCxnSpPr>
          <p:nvPr>
            <p:custDataLst>
              <p:tags r:id="rId109"/>
            </p:custDataLst>
          </p:nvPr>
        </p:nvCxnSpPr>
        <p:spPr bwMode="auto">
          <a:xfrm flipV="1">
            <a:off x="2898775" y="4741863"/>
            <a:ext cx="0" cy="296862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45165" name="AutoShape 109"/>
          <p:cNvCxnSpPr>
            <a:cxnSpLocks noChangeShapeType="1"/>
          </p:cNvCxnSpPr>
          <p:nvPr>
            <p:custDataLst>
              <p:tags r:id="rId110"/>
            </p:custDataLst>
          </p:nvPr>
        </p:nvCxnSpPr>
        <p:spPr bwMode="auto">
          <a:xfrm flipV="1">
            <a:off x="2897188" y="4370388"/>
            <a:ext cx="3175" cy="280987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45166" name="AutoShape 110"/>
          <p:cNvCxnSpPr>
            <a:cxnSpLocks noChangeShapeType="1"/>
          </p:cNvCxnSpPr>
          <p:nvPr>
            <p:custDataLst>
              <p:tags r:id="rId111"/>
            </p:custDataLst>
          </p:nvPr>
        </p:nvCxnSpPr>
        <p:spPr bwMode="auto">
          <a:xfrm flipV="1">
            <a:off x="2898775" y="3979863"/>
            <a:ext cx="0" cy="296862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45167" name="AutoShape 111"/>
          <p:cNvCxnSpPr>
            <a:cxnSpLocks noChangeShapeType="1"/>
          </p:cNvCxnSpPr>
          <p:nvPr>
            <p:custDataLst>
              <p:tags r:id="rId112"/>
            </p:custDataLst>
          </p:nvPr>
        </p:nvCxnSpPr>
        <p:spPr bwMode="auto">
          <a:xfrm flipV="1">
            <a:off x="3308350" y="3989388"/>
            <a:ext cx="0" cy="296862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45168" name="AutoShape 112"/>
          <p:cNvCxnSpPr>
            <a:cxnSpLocks noChangeShapeType="1"/>
          </p:cNvCxnSpPr>
          <p:nvPr>
            <p:custDataLst>
              <p:tags r:id="rId113"/>
            </p:custDataLst>
          </p:nvPr>
        </p:nvCxnSpPr>
        <p:spPr bwMode="auto">
          <a:xfrm flipV="1">
            <a:off x="3327400" y="3560763"/>
            <a:ext cx="0" cy="296862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45169" name="AutoShape 113"/>
          <p:cNvCxnSpPr>
            <a:cxnSpLocks noChangeShapeType="1"/>
          </p:cNvCxnSpPr>
          <p:nvPr>
            <p:custDataLst>
              <p:tags r:id="rId114"/>
            </p:custDataLst>
          </p:nvPr>
        </p:nvCxnSpPr>
        <p:spPr bwMode="auto">
          <a:xfrm>
            <a:off x="2897188" y="3171825"/>
            <a:ext cx="0" cy="327025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45170" name="AutoShape 114"/>
          <p:cNvCxnSpPr>
            <a:cxnSpLocks noChangeShapeType="1"/>
          </p:cNvCxnSpPr>
          <p:nvPr>
            <p:custDataLst>
              <p:tags r:id="rId115"/>
            </p:custDataLst>
          </p:nvPr>
        </p:nvCxnSpPr>
        <p:spPr bwMode="auto">
          <a:xfrm flipV="1">
            <a:off x="3316288" y="2789238"/>
            <a:ext cx="3175" cy="280987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45171" name="AutoShape 115"/>
          <p:cNvCxnSpPr>
            <a:cxnSpLocks noChangeShapeType="1"/>
          </p:cNvCxnSpPr>
          <p:nvPr>
            <p:custDataLst>
              <p:tags r:id="rId116"/>
            </p:custDataLst>
          </p:nvPr>
        </p:nvCxnSpPr>
        <p:spPr bwMode="auto">
          <a:xfrm flipV="1">
            <a:off x="3765550" y="4732338"/>
            <a:ext cx="0" cy="296862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45172" name="AutoShape 116"/>
          <p:cNvCxnSpPr>
            <a:cxnSpLocks noChangeShapeType="1"/>
          </p:cNvCxnSpPr>
          <p:nvPr>
            <p:custDataLst>
              <p:tags r:id="rId117"/>
            </p:custDataLst>
          </p:nvPr>
        </p:nvCxnSpPr>
        <p:spPr bwMode="auto">
          <a:xfrm flipV="1">
            <a:off x="3756025" y="3160713"/>
            <a:ext cx="0" cy="296862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45173" name="AutoShape 117"/>
          <p:cNvCxnSpPr>
            <a:cxnSpLocks noChangeShapeType="1"/>
          </p:cNvCxnSpPr>
          <p:nvPr>
            <p:custDataLst>
              <p:tags r:id="rId118"/>
            </p:custDataLst>
          </p:nvPr>
        </p:nvCxnSpPr>
        <p:spPr bwMode="auto">
          <a:xfrm flipV="1">
            <a:off x="4194175" y="4722813"/>
            <a:ext cx="0" cy="296862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45174" name="AutoShape 118"/>
          <p:cNvCxnSpPr>
            <a:cxnSpLocks noChangeShapeType="1"/>
          </p:cNvCxnSpPr>
          <p:nvPr>
            <p:custDataLst>
              <p:tags r:id="rId119"/>
            </p:custDataLst>
          </p:nvPr>
        </p:nvCxnSpPr>
        <p:spPr bwMode="auto">
          <a:xfrm flipV="1">
            <a:off x="4192588" y="4351338"/>
            <a:ext cx="3175" cy="280987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45175" name="AutoShape 119"/>
          <p:cNvCxnSpPr>
            <a:cxnSpLocks noChangeShapeType="1"/>
          </p:cNvCxnSpPr>
          <p:nvPr>
            <p:custDataLst>
              <p:tags r:id="rId120"/>
            </p:custDataLst>
          </p:nvPr>
        </p:nvCxnSpPr>
        <p:spPr bwMode="auto">
          <a:xfrm flipV="1">
            <a:off x="4194175" y="3960813"/>
            <a:ext cx="0" cy="296862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45176" name="AutoShape 120"/>
          <p:cNvCxnSpPr>
            <a:cxnSpLocks noChangeShapeType="1"/>
          </p:cNvCxnSpPr>
          <p:nvPr>
            <p:custDataLst>
              <p:tags r:id="rId121"/>
            </p:custDataLst>
          </p:nvPr>
        </p:nvCxnSpPr>
        <p:spPr bwMode="auto">
          <a:xfrm flipV="1">
            <a:off x="4194175" y="3551238"/>
            <a:ext cx="0" cy="296862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45177" name="AutoShape 121"/>
          <p:cNvCxnSpPr>
            <a:cxnSpLocks noChangeShapeType="1"/>
          </p:cNvCxnSpPr>
          <p:nvPr>
            <p:custDataLst>
              <p:tags r:id="rId122"/>
            </p:custDataLst>
          </p:nvPr>
        </p:nvCxnSpPr>
        <p:spPr bwMode="auto">
          <a:xfrm flipV="1">
            <a:off x="4183063" y="2779713"/>
            <a:ext cx="3175" cy="280987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45178" name="AutoShape 122"/>
          <p:cNvCxnSpPr>
            <a:cxnSpLocks noChangeShapeType="1"/>
          </p:cNvCxnSpPr>
          <p:nvPr>
            <p:custDataLst>
              <p:tags r:id="rId123"/>
            </p:custDataLst>
          </p:nvPr>
        </p:nvCxnSpPr>
        <p:spPr bwMode="auto">
          <a:xfrm>
            <a:off x="2941638" y="4689475"/>
            <a:ext cx="342900" cy="1588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45179" name="AutoShape 123"/>
          <p:cNvCxnSpPr>
            <a:cxnSpLocks noChangeShapeType="1"/>
          </p:cNvCxnSpPr>
          <p:nvPr>
            <p:custDataLst>
              <p:tags r:id="rId124"/>
            </p:custDataLst>
          </p:nvPr>
        </p:nvCxnSpPr>
        <p:spPr bwMode="auto">
          <a:xfrm>
            <a:off x="3822700" y="4684713"/>
            <a:ext cx="354013" cy="0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45180" name="AutoShape 124"/>
          <p:cNvCxnSpPr>
            <a:cxnSpLocks noChangeShapeType="1"/>
          </p:cNvCxnSpPr>
          <p:nvPr>
            <p:custDataLst>
              <p:tags r:id="rId125"/>
            </p:custDataLst>
          </p:nvPr>
        </p:nvCxnSpPr>
        <p:spPr bwMode="auto">
          <a:xfrm>
            <a:off x="3351213" y="4689475"/>
            <a:ext cx="400050" cy="1588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45181" name="AutoShape 125"/>
          <p:cNvCxnSpPr>
            <a:cxnSpLocks noChangeShapeType="1"/>
          </p:cNvCxnSpPr>
          <p:nvPr>
            <p:custDataLst>
              <p:tags r:id="rId126"/>
            </p:custDataLst>
          </p:nvPr>
        </p:nvCxnSpPr>
        <p:spPr bwMode="auto">
          <a:xfrm>
            <a:off x="5565775" y="5089525"/>
            <a:ext cx="354013" cy="0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45182" name="AutoShape 126"/>
          <p:cNvCxnSpPr>
            <a:cxnSpLocks noChangeShapeType="1"/>
          </p:cNvCxnSpPr>
          <p:nvPr>
            <p:custDataLst>
              <p:tags r:id="rId127"/>
            </p:custDataLst>
          </p:nvPr>
        </p:nvCxnSpPr>
        <p:spPr bwMode="auto">
          <a:xfrm>
            <a:off x="4684713" y="4689475"/>
            <a:ext cx="352425" cy="1588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45183" name="AutoShape 127"/>
          <p:cNvCxnSpPr>
            <a:cxnSpLocks noChangeShapeType="1"/>
          </p:cNvCxnSpPr>
          <p:nvPr>
            <p:custDataLst>
              <p:tags r:id="rId128"/>
            </p:custDataLst>
          </p:nvPr>
        </p:nvCxnSpPr>
        <p:spPr bwMode="auto">
          <a:xfrm>
            <a:off x="2508250" y="4341813"/>
            <a:ext cx="354013" cy="0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45184" name="AutoShape 128"/>
          <p:cNvCxnSpPr>
            <a:cxnSpLocks noChangeShapeType="1"/>
          </p:cNvCxnSpPr>
          <p:nvPr>
            <p:custDataLst>
              <p:tags r:id="rId129"/>
            </p:custDataLst>
          </p:nvPr>
        </p:nvCxnSpPr>
        <p:spPr bwMode="auto">
          <a:xfrm flipV="1">
            <a:off x="2941638" y="4367213"/>
            <a:ext cx="352425" cy="312737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45185" name="AutoShape 129"/>
          <p:cNvCxnSpPr>
            <a:cxnSpLocks noChangeShapeType="1"/>
          </p:cNvCxnSpPr>
          <p:nvPr>
            <p:custDataLst>
              <p:tags r:id="rId130"/>
            </p:custDataLst>
          </p:nvPr>
        </p:nvCxnSpPr>
        <p:spPr bwMode="auto">
          <a:xfrm>
            <a:off x="4256088" y="4337050"/>
            <a:ext cx="342900" cy="1588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45186" name="AutoShape 130"/>
          <p:cNvCxnSpPr>
            <a:cxnSpLocks noChangeShapeType="1"/>
          </p:cNvCxnSpPr>
          <p:nvPr>
            <p:custDataLst>
              <p:tags r:id="rId131"/>
            </p:custDataLst>
          </p:nvPr>
        </p:nvCxnSpPr>
        <p:spPr bwMode="auto">
          <a:xfrm flipH="1">
            <a:off x="5080000" y="4341813"/>
            <a:ext cx="398463" cy="1587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45187" name="AutoShape 131"/>
          <p:cNvCxnSpPr>
            <a:cxnSpLocks noChangeShapeType="1"/>
          </p:cNvCxnSpPr>
          <p:nvPr>
            <p:custDataLst>
              <p:tags r:id="rId132"/>
            </p:custDataLst>
          </p:nvPr>
        </p:nvCxnSpPr>
        <p:spPr bwMode="auto">
          <a:xfrm>
            <a:off x="4684713" y="4337050"/>
            <a:ext cx="352425" cy="1588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45188" name="AutoShape 132"/>
          <p:cNvCxnSpPr>
            <a:cxnSpLocks noChangeShapeType="1"/>
          </p:cNvCxnSpPr>
          <p:nvPr>
            <p:custDataLst>
              <p:tags r:id="rId133"/>
            </p:custDataLst>
          </p:nvPr>
        </p:nvCxnSpPr>
        <p:spPr bwMode="auto">
          <a:xfrm>
            <a:off x="2960688" y="3937000"/>
            <a:ext cx="342900" cy="1588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45189" name="AutoShape 133"/>
          <p:cNvCxnSpPr>
            <a:cxnSpLocks noChangeShapeType="1"/>
          </p:cNvCxnSpPr>
          <p:nvPr>
            <p:custDataLst>
              <p:tags r:id="rId134"/>
            </p:custDataLst>
          </p:nvPr>
        </p:nvCxnSpPr>
        <p:spPr bwMode="auto">
          <a:xfrm>
            <a:off x="3813175" y="3941763"/>
            <a:ext cx="354013" cy="0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45190" name="AutoShape 134"/>
          <p:cNvCxnSpPr>
            <a:cxnSpLocks noChangeShapeType="1"/>
          </p:cNvCxnSpPr>
          <p:nvPr>
            <p:custDataLst>
              <p:tags r:id="rId135"/>
            </p:custDataLst>
          </p:nvPr>
        </p:nvCxnSpPr>
        <p:spPr bwMode="auto">
          <a:xfrm>
            <a:off x="5127625" y="3937000"/>
            <a:ext cx="354013" cy="0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45191" name="AutoShape 135"/>
          <p:cNvCxnSpPr>
            <a:cxnSpLocks noChangeShapeType="1"/>
          </p:cNvCxnSpPr>
          <p:nvPr>
            <p:custDataLst>
              <p:tags r:id="rId136"/>
            </p:custDataLst>
          </p:nvPr>
        </p:nvCxnSpPr>
        <p:spPr bwMode="auto">
          <a:xfrm>
            <a:off x="3851275" y="2741613"/>
            <a:ext cx="315913" cy="1587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45192" name="AutoShape 136"/>
          <p:cNvCxnSpPr>
            <a:cxnSpLocks noChangeShapeType="1"/>
          </p:cNvCxnSpPr>
          <p:nvPr>
            <p:custDataLst>
              <p:tags r:id="rId137"/>
            </p:custDataLst>
          </p:nvPr>
        </p:nvCxnSpPr>
        <p:spPr bwMode="auto">
          <a:xfrm>
            <a:off x="3379788" y="2746375"/>
            <a:ext cx="342900" cy="1588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45193" name="AutoShape 137"/>
          <p:cNvCxnSpPr>
            <a:cxnSpLocks noChangeShapeType="1"/>
          </p:cNvCxnSpPr>
          <p:nvPr>
            <p:custDataLst>
              <p:tags r:id="rId138"/>
            </p:custDataLst>
          </p:nvPr>
        </p:nvCxnSpPr>
        <p:spPr bwMode="auto">
          <a:xfrm>
            <a:off x="5137150" y="2746375"/>
            <a:ext cx="354013" cy="0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45194" name="AutoShape 138"/>
          <p:cNvCxnSpPr>
            <a:cxnSpLocks noChangeShapeType="1"/>
          </p:cNvCxnSpPr>
          <p:nvPr>
            <p:custDataLst>
              <p:tags r:id="rId139"/>
            </p:custDataLst>
          </p:nvPr>
        </p:nvCxnSpPr>
        <p:spPr bwMode="auto">
          <a:xfrm>
            <a:off x="4684713" y="2746375"/>
            <a:ext cx="352425" cy="1588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45195" name="AutoShape 139"/>
          <p:cNvCxnSpPr>
            <a:cxnSpLocks noChangeShapeType="1"/>
          </p:cNvCxnSpPr>
          <p:nvPr>
            <p:custDataLst>
              <p:tags r:id="rId140"/>
            </p:custDataLst>
          </p:nvPr>
        </p:nvCxnSpPr>
        <p:spPr bwMode="auto">
          <a:xfrm>
            <a:off x="2517775" y="3141663"/>
            <a:ext cx="354013" cy="0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45196" name="AutoShape 140"/>
          <p:cNvCxnSpPr>
            <a:cxnSpLocks noChangeShapeType="1"/>
            <a:stCxn id="45085" idx="3"/>
          </p:cNvCxnSpPr>
          <p:nvPr>
            <p:custDataLst>
              <p:tags r:id="rId141"/>
            </p:custDataLst>
          </p:nvPr>
        </p:nvCxnSpPr>
        <p:spPr bwMode="auto">
          <a:xfrm flipV="1">
            <a:off x="2932113" y="3138488"/>
            <a:ext cx="361950" cy="360362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45197" name="AutoShape 141"/>
          <p:cNvCxnSpPr>
            <a:cxnSpLocks noChangeShapeType="1"/>
          </p:cNvCxnSpPr>
          <p:nvPr>
            <p:custDataLst>
              <p:tags r:id="rId142"/>
            </p:custDataLst>
          </p:nvPr>
        </p:nvCxnSpPr>
        <p:spPr bwMode="auto">
          <a:xfrm>
            <a:off x="3832225" y="3132138"/>
            <a:ext cx="354013" cy="0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45198" name="AutoShape 142"/>
          <p:cNvCxnSpPr>
            <a:cxnSpLocks noChangeShapeType="1"/>
          </p:cNvCxnSpPr>
          <p:nvPr>
            <p:custDataLst>
              <p:tags r:id="rId143"/>
            </p:custDataLst>
          </p:nvPr>
        </p:nvCxnSpPr>
        <p:spPr bwMode="auto">
          <a:xfrm>
            <a:off x="4265613" y="3136900"/>
            <a:ext cx="342900" cy="1588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45199" name="AutoShape 143"/>
          <p:cNvCxnSpPr>
            <a:cxnSpLocks noChangeShapeType="1"/>
          </p:cNvCxnSpPr>
          <p:nvPr>
            <p:custDataLst>
              <p:tags r:id="rId144"/>
            </p:custDataLst>
          </p:nvPr>
        </p:nvCxnSpPr>
        <p:spPr bwMode="auto">
          <a:xfrm>
            <a:off x="2951163" y="3517900"/>
            <a:ext cx="342900" cy="1588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45200" name="AutoShape 144"/>
          <p:cNvCxnSpPr>
            <a:cxnSpLocks noChangeShapeType="1"/>
          </p:cNvCxnSpPr>
          <p:nvPr>
            <p:custDataLst>
              <p:tags r:id="rId145"/>
            </p:custDataLst>
          </p:nvPr>
        </p:nvCxnSpPr>
        <p:spPr bwMode="auto">
          <a:xfrm>
            <a:off x="3360738" y="3517900"/>
            <a:ext cx="400050" cy="1588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45201" name="AutoShape 145"/>
          <p:cNvCxnSpPr>
            <a:cxnSpLocks noChangeShapeType="1"/>
          </p:cNvCxnSpPr>
          <p:nvPr>
            <p:custDataLst>
              <p:tags r:id="rId146"/>
            </p:custDataLst>
          </p:nvPr>
        </p:nvCxnSpPr>
        <p:spPr bwMode="auto">
          <a:xfrm flipV="1">
            <a:off x="4265613" y="3167063"/>
            <a:ext cx="342900" cy="350837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45202" name="AutoShape 146"/>
          <p:cNvCxnSpPr>
            <a:cxnSpLocks noChangeShapeType="1"/>
          </p:cNvCxnSpPr>
          <p:nvPr>
            <p:custDataLst>
              <p:tags r:id="rId147"/>
            </p:custDataLst>
          </p:nvPr>
        </p:nvCxnSpPr>
        <p:spPr bwMode="auto">
          <a:xfrm flipV="1">
            <a:off x="4651375" y="4732338"/>
            <a:ext cx="0" cy="296862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45203" name="AutoShape 147"/>
          <p:cNvCxnSpPr>
            <a:cxnSpLocks noChangeShapeType="1"/>
          </p:cNvCxnSpPr>
          <p:nvPr>
            <p:custDataLst>
              <p:tags r:id="rId148"/>
            </p:custDataLst>
          </p:nvPr>
        </p:nvCxnSpPr>
        <p:spPr bwMode="auto">
          <a:xfrm flipV="1">
            <a:off x="4651375" y="3970338"/>
            <a:ext cx="0" cy="296862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45204" name="AutoShape 148"/>
          <p:cNvCxnSpPr>
            <a:cxnSpLocks noChangeShapeType="1"/>
          </p:cNvCxnSpPr>
          <p:nvPr>
            <p:custDataLst>
              <p:tags r:id="rId149"/>
            </p:custDataLst>
          </p:nvPr>
        </p:nvCxnSpPr>
        <p:spPr bwMode="auto">
          <a:xfrm flipV="1">
            <a:off x="4651375" y="3560763"/>
            <a:ext cx="0" cy="296862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45205" name="AutoShape 149"/>
          <p:cNvCxnSpPr>
            <a:cxnSpLocks noChangeShapeType="1"/>
          </p:cNvCxnSpPr>
          <p:nvPr>
            <p:custDataLst>
              <p:tags r:id="rId150"/>
            </p:custDataLst>
          </p:nvPr>
        </p:nvCxnSpPr>
        <p:spPr bwMode="auto">
          <a:xfrm flipV="1">
            <a:off x="4641850" y="3160713"/>
            <a:ext cx="0" cy="296862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45206" name="AutoShape 150"/>
          <p:cNvCxnSpPr>
            <a:cxnSpLocks noChangeShapeType="1"/>
          </p:cNvCxnSpPr>
          <p:nvPr>
            <p:custDataLst>
              <p:tags r:id="rId151"/>
            </p:custDataLst>
          </p:nvPr>
        </p:nvCxnSpPr>
        <p:spPr bwMode="auto">
          <a:xfrm flipV="1">
            <a:off x="4640263" y="2789238"/>
            <a:ext cx="3175" cy="280987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45207" name="AutoShape 151"/>
          <p:cNvCxnSpPr>
            <a:cxnSpLocks noChangeShapeType="1"/>
          </p:cNvCxnSpPr>
          <p:nvPr>
            <p:custDataLst>
              <p:tags r:id="rId152"/>
            </p:custDataLst>
          </p:nvPr>
        </p:nvCxnSpPr>
        <p:spPr bwMode="auto">
          <a:xfrm flipV="1">
            <a:off x="5051425" y="3579813"/>
            <a:ext cx="0" cy="296862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45208" name="AutoShape 152"/>
          <p:cNvCxnSpPr>
            <a:cxnSpLocks noChangeShapeType="1"/>
          </p:cNvCxnSpPr>
          <p:nvPr>
            <p:custDataLst>
              <p:tags r:id="rId153"/>
            </p:custDataLst>
          </p:nvPr>
        </p:nvCxnSpPr>
        <p:spPr bwMode="auto">
          <a:xfrm flipV="1">
            <a:off x="5041900" y="3179763"/>
            <a:ext cx="0" cy="296862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45209" name="AutoShape 153"/>
          <p:cNvCxnSpPr>
            <a:cxnSpLocks noChangeShapeType="1"/>
          </p:cNvCxnSpPr>
          <p:nvPr>
            <p:custDataLst>
              <p:tags r:id="rId154"/>
            </p:custDataLst>
          </p:nvPr>
        </p:nvCxnSpPr>
        <p:spPr bwMode="auto">
          <a:xfrm flipV="1">
            <a:off x="5497513" y="4351338"/>
            <a:ext cx="3175" cy="280987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45210" name="AutoShape 154"/>
          <p:cNvCxnSpPr>
            <a:cxnSpLocks noChangeShapeType="1"/>
          </p:cNvCxnSpPr>
          <p:nvPr>
            <p:custDataLst>
              <p:tags r:id="rId155"/>
            </p:custDataLst>
          </p:nvPr>
        </p:nvCxnSpPr>
        <p:spPr bwMode="auto">
          <a:xfrm flipV="1">
            <a:off x="5499100" y="3579813"/>
            <a:ext cx="0" cy="296862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45211" name="AutoShape 155"/>
          <p:cNvCxnSpPr>
            <a:cxnSpLocks noChangeShapeType="1"/>
          </p:cNvCxnSpPr>
          <p:nvPr>
            <p:custDataLst>
              <p:tags r:id="rId156"/>
            </p:custDataLst>
          </p:nvPr>
        </p:nvCxnSpPr>
        <p:spPr bwMode="auto">
          <a:xfrm flipV="1">
            <a:off x="3360738" y="3565525"/>
            <a:ext cx="819150" cy="333375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45212" name="AutoShape 156"/>
          <p:cNvCxnSpPr>
            <a:cxnSpLocks noChangeShapeType="1"/>
          </p:cNvCxnSpPr>
          <p:nvPr>
            <p:custDataLst>
              <p:tags r:id="rId157"/>
            </p:custDataLst>
          </p:nvPr>
        </p:nvCxnSpPr>
        <p:spPr bwMode="auto">
          <a:xfrm flipH="1">
            <a:off x="3798888" y="3975100"/>
            <a:ext cx="381000" cy="695325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45213" name="AutoShape 157"/>
          <p:cNvCxnSpPr>
            <a:cxnSpLocks noChangeShapeType="1"/>
          </p:cNvCxnSpPr>
          <p:nvPr>
            <p:custDataLst>
              <p:tags r:id="rId158"/>
            </p:custDataLst>
          </p:nvPr>
        </p:nvCxnSpPr>
        <p:spPr bwMode="auto">
          <a:xfrm flipV="1">
            <a:off x="4237038" y="4365625"/>
            <a:ext cx="381000" cy="685800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45214" name="AutoShape 158"/>
          <p:cNvCxnSpPr>
            <a:cxnSpLocks noChangeShapeType="1"/>
          </p:cNvCxnSpPr>
          <p:nvPr>
            <p:custDataLst>
              <p:tags r:id="rId159"/>
            </p:custDataLst>
          </p:nvPr>
        </p:nvCxnSpPr>
        <p:spPr bwMode="auto">
          <a:xfrm flipH="1">
            <a:off x="3351213" y="3994150"/>
            <a:ext cx="381000" cy="676275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45215" name="AutoShape 159"/>
          <p:cNvCxnSpPr>
            <a:cxnSpLocks noChangeShapeType="1"/>
          </p:cNvCxnSpPr>
          <p:nvPr>
            <p:custDataLst>
              <p:tags r:id="rId160"/>
            </p:custDataLst>
          </p:nvPr>
        </p:nvCxnSpPr>
        <p:spPr bwMode="auto">
          <a:xfrm flipH="1" flipV="1">
            <a:off x="4684713" y="3556000"/>
            <a:ext cx="352425" cy="752475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45216" name="AutoShape 160"/>
          <p:cNvCxnSpPr>
            <a:cxnSpLocks noChangeShapeType="1"/>
          </p:cNvCxnSpPr>
          <p:nvPr>
            <p:custDataLst>
              <p:tags r:id="rId161"/>
            </p:custDataLst>
          </p:nvPr>
        </p:nvCxnSpPr>
        <p:spPr bwMode="auto">
          <a:xfrm>
            <a:off x="4251325" y="2351088"/>
            <a:ext cx="354013" cy="0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45217" name="AutoShape 161"/>
          <p:cNvCxnSpPr>
            <a:cxnSpLocks noChangeShapeType="1"/>
          </p:cNvCxnSpPr>
          <p:nvPr>
            <p:custDataLst>
              <p:tags r:id="rId162"/>
            </p:custDataLst>
          </p:nvPr>
        </p:nvCxnSpPr>
        <p:spPr bwMode="auto">
          <a:xfrm>
            <a:off x="3798888" y="2355850"/>
            <a:ext cx="371475" cy="1588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45218" name="AutoShape 162"/>
          <p:cNvCxnSpPr>
            <a:cxnSpLocks noChangeShapeType="1"/>
          </p:cNvCxnSpPr>
          <p:nvPr>
            <p:custDataLst>
              <p:tags r:id="rId163"/>
            </p:custDataLst>
          </p:nvPr>
        </p:nvCxnSpPr>
        <p:spPr bwMode="auto">
          <a:xfrm flipV="1">
            <a:off x="2908300" y="2408238"/>
            <a:ext cx="0" cy="296862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45219" name="AutoShape 163"/>
          <p:cNvCxnSpPr>
            <a:cxnSpLocks noChangeShapeType="1"/>
          </p:cNvCxnSpPr>
          <p:nvPr>
            <p:custDataLst>
              <p:tags r:id="rId164"/>
            </p:custDataLst>
          </p:nvPr>
        </p:nvCxnSpPr>
        <p:spPr bwMode="auto">
          <a:xfrm flipV="1">
            <a:off x="2908300" y="1998663"/>
            <a:ext cx="0" cy="296862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45220" name="AutoShape 164"/>
          <p:cNvCxnSpPr>
            <a:cxnSpLocks noChangeShapeType="1"/>
          </p:cNvCxnSpPr>
          <p:nvPr>
            <p:custDataLst>
              <p:tags r:id="rId165"/>
            </p:custDataLst>
          </p:nvPr>
        </p:nvCxnSpPr>
        <p:spPr bwMode="auto">
          <a:xfrm>
            <a:off x="2906713" y="1571625"/>
            <a:ext cx="0" cy="327025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45221" name="AutoShape 165"/>
          <p:cNvCxnSpPr>
            <a:cxnSpLocks noChangeShapeType="1"/>
          </p:cNvCxnSpPr>
          <p:nvPr>
            <p:custDataLst>
              <p:tags r:id="rId166"/>
            </p:custDataLst>
          </p:nvPr>
        </p:nvCxnSpPr>
        <p:spPr bwMode="auto">
          <a:xfrm flipV="1">
            <a:off x="6375400" y="2389188"/>
            <a:ext cx="0" cy="296862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45222" name="AutoShape 166"/>
          <p:cNvCxnSpPr>
            <a:cxnSpLocks noChangeShapeType="1"/>
          </p:cNvCxnSpPr>
          <p:nvPr>
            <p:custDataLst>
              <p:tags r:id="rId167"/>
            </p:custDataLst>
          </p:nvPr>
        </p:nvCxnSpPr>
        <p:spPr bwMode="auto">
          <a:xfrm flipV="1">
            <a:off x="6375400" y="1979613"/>
            <a:ext cx="0" cy="296862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45223" name="AutoShape 167"/>
          <p:cNvCxnSpPr>
            <a:cxnSpLocks noChangeShapeType="1"/>
          </p:cNvCxnSpPr>
          <p:nvPr>
            <p:custDataLst>
              <p:tags r:id="rId168"/>
            </p:custDataLst>
          </p:nvPr>
        </p:nvCxnSpPr>
        <p:spPr bwMode="auto">
          <a:xfrm>
            <a:off x="6373813" y="1581150"/>
            <a:ext cx="0" cy="327025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45224" name="AutoShape 168"/>
          <p:cNvCxnSpPr>
            <a:cxnSpLocks noChangeShapeType="1"/>
          </p:cNvCxnSpPr>
          <p:nvPr>
            <p:custDataLst>
              <p:tags r:id="rId169"/>
            </p:custDataLst>
          </p:nvPr>
        </p:nvCxnSpPr>
        <p:spPr bwMode="auto">
          <a:xfrm flipV="1">
            <a:off x="5937250" y="1979613"/>
            <a:ext cx="1588" cy="315912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45225" name="AutoShape 169"/>
          <p:cNvCxnSpPr>
            <a:cxnSpLocks noChangeShapeType="1"/>
          </p:cNvCxnSpPr>
          <p:nvPr>
            <p:custDataLst>
              <p:tags r:id="rId170"/>
            </p:custDataLst>
          </p:nvPr>
        </p:nvCxnSpPr>
        <p:spPr bwMode="auto">
          <a:xfrm flipV="1">
            <a:off x="5499100" y="1989138"/>
            <a:ext cx="0" cy="296862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45226" name="AutoShape 170"/>
          <p:cNvCxnSpPr>
            <a:cxnSpLocks noChangeShapeType="1"/>
          </p:cNvCxnSpPr>
          <p:nvPr>
            <p:custDataLst>
              <p:tags r:id="rId171"/>
            </p:custDataLst>
          </p:nvPr>
        </p:nvCxnSpPr>
        <p:spPr bwMode="auto">
          <a:xfrm>
            <a:off x="5561013" y="1936750"/>
            <a:ext cx="352425" cy="1588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45227" name="AutoShape 171"/>
          <p:cNvCxnSpPr>
            <a:cxnSpLocks noChangeShapeType="1"/>
          </p:cNvCxnSpPr>
          <p:nvPr>
            <p:custDataLst>
              <p:tags r:id="rId172"/>
            </p:custDataLst>
          </p:nvPr>
        </p:nvCxnSpPr>
        <p:spPr bwMode="auto">
          <a:xfrm flipV="1">
            <a:off x="4651375" y="1998663"/>
            <a:ext cx="1588" cy="315912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45228" name="AutoShape 172"/>
          <p:cNvCxnSpPr>
            <a:cxnSpLocks noChangeShapeType="1"/>
          </p:cNvCxnSpPr>
          <p:nvPr>
            <p:custDataLst>
              <p:tags r:id="rId173"/>
            </p:custDataLst>
          </p:nvPr>
        </p:nvCxnSpPr>
        <p:spPr bwMode="auto">
          <a:xfrm flipV="1">
            <a:off x="4203700" y="1989138"/>
            <a:ext cx="0" cy="296862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45229" name="AutoShape 173"/>
          <p:cNvCxnSpPr>
            <a:cxnSpLocks noChangeShapeType="1"/>
          </p:cNvCxnSpPr>
          <p:nvPr>
            <p:custDataLst>
              <p:tags r:id="rId174"/>
            </p:custDataLst>
          </p:nvPr>
        </p:nvCxnSpPr>
        <p:spPr bwMode="auto">
          <a:xfrm>
            <a:off x="4256088" y="1936750"/>
            <a:ext cx="352425" cy="1588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45230" name="AutoShape 174"/>
          <p:cNvCxnSpPr>
            <a:cxnSpLocks noChangeShapeType="1"/>
          </p:cNvCxnSpPr>
          <p:nvPr>
            <p:custDataLst>
              <p:tags r:id="rId175"/>
            </p:custDataLst>
          </p:nvPr>
        </p:nvCxnSpPr>
        <p:spPr bwMode="auto">
          <a:xfrm>
            <a:off x="4703763" y="1946275"/>
            <a:ext cx="352425" cy="1588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45231" name="AutoShape 175"/>
          <p:cNvCxnSpPr>
            <a:cxnSpLocks noChangeShapeType="1"/>
          </p:cNvCxnSpPr>
          <p:nvPr>
            <p:custDataLst>
              <p:tags r:id="rId176"/>
            </p:custDataLst>
          </p:nvPr>
        </p:nvCxnSpPr>
        <p:spPr bwMode="auto">
          <a:xfrm>
            <a:off x="5980113" y="1974850"/>
            <a:ext cx="371475" cy="333375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45232" name="AutoShape 176"/>
          <p:cNvCxnSpPr>
            <a:cxnSpLocks noChangeShapeType="1"/>
          </p:cNvCxnSpPr>
          <p:nvPr>
            <p:custDataLst>
              <p:tags r:id="rId177"/>
            </p:custDataLst>
          </p:nvPr>
        </p:nvCxnSpPr>
        <p:spPr bwMode="auto">
          <a:xfrm flipV="1">
            <a:off x="5541963" y="1574800"/>
            <a:ext cx="819150" cy="333375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45233" name="AutoShape 177"/>
          <p:cNvCxnSpPr>
            <a:cxnSpLocks noChangeShapeType="1"/>
          </p:cNvCxnSpPr>
          <p:nvPr>
            <p:custDataLst>
              <p:tags r:id="rId178"/>
            </p:custDataLst>
          </p:nvPr>
        </p:nvCxnSpPr>
        <p:spPr bwMode="auto">
          <a:xfrm flipH="1">
            <a:off x="5965825" y="1931988"/>
            <a:ext cx="398463" cy="1587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45234" name="AutoShape 178"/>
          <p:cNvCxnSpPr>
            <a:cxnSpLocks noChangeShapeType="1"/>
          </p:cNvCxnSpPr>
          <p:nvPr>
            <p:custDataLst>
              <p:tags r:id="rId179"/>
            </p:custDataLst>
          </p:nvPr>
        </p:nvCxnSpPr>
        <p:spPr bwMode="auto">
          <a:xfrm flipH="1">
            <a:off x="2465388" y="3203575"/>
            <a:ext cx="390525" cy="695325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45235" name="AutoShape 179"/>
          <p:cNvCxnSpPr>
            <a:cxnSpLocks noChangeShapeType="1"/>
          </p:cNvCxnSpPr>
          <p:nvPr>
            <p:custDataLst>
              <p:tags r:id="rId180"/>
            </p:custDataLst>
          </p:nvPr>
        </p:nvCxnSpPr>
        <p:spPr bwMode="auto">
          <a:xfrm>
            <a:off x="3384550" y="1927225"/>
            <a:ext cx="354013" cy="0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45236" name="AutoShape 180"/>
          <p:cNvCxnSpPr>
            <a:cxnSpLocks noChangeShapeType="1"/>
          </p:cNvCxnSpPr>
          <p:nvPr>
            <p:custDataLst>
              <p:tags r:id="rId181"/>
            </p:custDataLst>
          </p:nvPr>
        </p:nvCxnSpPr>
        <p:spPr bwMode="auto">
          <a:xfrm>
            <a:off x="2960688" y="1927225"/>
            <a:ext cx="323850" cy="1588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45237" name="AutoShape 181"/>
          <p:cNvCxnSpPr>
            <a:cxnSpLocks noChangeShapeType="1"/>
          </p:cNvCxnSpPr>
          <p:nvPr>
            <p:custDataLst>
              <p:tags r:id="rId182"/>
            </p:custDataLst>
          </p:nvPr>
        </p:nvCxnSpPr>
        <p:spPr bwMode="auto">
          <a:xfrm flipV="1">
            <a:off x="3325813" y="1970088"/>
            <a:ext cx="3175" cy="328612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45238" name="AutoShape 182"/>
          <p:cNvCxnSpPr>
            <a:cxnSpLocks noChangeShapeType="1"/>
          </p:cNvCxnSpPr>
          <p:nvPr>
            <p:custDataLst>
              <p:tags r:id="rId183"/>
            </p:custDataLst>
          </p:nvPr>
        </p:nvCxnSpPr>
        <p:spPr bwMode="auto">
          <a:xfrm flipH="1" flipV="1">
            <a:off x="5103813" y="4737100"/>
            <a:ext cx="352425" cy="304800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45239" name="AutoShape 183"/>
          <p:cNvCxnSpPr>
            <a:cxnSpLocks noChangeShapeType="1"/>
          </p:cNvCxnSpPr>
          <p:nvPr>
            <p:custDataLst>
              <p:tags r:id="rId184"/>
            </p:custDataLst>
          </p:nvPr>
        </p:nvCxnSpPr>
        <p:spPr bwMode="auto">
          <a:xfrm flipH="1">
            <a:off x="4694238" y="4727575"/>
            <a:ext cx="342900" cy="342900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45240" name="AutoShape 184"/>
          <p:cNvCxnSpPr>
            <a:cxnSpLocks noChangeShapeType="1"/>
          </p:cNvCxnSpPr>
          <p:nvPr>
            <p:custDataLst>
              <p:tags r:id="rId185"/>
            </p:custDataLst>
          </p:nvPr>
        </p:nvCxnSpPr>
        <p:spPr bwMode="auto">
          <a:xfrm>
            <a:off x="5497513" y="2781300"/>
            <a:ext cx="0" cy="327025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45241" name="AutoShape 185"/>
          <p:cNvCxnSpPr>
            <a:cxnSpLocks noChangeShapeType="1"/>
          </p:cNvCxnSpPr>
          <p:nvPr>
            <p:custDataLst>
              <p:tags r:id="rId186"/>
            </p:custDataLst>
          </p:nvPr>
        </p:nvCxnSpPr>
        <p:spPr bwMode="auto">
          <a:xfrm flipV="1">
            <a:off x="3783013" y="1541463"/>
            <a:ext cx="3175" cy="328612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45242" name="AutoShape 186"/>
          <p:cNvCxnSpPr>
            <a:cxnSpLocks noChangeShapeType="1"/>
          </p:cNvCxnSpPr>
          <p:nvPr>
            <p:custDataLst>
              <p:tags r:id="rId187"/>
            </p:custDataLst>
          </p:nvPr>
        </p:nvCxnSpPr>
        <p:spPr bwMode="auto">
          <a:xfrm flipV="1">
            <a:off x="2960688" y="1574800"/>
            <a:ext cx="762000" cy="314325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45243" name="AutoShape 187"/>
          <p:cNvCxnSpPr>
            <a:cxnSpLocks noChangeShapeType="1"/>
          </p:cNvCxnSpPr>
          <p:nvPr>
            <p:custDataLst>
              <p:tags r:id="rId188"/>
            </p:custDataLst>
          </p:nvPr>
        </p:nvCxnSpPr>
        <p:spPr bwMode="auto">
          <a:xfrm flipV="1">
            <a:off x="5937250" y="4741863"/>
            <a:ext cx="0" cy="296862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45244" name="AutoShape 188"/>
          <p:cNvCxnSpPr>
            <a:cxnSpLocks noChangeShapeType="1"/>
          </p:cNvCxnSpPr>
          <p:nvPr>
            <p:custDataLst>
              <p:tags r:id="rId189"/>
            </p:custDataLst>
          </p:nvPr>
        </p:nvCxnSpPr>
        <p:spPr bwMode="auto">
          <a:xfrm>
            <a:off x="5570538" y="4703763"/>
            <a:ext cx="342900" cy="1587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45245" name="AutoShape 189"/>
          <p:cNvCxnSpPr>
            <a:cxnSpLocks noChangeShapeType="1"/>
          </p:cNvCxnSpPr>
          <p:nvPr>
            <p:custDataLst>
              <p:tags r:id="rId190"/>
            </p:custDataLst>
          </p:nvPr>
        </p:nvCxnSpPr>
        <p:spPr bwMode="auto">
          <a:xfrm>
            <a:off x="5984875" y="3536950"/>
            <a:ext cx="354013" cy="0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45246" name="AutoShape 190"/>
          <p:cNvCxnSpPr>
            <a:cxnSpLocks noChangeShapeType="1"/>
          </p:cNvCxnSpPr>
          <p:nvPr>
            <p:custDataLst>
              <p:tags r:id="rId191"/>
            </p:custDataLst>
          </p:nvPr>
        </p:nvCxnSpPr>
        <p:spPr bwMode="auto">
          <a:xfrm>
            <a:off x="5975350" y="3136900"/>
            <a:ext cx="354013" cy="0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45247" name="AutoShape 191"/>
          <p:cNvCxnSpPr>
            <a:cxnSpLocks noChangeShapeType="1"/>
          </p:cNvCxnSpPr>
          <p:nvPr>
            <p:custDataLst>
              <p:tags r:id="rId192"/>
            </p:custDataLst>
          </p:nvPr>
        </p:nvCxnSpPr>
        <p:spPr bwMode="auto">
          <a:xfrm flipV="1">
            <a:off x="5508625" y="3170238"/>
            <a:ext cx="0" cy="296862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45248" name="AutoShape 192"/>
          <p:cNvCxnSpPr>
            <a:cxnSpLocks noChangeShapeType="1"/>
          </p:cNvCxnSpPr>
          <p:nvPr>
            <p:custDataLst>
              <p:tags r:id="rId193"/>
            </p:custDataLst>
          </p:nvPr>
        </p:nvCxnSpPr>
        <p:spPr bwMode="auto">
          <a:xfrm flipV="1">
            <a:off x="5927725" y="3598863"/>
            <a:ext cx="0" cy="296862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45249" name="AutoShape 193"/>
          <p:cNvCxnSpPr>
            <a:cxnSpLocks noChangeShapeType="1"/>
          </p:cNvCxnSpPr>
          <p:nvPr>
            <p:custDataLst>
              <p:tags r:id="rId194"/>
            </p:custDataLst>
          </p:nvPr>
        </p:nvCxnSpPr>
        <p:spPr bwMode="auto">
          <a:xfrm flipV="1">
            <a:off x="5918200" y="3179763"/>
            <a:ext cx="0" cy="296862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45250" name="AutoShape 194"/>
          <p:cNvCxnSpPr>
            <a:cxnSpLocks noChangeShapeType="1"/>
          </p:cNvCxnSpPr>
          <p:nvPr>
            <p:custDataLst>
              <p:tags r:id="rId195"/>
            </p:custDataLst>
          </p:nvPr>
        </p:nvCxnSpPr>
        <p:spPr bwMode="auto">
          <a:xfrm flipH="1" flipV="1">
            <a:off x="5541963" y="3165475"/>
            <a:ext cx="352425" cy="752475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45251" name="AutoShape 195"/>
          <p:cNvCxnSpPr>
            <a:cxnSpLocks noChangeShapeType="1"/>
          </p:cNvCxnSpPr>
          <p:nvPr>
            <p:custDataLst>
              <p:tags r:id="rId196"/>
            </p:custDataLst>
          </p:nvPr>
        </p:nvCxnSpPr>
        <p:spPr bwMode="auto">
          <a:xfrm flipV="1">
            <a:off x="5522913" y="3984625"/>
            <a:ext cx="390525" cy="723900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45252" name="AutoShape 196"/>
          <p:cNvCxnSpPr>
            <a:cxnSpLocks noChangeShapeType="1"/>
          </p:cNvCxnSpPr>
          <p:nvPr>
            <p:custDataLst>
              <p:tags r:id="rId197"/>
            </p:custDataLst>
          </p:nvPr>
        </p:nvCxnSpPr>
        <p:spPr bwMode="auto">
          <a:xfrm flipH="1">
            <a:off x="5961063" y="3937000"/>
            <a:ext cx="419100" cy="733425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45253" name="AutoShape 197"/>
          <p:cNvCxnSpPr>
            <a:cxnSpLocks noChangeShapeType="1"/>
          </p:cNvCxnSpPr>
          <p:nvPr>
            <p:custDataLst>
              <p:tags r:id="rId198"/>
            </p:custDataLst>
          </p:nvPr>
        </p:nvCxnSpPr>
        <p:spPr bwMode="auto">
          <a:xfrm flipV="1">
            <a:off x="6375400" y="4741863"/>
            <a:ext cx="0" cy="296862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45254" name="AutoShape 198"/>
          <p:cNvCxnSpPr>
            <a:cxnSpLocks noChangeShapeType="1"/>
          </p:cNvCxnSpPr>
          <p:nvPr>
            <p:custDataLst>
              <p:tags r:id="rId199"/>
            </p:custDataLst>
          </p:nvPr>
        </p:nvCxnSpPr>
        <p:spPr bwMode="auto">
          <a:xfrm flipV="1">
            <a:off x="6375400" y="4360863"/>
            <a:ext cx="0" cy="296862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45255" name="AutoShape 199"/>
          <p:cNvCxnSpPr>
            <a:cxnSpLocks noChangeShapeType="1"/>
          </p:cNvCxnSpPr>
          <p:nvPr>
            <p:custDataLst>
              <p:tags r:id="rId200"/>
            </p:custDataLst>
          </p:nvPr>
        </p:nvCxnSpPr>
        <p:spPr bwMode="auto">
          <a:xfrm flipH="1">
            <a:off x="3808413" y="1555750"/>
            <a:ext cx="838200" cy="352425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45256" name="AutoShape 200"/>
          <p:cNvCxnSpPr>
            <a:cxnSpLocks noChangeShapeType="1"/>
          </p:cNvCxnSpPr>
          <p:nvPr>
            <p:custDataLst>
              <p:tags r:id="rId201"/>
            </p:custDataLst>
          </p:nvPr>
        </p:nvCxnSpPr>
        <p:spPr bwMode="auto">
          <a:xfrm flipH="1" flipV="1">
            <a:off x="5100638" y="1570038"/>
            <a:ext cx="369887" cy="325437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sp>
        <p:nvSpPr>
          <p:cNvPr id="45272" name="Rectangle 216"/>
          <p:cNvSpPr>
            <a:spLocks noChangeArrowheads="1"/>
          </p:cNvSpPr>
          <p:nvPr>
            <p:custDataLst>
              <p:tags r:id="rId202"/>
            </p:custDataLst>
          </p:nvPr>
        </p:nvSpPr>
        <p:spPr bwMode="auto">
          <a:xfrm>
            <a:off x="1096963" y="4837113"/>
            <a:ext cx="11620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TW" sz="2800" b="1" smtClean="0">
                <a:solidFill>
                  <a:srgbClr val="9393D1"/>
                </a:solidFill>
                <a:ea typeface="新細明體" charset="-120"/>
              </a:rPr>
              <a:t>Initial</a:t>
            </a:r>
            <a:endParaRPr lang="en-US" altLang="zh-TW" sz="2000" b="1" smtClean="0">
              <a:solidFill>
                <a:srgbClr val="9393D1"/>
              </a:solidFill>
              <a:ea typeface="新細明體" charset="-120"/>
            </a:endParaRPr>
          </a:p>
        </p:txBody>
      </p:sp>
      <p:sp>
        <p:nvSpPr>
          <p:cNvPr id="45273" name="Rectangle 217"/>
          <p:cNvSpPr>
            <a:spLocks noChangeArrowheads="1"/>
          </p:cNvSpPr>
          <p:nvPr>
            <p:custDataLst>
              <p:tags r:id="rId203"/>
            </p:custDataLst>
          </p:nvPr>
        </p:nvSpPr>
        <p:spPr bwMode="auto">
          <a:xfrm>
            <a:off x="6602413" y="1265238"/>
            <a:ext cx="13239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TW" sz="2800" b="1" smtClean="0">
                <a:solidFill>
                  <a:srgbClr val="FF0000"/>
                </a:solidFill>
                <a:ea typeface="新細明體" charset="-120"/>
              </a:rPr>
              <a:t>Error</a:t>
            </a:r>
            <a:endParaRPr lang="en-US" altLang="zh-TW" sz="2000" b="1" smtClean="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45277" name="Rectangle 221"/>
          <p:cNvSpPr>
            <a:spLocks noChangeArrowheads="1"/>
          </p:cNvSpPr>
          <p:nvPr>
            <p:custDataLst>
              <p:tags r:id="rId204"/>
            </p:custDataLst>
          </p:nvPr>
        </p:nvSpPr>
        <p:spPr bwMode="auto">
          <a:xfrm>
            <a:off x="1317625" y="5403850"/>
            <a:ext cx="695166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TW" sz="2400" smtClean="0">
                <a:solidFill>
                  <a:srgbClr val="000000"/>
                </a:solidFill>
                <a:ea typeface="新細明體" charset="-120"/>
              </a:rPr>
              <a:t>Is there a </a:t>
            </a:r>
            <a:r>
              <a:rPr lang="en-US" altLang="zh-TW" sz="2400" b="1" smtClean="0">
                <a:solidFill>
                  <a:srgbClr val="333399"/>
                </a:solidFill>
                <a:ea typeface="新細明體" charset="-120"/>
              </a:rPr>
              <a:t>path</a:t>
            </a:r>
            <a:r>
              <a:rPr lang="en-US" altLang="zh-TW" sz="2400" smtClean="0">
                <a:solidFill>
                  <a:srgbClr val="000000"/>
                </a:solidFill>
                <a:ea typeface="新細明體" charset="-120"/>
              </a:rPr>
              <a:t> from an </a:t>
            </a:r>
            <a:r>
              <a:rPr lang="en-US" altLang="zh-TW" sz="2400" b="1" smtClean="0">
                <a:solidFill>
                  <a:srgbClr val="9393D1"/>
                </a:solidFill>
                <a:ea typeface="新細明體" charset="-120"/>
              </a:rPr>
              <a:t>initial</a:t>
            </a:r>
            <a:r>
              <a:rPr lang="en-US" altLang="zh-TW" sz="2400" smtClean="0">
                <a:solidFill>
                  <a:srgbClr val="000000"/>
                </a:solidFill>
                <a:ea typeface="新細明體" charset="-120"/>
              </a:rPr>
              <a:t> to an </a:t>
            </a:r>
            <a:r>
              <a:rPr lang="en-US" altLang="zh-TW" sz="2400" b="1" smtClean="0">
                <a:solidFill>
                  <a:srgbClr val="FF0000"/>
                </a:solidFill>
                <a:ea typeface="新細明體" charset="-120"/>
              </a:rPr>
              <a:t>error</a:t>
            </a:r>
            <a:r>
              <a:rPr lang="en-US" altLang="zh-TW" sz="2400" smtClean="0">
                <a:solidFill>
                  <a:srgbClr val="000000"/>
                </a:solidFill>
                <a:ea typeface="新細明體" charset="-120"/>
              </a:rPr>
              <a:t> state ?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TW" sz="2400" b="1" smtClean="0">
                <a:solidFill>
                  <a:srgbClr val="FF0000"/>
                </a:solidFill>
                <a:ea typeface="新細明體" charset="-120"/>
              </a:rPr>
              <a:t>Problem:</a:t>
            </a:r>
            <a:r>
              <a:rPr lang="en-US" altLang="zh-TW" sz="2400" smtClean="0">
                <a:solidFill>
                  <a:srgbClr val="000000"/>
                </a:solidFill>
                <a:ea typeface="新細明體" charset="-120"/>
              </a:rPr>
              <a:t> </a:t>
            </a:r>
            <a:r>
              <a:rPr lang="en-US" altLang="zh-TW" sz="2400" b="1" smtClean="0">
                <a:solidFill>
                  <a:srgbClr val="333399"/>
                </a:solidFill>
                <a:ea typeface="新細明體" charset="-120"/>
              </a:rPr>
              <a:t>Infinite</a:t>
            </a:r>
            <a:r>
              <a:rPr lang="en-US" altLang="zh-TW" sz="2000" b="1" smtClean="0">
                <a:solidFill>
                  <a:srgbClr val="006600"/>
                </a:solidFill>
                <a:ea typeface="新細明體" charset="-120"/>
              </a:rPr>
              <a:t> </a:t>
            </a:r>
            <a:r>
              <a:rPr lang="en-US" altLang="zh-TW" sz="2400" smtClean="0">
                <a:solidFill>
                  <a:srgbClr val="000000"/>
                </a:solidFill>
                <a:ea typeface="新細明體" charset="-120"/>
              </a:rPr>
              <a:t>state graph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TW" sz="2400" b="1" smtClean="0">
                <a:solidFill>
                  <a:srgbClr val="669900"/>
                </a:solidFill>
                <a:ea typeface="新細明體" charset="-120"/>
              </a:rPr>
              <a:t>Solution</a:t>
            </a:r>
            <a:r>
              <a:rPr lang="en-US" altLang="zh-TW" sz="2400" smtClean="0">
                <a:solidFill>
                  <a:srgbClr val="000000"/>
                </a:solidFill>
                <a:ea typeface="新細明體" charset="-120"/>
              </a:rPr>
              <a:t> : </a:t>
            </a:r>
            <a:r>
              <a:rPr lang="en-US" altLang="zh-TW" sz="2400" b="1" smtClean="0">
                <a:solidFill>
                  <a:srgbClr val="333399"/>
                </a:solidFill>
                <a:ea typeface="新細明體" charset="-120"/>
              </a:rPr>
              <a:t>Set</a:t>
            </a:r>
            <a:r>
              <a:rPr lang="en-US" altLang="zh-TW" sz="2400" smtClean="0">
                <a:solidFill>
                  <a:srgbClr val="000000"/>
                </a:solidFill>
                <a:ea typeface="新細明體" charset="-120"/>
              </a:rPr>
              <a:t> of states </a:t>
            </a:r>
            <a:r>
              <a:rPr lang="en-US" altLang="zh-TW" sz="2400" smtClean="0">
                <a:solidFill>
                  <a:srgbClr val="000000"/>
                </a:solidFill>
                <a:latin typeface="cmsy10" pitchFamily="34" charset="0"/>
                <a:ea typeface="新細明體" charset="-120"/>
              </a:rPr>
              <a:t>'</a:t>
            </a:r>
            <a:r>
              <a:rPr lang="en-US" altLang="zh-TW" sz="2400" smtClean="0">
                <a:solidFill>
                  <a:srgbClr val="000000"/>
                </a:solidFill>
                <a:ea typeface="新細明體" charset="-120"/>
              </a:rPr>
              <a:t> logical </a:t>
            </a:r>
            <a:r>
              <a:rPr lang="en-US" altLang="zh-TW" sz="2400" b="1" smtClean="0">
                <a:solidFill>
                  <a:srgbClr val="333399"/>
                </a:solidFill>
                <a:ea typeface="新細明體" charset="-120"/>
              </a:rPr>
              <a:t>formula</a:t>
            </a:r>
            <a:r>
              <a:rPr lang="en-US" altLang="zh-TW" sz="2400" smtClean="0">
                <a:solidFill>
                  <a:srgbClr val="333399"/>
                </a:solidFill>
                <a:ea typeface="新細明體" charset="-120"/>
              </a:rPr>
              <a:t> </a:t>
            </a:r>
          </a:p>
        </p:txBody>
      </p:sp>
      <p:sp>
        <p:nvSpPr>
          <p:cNvPr id="45280" name="Freeform 224"/>
          <p:cNvSpPr>
            <a:spLocks/>
          </p:cNvSpPr>
          <p:nvPr>
            <p:custDataLst>
              <p:tags r:id="rId205"/>
            </p:custDataLst>
          </p:nvPr>
        </p:nvSpPr>
        <p:spPr bwMode="auto">
          <a:xfrm>
            <a:off x="2316163" y="2579688"/>
            <a:ext cx="4229100" cy="1524000"/>
          </a:xfrm>
          <a:custGeom>
            <a:avLst/>
            <a:gdLst/>
            <a:ahLst/>
            <a:cxnLst>
              <a:cxn ang="0">
                <a:pos x="0" y="960"/>
              </a:cxn>
              <a:cxn ang="0">
                <a:pos x="252" y="960"/>
              </a:cxn>
              <a:cxn ang="0">
                <a:pos x="252" y="720"/>
              </a:cxn>
              <a:cxn ang="0">
                <a:pos x="396" y="720"/>
              </a:cxn>
              <a:cxn ang="0">
                <a:pos x="1116" y="0"/>
              </a:cxn>
              <a:cxn ang="0">
                <a:pos x="2124" y="0"/>
              </a:cxn>
              <a:cxn ang="0">
                <a:pos x="2124" y="240"/>
              </a:cxn>
              <a:cxn ang="0">
                <a:pos x="2652" y="240"/>
              </a:cxn>
            </a:cxnLst>
            <a:rect l="0" t="0" r="r" b="b"/>
            <a:pathLst>
              <a:path w="2652" h="960">
                <a:moveTo>
                  <a:pt x="0" y="960"/>
                </a:moveTo>
                <a:lnTo>
                  <a:pt x="252" y="960"/>
                </a:lnTo>
                <a:lnTo>
                  <a:pt x="252" y="720"/>
                </a:lnTo>
                <a:lnTo>
                  <a:pt x="396" y="720"/>
                </a:lnTo>
                <a:lnTo>
                  <a:pt x="1116" y="0"/>
                </a:lnTo>
                <a:lnTo>
                  <a:pt x="2124" y="0"/>
                </a:lnTo>
                <a:lnTo>
                  <a:pt x="2124" y="240"/>
                </a:lnTo>
                <a:lnTo>
                  <a:pt x="2652" y="240"/>
                </a:lnTo>
              </a:path>
            </a:pathLst>
          </a:custGeom>
          <a:noFill/>
          <a:ln w="69850" cap="flat" cmpd="sng">
            <a:solidFill>
              <a:schemeClr val="accent2"/>
            </a:solidFill>
            <a:prstDash val="solid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cxnSp>
        <p:nvCxnSpPr>
          <p:cNvPr id="45281" name="AutoShape 225"/>
          <p:cNvCxnSpPr>
            <a:cxnSpLocks noChangeShapeType="1"/>
          </p:cNvCxnSpPr>
          <p:nvPr>
            <p:custDataLst>
              <p:tags r:id="rId206"/>
            </p:custDataLst>
          </p:nvPr>
        </p:nvCxnSpPr>
        <p:spPr bwMode="auto">
          <a:xfrm>
            <a:off x="6003925" y="5089525"/>
            <a:ext cx="354013" cy="0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sp>
        <p:nvSpPr>
          <p:cNvPr id="45283" name="Rectangle 227"/>
          <p:cNvSpPr>
            <a:spLocks noChangeArrowheads="1"/>
          </p:cNvSpPr>
          <p:nvPr>
            <p:custDataLst>
              <p:tags r:id="rId207"/>
            </p:custDataLst>
          </p:nvPr>
        </p:nvSpPr>
        <p:spPr bwMode="auto">
          <a:xfrm>
            <a:off x="6621463" y="2713038"/>
            <a:ext cx="13239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TW" sz="2800" b="1" smtClean="0">
                <a:solidFill>
                  <a:srgbClr val="333399"/>
                </a:solidFill>
                <a:ea typeface="新細明體" charset="-120"/>
              </a:rPr>
              <a:t>Safe</a:t>
            </a:r>
            <a:endParaRPr lang="en-US" altLang="zh-TW" sz="2000" b="1" smtClean="0">
              <a:solidFill>
                <a:srgbClr val="333399"/>
              </a:solidFill>
              <a:ea typeface="新細明體" charset="-120"/>
            </a:endParaRPr>
          </a:p>
        </p:txBody>
      </p:sp>
      <p:sp>
        <p:nvSpPr>
          <p:cNvPr id="208" name="投影片編號版面配置區 20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47</a:t>
            </a:fld>
            <a:endParaRPr lang="zh-TW" alt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5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5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285" grpId="0" animBg="1"/>
      <p:bldP spid="45285" grpId="1" animBg="1"/>
      <p:bldP spid="45271" grpId="0" animBg="1"/>
      <p:bldP spid="45270" grpId="0" animBg="1"/>
      <p:bldP spid="45272" grpId="0"/>
      <p:bldP spid="45273" grpId="0"/>
      <p:bldP spid="45277" grpId="0" build="p"/>
      <p:bldP spid="45280" grpId="0" animBg="1"/>
      <p:bldP spid="4528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94" name="Rectangle 2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63513" y="3568700"/>
            <a:ext cx="8153400" cy="828675"/>
          </a:xfrm>
          <a:prstGeom prst="rect">
            <a:avLst/>
          </a:prstGeom>
          <a:solidFill>
            <a:srgbClr val="E3E3F3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489495" name="Rectangle 2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1450" y="4445000"/>
            <a:ext cx="8153400" cy="828675"/>
          </a:xfrm>
          <a:prstGeom prst="rect">
            <a:avLst/>
          </a:prstGeom>
          <a:solidFill>
            <a:srgbClr val="E3E3F3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489496" name="Rectangle 2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71450" y="5332413"/>
            <a:ext cx="8153400" cy="828675"/>
          </a:xfrm>
          <a:prstGeom prst="rect">
            <a:avLst/>
          </a:prstGeom>
          <a:solidFill>
            <a:srgbClr val="E3E3F3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489493" name="Rectangle 2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66688" y="2676525"/>
            <a:ext cx="8153400" cy="828675"/>
          </a:xfrm>
          <a:prstGeom prst="rect">
            <a:avLst/>
          </a:prstGeom>
          <a:solidFill>
            <a:srgbClr val="E3E3F3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489492" name="Rectangle 2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2400" y="1600200"/>
            <a:ext cx="8153400" cy="990600"/>
          </a:xfrm>
          <a:prstGeom prst="rect">
            <a:avLst/>
          </a:prstGeom>
          <a:solidFill>
            <a:srgbClr val="E3E3F3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489474" name="Rectangle 2"/>
          <p:cNvSpPr>
            <a:spLocks noGrp="1" noChangeArrowheads="1"/>
          </p:cNvSpPr>
          <p:nvPr>
            <p:ph type="title"/>
            <p:custDataLst>
              <p:tags r:id="rId6"/>
            </p:custDataLst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altLang="zh-TW" sz="4000">
                <a:solidFill>
                  <a:schemeClr val="tx1"/>
                </a:solidFill>
                <a:ea typeface="新細明體" charset="-120"/>
              </a:rPr>
              <a:t>Representing</a:t>
            </a:r>
            <a:r>
              <a:rPr lang="en-US" altLang="zh-TW" sz="4000">
                <a:ea typeface="新細明體" charset="-120"/>
              </a:rPr>
              <a:t> States </a:t>
            </a:r>
            <a:r>
              <a:rPr lang="en-US" altLang="zh-TW" sz="4000">
                <a:solidFill>
                  <a:schemeClr val="tx1"/>
                </a:solidFill>
                <a:ea typeface="新細明體" charset="-120"/>
              </a:rPr>
              <a:t>as</a:t>
            </a:r>
            <a:r>
              <a:rPr lang="en-US" altLang="zh-TW" sz="4000">
                <a:ea typeface="新細明體" charset="-120"/>
              </a:rPr>
              <a:t> </a:t>
            </a:r>
            <a:r>
              <a:rPr lang="en-US" altLang="zh-TW" sz="4000" i="1">
                <a:solidFill>
                  <a:srgbClr val="669900"/>
                </a:solidFill>
                <a:ea typeface="新細明體" charset="-120"/>
              </a:rPr>
              <a:t>Formulas</a:t>
            </a:r>
          </a:p>
        </p:txBody>
      </p:sp>
      <p:sp>
        <p:nvSpPr>
          <p:cNvPr id="489476" name="Rectangle 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-304800" y="1570038"/>
            <a:ext cx="50768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TW" sz="3600" smtClean="0">
                <a:solidFill>
                  <a:srgbClr val="000000"/>
                </a:solidFill>
                <a:ea typeface="新細明體" charset="-120"/>
              </a:rPr>
              <a:t>[</a:t>
            </a:r>
            <a:r>
              <a:rPr lang="en-US" altLang="zh-TW" sz="3600" b="1" i="1" smtClean="0">
                <a:solidFill>
                  <a:srgbClr val="669900"/>
                </a:solidFill>
                <a:ea typeface="新細明體" charset="-120"/>
              </a:rPr>
              <a:t>F</a:t>
            </a:r>
            <a:r>
              <a:rPr lang="en-US" altLang="zh-TW" sz="3600" smtClean="0">
                <a:solidFill>
                  <a:srgbClr val="000000"/>
                </a:solidFill>
                <a:ea typeface="新細明體" charset="-120"/>
              </a:rPr>
              <a:t>]</a:t>
            </a:r>
            <a:endParaRPr lang="en-US" altLang="zh-TW" sz="2400" smtClean="0">
              <a:solidFill>
                <a:srgbClr val="000000"/>
              </a:solidFill>
              <a:ea typeface="新細明體" charset="-120"/>
            </a:endParaRP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TW" sz="2400" smtClean="0">
                <a:solidFill>
                  <a:srgbClr val="000000"/>
                </a:solidFill>
                <a:ea typeface="新細明體" charset="-120"/>
              </a:rPr>
              <a:t>states </a:t>
            </a:r>
            <a:r>
              <a:rPr lang="en-US" altLang="zh-TW" sz="2400" smtClean="0">
                <a:solidFill>
                  <a:srgbClr val="333399"/>
                </a:solidFill>
                <a:ea typeface="新細明體" charset="-120"/>
              </a:rPr>
              <a:t>satisfying</a:t>
            </a:r>
            <a:r>
              <a:rPr lang="en-US" altLang="zh-TW" sz="2400" smtClean="0">
                <a:solidFill>
                  <a:srgbClr val="000000"/>
                </a:solidFill>
                <a:ea typeface="新細明體" charset="-120"/>
              </a:rPr>
              <a:t> </a:t>
            </a:r>
            <a:r>
              <a:rPr lang="en-US" altLang="zh-TW" sz="2400" b="1" i="1" smtClean="0">
                <a:solidFill>
                  <a:srgbClr val="669900"/>
                </a:solidFill>
                <a:ea typeface="新細明體" charset="-120"/>
              </a:rPr>
              <a:t>F  </a:t>
            </a:r>
            <a:r>
              <a:rPr lang="en-US" altLang="zh-TW" sz="2400" b="1" smtClean="0">
                <a:solidFill>
                  <a:srgbClr val="000000"/>
                </a:solidFill>
                <a:ea typeface="新細明體" charset="-120"/>
              </a:rPr>
              <a:t>{s | s</a:t>
            </a:r>
            <a:r>
              <a:rPr lang="en-US" altLang="zh-TW" sz="2400" b="1" i="1" smtClean="0">
                <a:solidFill>
                  <a:srgbClr val="669900"/>
                </a:solidFill>
                <a:ea typeface="新細明體" charset="-120"/>
              </a:rPr>
              <a:t> </a:t>
            </a:r>
            <a:r>
              <a:rPr lang="en-US" altLang="zh-TW" sz="2400" b="1" smtClean="0">
                <a:solidFill>
                  <a:srgbClr val="000000"/>
                </a:solidFill>
                <a:latin typeface="msam10" pitchFamily="34" charset="0"/>
                <a:ea typeface="新細明體" charset="-120"/>
              </a:rPr>
              <a:t>²</a:t>
            </a:r>
            <a:r>
              <a:rPr lang="en-US" altLang="zh-TW" sz="2400" b="1" i="1" smtClean="0">
                <a:solidFill>
                  <a:srgbClr val="669900"/>
                </a:solidFill>
                <a:ea typeface="新細明體" charset="-120"/>
              </a:rPr>
              <a:t> F </a:t>
            </a:r>
            <a:r>
              <a:rPr lang="en-US" altLang="zh-TW" sz="2400" b="1" smtClean="0">
                <a:solidFill>
                  <a:srgbClr val="000000"/>
                </a:solidFill>
                <a:ea typeface="新細明體" charset="-120"/>
              </a:rPr>
              <a:t>}</a:t>
            </a:r>
          </a:p>
        </p:txBody>
      </p:sp>
      <p:sp>
        <p:nvSpPr>
          <p:cNvPr id="489480" name="Rectangle 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267200" y="1570038"/>
            <a:ext cx="464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TW" sz="3600" b="1" i="1" smtClean="0">
                <a:solidFill>
                  <a:srgbClr val="669900"/>
                </a:solidFill>
                <a:ea typeface="新細明體" charset="-120"/>
              </a:rPr>
              <a:t>F</a:t>
            </a:r>
            <a:endParaRPr lang="en-US" altLang="zh-TW" sz="2400" smtClean="0">
              <a:solidFill>
                <a:srgbClr val="000000"/>
              </a:solidFill>
              <a:ea typeface="新細明體" charset="-120"/>
            </a:endParaRP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TW" sz="2400" smtClean="0">
                <a:solidFill>
                  <a:srgbClr val="000000"/>
                </a:solidFill>
                <a:ea typeface="新細明體" charset="-120"/>
              </a:rPr>
              <a:t>FO fmla over prog. vars</a:t>
            </a:r>
            <a:endParaRPr lang="en-US" altLang="zh-TW" sz="2400" b="1" i="1" smtClean="0">
              <a:solidFill>
                <a:srgbClr val="669900"/>
              </a:solidFill>
              <a:ea typeface="新細明體" charset="-120"/>
            </a:endParaRPr>
          </a:p>
        </p:txBody>
      </p:sp>
      <p:sp>
        <p:nvSpPr>
          <p:cNvPr id="489481" name="Line 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4495800" y="1371600"/>
            <a:ext cx="0" cy="5029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489482" name="Rectangle 1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-296863" y="2743200"/>
            <a:ext cx="507682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TW" sz="3600" dirty="0" smtClean="0">
                <a:solidFill>
                  <a:srgbClr val="000000"/>
                </a:solidFill>
                <a:ea typeface="新細明體" charset="-120"/>
              </a:rPr>
              <a:t>[</a:t>
            </a:r>
            <a:r>
              <a:rPr lang="en-US" altLang="zh-TW" sz="3600" b="1" i="1" dirty="0" smtClean="0">
                <a:solidFill>
                  <a:srgbClr val="669900"/>
                </a:solidFill>
                <a:ea typeface="新細明體" charset="-120"/>
              </a:rPr>
              <a:t>F</a:t>
            </a:r>
            <a:r>
              <a:rPr lang="en-US" altLang="zh-TW" sz="3600" b="1" i="1" baseline="-25000" dirty="0" smtClean="0">
                <a:solidFill>
                  <a:srgbClr val="669900"/>
                </a:solidFill>
                <a:ea typeface="新細明體" charset="-120"/>
              </a:rPr>
              <a:t>1</a:t>
            </a:r>
            <a:r>
              <a:rPr lang="en-US" altLang="zh-TW" sz="3600" dirty="0" smtClean="0">
                <a:solidFill>
                  <a:srgbClr val="000000"/>
                </a:solidFill>
                <a:ea typeface="新細明體" charset="-120"/>
              </a:rPr>
              <a:t>] </a:t>
            </a:r>
            <a:r>
              <a:rPr lang="en-US" altLang="zh-TW" sz="3600" dirty="0" smtClean="0">
                <a:solidFill>
                  <a:srgbClr val="000000"/>
                </a:solidFill>
                <a:latin typeface="cmsy10" pitchFamily="34" charset="0"/>
                <a:ea typeface="新細明體" charset="-120"/>
              </a:rPr>
              <a:t>Å </a:t>
            </a:r>
            <a:r>
              <a:rPr lang="en-US" altLang="zh-TW" sz="3600" dirty="0" smtClean="0">
                <a:solidFill>
                  <a:srgbClr val="000000"/>
                </a:solidFill>
                <a:ea typeface="新細明體" charset="-120"/>
              </a:rPr>
              <a:t>[</a:t>
            </a:r>
            <a:r>
              <a:rPr lang="en-US" altLang="zh-TW" sz="3600" b="1" i="1" dirty="0" smtClean="0">
                <a:solidFill>
                  <a:srgbClr val="669900"/>
                </a:solidFill>
                <a:ea typeface="新細明體" charset="-120"/>
              </a:rPr>
              <a:t>F</a:t>
            </a:r>
            <a:r>
              <a:rPr lang="en-US" altLang="zh-TW" sz="3600" b="1" i="1" baseline="-25000" dirty="0" smtClean="0">
                <a:solidFill>
                  <a:srgbClr val="669900"/>
                </a:solidFill>
                <a:ea typeface="新細明體" charset="-120"/>
              </a:rPr>
              <a:t>2</a:t>
            </a:r>
            <a:r>
              <a:rPr lang="en-US" altLang="zh-TW" sz="3600" dirty="0" smtClean="0">
                <a:solidFill>
                  <a:srgbClr val="000000"/>
                </a:solidFill>
                <a:ea typeface="新細明體" charset="-120"/>
              </a:rPr>
              <a:t>]</a:t>
            </a:r>
            <a:r>
              <a:rPr lang="en-US" altLang="zh-TW" sz="2400" dirty="0" smtClean="0">
                <a:solidFill>
                  <a:srgbClr val="000000"/>
                </a:solidFill>
                <a:ea typeface="新細明體" charset="-120"/>
              </a:rPr>
              <a:t> </a:t>
            </a:r>
            <a:endParaRPr lang="en-US" altLang="zh-TW" sz="2400" b="1" i="1" dirty="0" smtClean="0">
              <a:solidFill>
                <a:srgbClr val="669900"/>
              </a:solidFill>
              <a:ea typeface="新細明體" charset="-120"/>
            </a:endParaRPr>
          </a:p>
        </p:txBody>
      </p:sp>
      <p:sp>
        <p:nvSpPr>
          <p:cNvPr id="489483" name="Rectangle 11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275138" y="2743200"/>
            <a:ext cx="464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TW" sz="3600" b="1" i="1" smtClean="0">
                <a:solidFill>
                  <a:srgbClr val="669900"/>
                </a:solidFill>
                <a:ea typeface="新細明體" charset="-120"/>
              </a:rPr>
              <a:t>F</a:t>
            </a:r>
            <a:r>
              <a:rPr lang="en-US" altLang="zh-TW" sz="3600" b="1" i="1" baseline="-25000" smtClean="0">
                <a:solidFill>
                  <a:srgbClr val="669900"/>
                </a:solidFill>
                <a:ea typeface="新細明體" charset="-120"/>
              </a:rPr>
              <a:t>1</a:t>
            </a:r>
            <a:r>
              <a:rPr lang="en-US" altLang="zh-TW" sz="3600" b="1" i="1" smtClean="0">
                <a:solidFill>
                  <a:srgbClr val="669900"/>
                </a:solidFill>
                <a:ea typeface="新細明體" charset="-120"/>
              </a:rPr>
              <a:t> </a:t>
            </a:r>
            <a:r>
              <a:rPr lang="en-US" altLang="zh-TW" sz="3600" b="1" smtClean="0">
                <a:solidFill>
                  <a:srgbClr val="669900"/>
                </a:solidFill>
                <a:latin typeface="cmsy10" pitchFamily="34" charset="0"/>
                <a:ea typeface="新細明體" charset="-120"/>
              </a:rPr>
              <a:t>Æ</a:t>
            </a:r>
            <a:r>
              <a:rPr lang="en-US" altLang="zh-TW" sz="3600" b="1" smtClean="0">
                <a:solidFill>
                  <a:srgbClr val="669900"/>
                </a:solidFill>
                <a:ea typeface="新細明體" charset="-120"/>
              </a:rPr>
              <a:t> </a:t>
            </a:r>
            <a:r>
              <a:rPr lang="en-US" altLang="zh-TW" sz="3600" b="1" i="1" smtClean="0">
                <a:solidFill>
                  <a:srgbClr val="669900"/>
                </a:solidFill>
                <a:ea typeface="新細明體" charset="-120"/>
              </a:rPr>
              <a:t>F</a:t>
            </a:r>
            <a:r>
              <a:rPr lang="en-US" altLang="zh-TW" sz="3600" b="1" i="1" baseline="-25000" smtClean="0">
                <a:solidFill>
                  <a:srgbClr val="669900"/>
                </a:solidFill>
                <a:ea typeface="新細明體" charset="-120"/>
              </a:rPr>
              <a:t>2</a:t>
            </a:r>
            <a:endParaRPr lang="en-US" altLang="zh-TW" sz="2400" b="1" i="1" baseline="-25000" smtClean="0">
              <a:solidFill>
                <a:srgbClr val="669900"/>
              </a:solidFill>
              <a:ea typeface="新細明體" charset="-120"/>
            </a:endParaRPr>
          </a:p>
        </p:txBody>
      </p:sp>
      <p:sp>
        <p:nvSpPr>
          <p:cNvPr id="489484" name="Rectangle 12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-265113" y="3594100"/>
            <a:ext cx="507682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TW" sz="3600" smtClean="0">
                <a:solidFill>
                  <a:srgbClr val="000000"/>
                </a:solidFill>
                <a:ea typeface="新細明體" charset="-120"/>
              </a:rPr>
              <a:t>[</a:t>
            </a:r>
            <a:r>
              <a:rPr lang="en-US" altLang="zh-TW" sz="3600" b="1" i="1" smtClean="0">
                <a:solidFill>
                  <a:srgbClr val="669900"/>
                </a:solidFill>
                <a:ea typeface="新細明體" charset="-120"/>
              </a:rPr>
              <a:t>F</a:t>
            </a:r>
            <a:r>
              <a:rPr lang="en-US" altLang="zh-TW" sz="3600" b="1" i="1" baseline="-25000" smtClean="0">
                <a:solidFill>
                  <a:srgbClr val="669900"/>
                </a:solidFill>
                <a:ea typeface="新細明體" charset="-120"/>
              </a:rPr>
              <a:t>1</a:t>
            </a:r>
            <a:r>
              <a:rPr lang="en-US" altLang="zh-TW" sz="3600" smtClean="0">
                <a:solidFill>
                  <a:srgbClr val="000000"/>
                </a:solidFill>
                <a:ea typeface="新細明體" charset="-120"/>
              </a:rPr>
              <a:t>] </a:t>
            </a:r>
            <a:r>
              <a:rPr lang="en-US" altLang="zh-TW" sz="3600" smtClean="0">
                <a:solidFill>
                  <a:srgbClr val="000000"/>
                </a:solidFill>
                <a:latin typeface="cmsy10" pitchFamily="34" charset="0"/>
                <a:ea typeface="新細明體" charset="-120"/>
              </a:rPr>
              <a:t>[ </a:t>
            </a:r>
            <a:r>
              <a:rPr lang="en-US" altLang="zh-TW" sz="3600" smtClean="0">
                <a:solidFill>
                  <a:srgbClr val="000000"/>
                </a:solidFill>
                <a:ea typeface="新細明體" charset="-120"/>
              </a:rPr>
              <a:t>[</a:t>
            </a:r>
            <a:r>
              <a:rPr lang="en-US" altLang="zh-TW" sz="3600" b="1" i="1" smtClean="0">
                <a:solidFill>
                  <a:srgbClr val="669900"/>
                </a:solidFill>
                <a:ea typeface="新細明體" charset="-120"/>
              </a:rPr>
              <a:t>F</a:t>
            </a:r>
            <a:r>
              <a:rPr lang="en-US" altLang="zh-TW" sz="3600" b="1" i="1" baseline="-25000" smtClean="0">
                <a:solidFill>
                  <a:srgbClr val="669900"/>
                </a:solidFill>
                <a:ea typeface="新細明體" charset="-120"/>
              </a:rPr>
              <a:t>2</a:t>
            </a:r>
            <a:r>
              <a:rPr lang="en-US" altLang="zh-TW" sz="3600" smtClean="0">
                <a:solidFill>
                  <a:srgbClr val="000000"/>
                </a:solidFill>
                <a:ea typeface="新細明體" charset="-120"/>
              </a:rPr>
              <a:t>]</a:t>
            </a:r>
            <a:r>
              <a:rPr lang="en-US" altLang="zh-TW" sz="2400" smtClean="0">
                <a:solidFill>
                  <a:srgbClr val="000000"/>
                </a:solidFill>
                <a:ea typeface="新細明體" charset="-120"/>
              </a:rPr>
              <a:t> </a:t>
            </a:r>
            <a:endParaRPr lang="en-US" altLang="zh-TW" sz="2400" b="1" i="1" smtClean="0">
              <a:solidFill>
                <a:srgbClr val="669900"/>
              </a:solidFill>
              <a:ea typeface="新細明體" charset="-120"/>
            </a:endParaRPr>
          </a:p>
        </p:txBody>
      </p:sp>
      <p:sp>
        <p:nvSpPr>
          <p:cNvPr id="489485" name="Rectangle 13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306888" y="3594100"/>
            <a:ext cx="464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TW" sz="3600" b="1" i="1" smtClean="0">
                <a:solidFill>
                  <a:srgbClr val="669900"/>
                </a:solidFill>
                <a:ea typeface="新細明體" charset="-120"/>
              </a:rPr>
              <a:t>F</a:t>
            </a:r>
            <a:r>
              <a:rPr lang="en-US" altLang="zh-TW" sz="3600" b="1" i="1" baseline="-25000" smtClean="0">
                <a:solidFill>
                  <a:srgbClr val="669900"/>
                </a:solidFill>
                <a:ea typeface="新細明體" charset="-120"/>
              </a:rPr>
              <a:t>1 </a:t>
            </a:r>
            <a:r>
              <a:rPr lang="en-US" altLang="zh-TW" sz="3600" b="1" smtClean="0">
                <a:solidFill>
                  <a:srgbClr val="669900"/>
                </a:solidFill>
                <a:latin typeface="cmsy10" pitchFamily="34" charset="0"/>
                <a:ea typeface="新細明體" charset="-120"/>
              </a:rPr>
              <a:t>Ç</a:t>
            </a:r>
            <a:r>
              <a:rPr lang="en-US" altLang="zh-TW" sz="3600" b="1" smtClean="0">
                <a:solidFill>
                  <a:srgbClr val="669900"/>
                </a:solidFill>
                <a:ea typeface="新細明體" charset="-120"/>
              </a:rPr>
              <a:t> </a:t>
            </a:r>
            <a:r>
              <a:rPr lang="en-US" altLang="zh-TW" sz="3600" b="1" i="1" smtClean="0">
                <a:solidFill>
                  <a:srgbClr val="669900"/>
                </a:solidFill>
                <a:ea typeface="新細明體" charset="-120"/>
              </a:rPr>
              <a:t>F</a:t>
            </a:r>
            <a:r>
              <a:rPr lang="en-US" altLang="zh-TW" sz="3600" b="1" i="1" baseline="-25000" smtClean="0">
                <a:solidFill>
                  <a:srgbClr val="669900"/>
                </a:solidFill>
                <a:ea typeface="新細明體" charset="-120"/>
              </a:rPr>
              <a:t>2</a:t>
            </a:r>
            <a:endParaRPr lang="en-US" altLang="zh-TW" sz="2400" b="1" i="1" baseline="-25000" smtClean="0">
              <a:solidFill>
                <a:srgbClr val="669900"/>
              </a:solidFill>
              <a:ea typeface="新細明體" charset="-120"/>
            </a:endParaRPr>
          </a:p>
        </p:txBody>
      </p:sp>
      <p:sp>
        <p:nvSpPr>
          <p:cNvPr id="489486" name="Rectangle 14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-268288" y="4473575"/>
            <a:ext cx="507682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TW" sz="3600" smtClean="0">
                <a:solidFill>
                  <a:srgbClr val="000000"/>
                </a:solidFill>
                <a:ea typeface="新細明體" charset="-120"/>
              </a:rPr>
              <a:t>[</a:t>
            </a:r>
            <a:r>
              <a:rPr lang="en-US" altLang="zh-TW" sz="3600" b="1" i="1" smtClean="0">
                <a:solidFill>
                  <a:srgbClr val="669900"/>
                </a:solidFill>
                <a:ea typeface="新細明體" charset="-120"/>
              </a:rPr>
              <a:t>F</a:t>
            </a:r>
            <a:r>
              <a:rPr lang="en-US" altLang="zh-TW" sz="3600" smtClean="0">
                <a:solidFill>
                  <a:srgbClr val="000000"/>
                </a:solidFill>
                <a:ea typeface="新細明體" charset="-120"/>
              </a:rPr>
              <a:t>]</a:t>
            </a:r>
            <a:endParaRPr lang="en-US" altLang="zh-TW" sz="2400" b="1" i="1" smtClean="0">
              <a:solidFill>
                <a:srgbClr val="669900"/>
              </a:solidFill>
              <a:ea typeface="新細明體" charset="-120"/>
            </a:endParaRPr>
          </a:p>
        </p:txBody>
      </p:sp>
      <p:sp>
        <p:nvSpPr>
          <p:cNvPr id="489487" name="Rectangle 1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303713" y="4473575"/>
            <a:ext cx="464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TW" sz="3600" b="1" i="1" smtClean="0">
                <a:solidFill>
                  <a:srgbClr val="669900"/>
                </a:solidFill>
                <a:latin typeface="cmsy10" pitchFamily="34" charset="0"/>
                <a:ea typeface="新細明體" charset="-120"/>
              </a:rPr>
              <a:t>: </a:t>
            </a:r>
            <a:r>
              <a:rPr lang="en-US" altLang="zh-TW" sz="3600" b="1" i="1" smtClean="0">
                <a:solidFill>
                  <a:srgbClr val="669900"/>
                </a:solidFill>
                <a:ea typeface="新細明體" charset="-120"/>
              </a:rPr>
              <a:t>F </a:t>
            </a:r>
            <a:endParaRPr lang="en-US" altLang="zh-TW" sz="2400" b="1" i="1" baseline="-25000" smtClean="0">
              <a:solidFill>
                <a:srgbClr val="669900"/>
              </a:solidFill>
              <a:ea typeface="新細明體" charset="-120"/>
            </a:endParaRPr>
          </a:p>
        </p:txBody>
      </p:sp>
      <p:sp>
        <p:nvSpPr>
          <p:cNvPr id="489488" name="Line 16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314325" y="4545013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489489" name="Rectangle 17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-277813" y="5367338"/>
            <a:ext cx="507682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TW" sz="3600" smtClean="0">
                <a:solidFill>
                  <a:srgbClr val="000000"/>
                </a:solidFill>
                <a:ea typeface="新細明體" charset="-120"/>
              </a:rPr>
              <a:t>[</a:t>
            </a:r>
            <a:r>
              <a:rPr lang="en-US" altLang="zh-TW" sz="3600" b="1" i="1" smtClean="0">
                <a:solidFill>
                  <a:srgbClr val="669900"/>
                </a:solidFill>
                <a:ea typeface="新細明體" charset="-120"/>
              </a:rPr>
              <a:t>F</a:t>
            </a:r>
            <a:r>
              <a:rPr lang="en-US" altLang="zh-TW" sz="3600" b="1" i="1" baseline="-25000" smtClean="0">
                <a:solidFill>
                  <a:srgbClr val="669900"/>
                </a:solidFill>
                <a:ea typeface="新細明體" charset="-120"/>
              </a:rPr>
              <a:t>1</a:t>
            </a:r>
            <a:r>
              <a:rPr lang="en-US" altLang="zh-TW" sz="3600" smtClean="0">
                <a:solidFill>
                  <a:srgbClr val="000000"/>
                </a:solidFill>
                <a:ea typeface="新細明體" charset="-120"/>
              </a:rPr>
              <a:t>] </a:t>
            </a:r>
            <a:r>
              <a:rPr lang="en-US" altLang="zh-TW" sz="3600" smtClean="0">
                <a:solidFill>
                  <a:srgbClr val="000000"/>
                </a:solidFill>
                <a:latin typeface="cmsy10" pitchFamily="34" charset="0"/>
                <a:ea typeface="新細明體" charset="-120"/>
              </a:rPr>
              <a:t>µ </a:t>
            </a:r>
            <a:r>
              <a:rPr lang="en-US" altLang="zh-TW" sz="3600" smtClean="0">
                <a:solidFill>
                  <a:srgbClr val="000000"/>
                </a:solidFill>
                <a:ea typeface="新細明體" charset="-120"/>
              </a:rPr>
              <a:t>[</a:t>
            </a:r>
            <a:r>
              <a:rPr lang="en-US" altLang="zh-TW" sz="3600" b="1" i="1" smtClean="0">
                <a:solidFill>
                  <a:srgbClr val="669900"/>
                </a:solidFill>
                <a:ea typeface="新細明體" charset="-120"/>
              </a:rPr>
              <a:t>F</a:t>
            </a:r>
            <a:r>
              <a:rPr lang="en-US" altLang="zh-TW" sz="3600" b="1" i="1" baseline="-25000" smtClean="0">
                <a:solidFill>
                  <a:srgbClr val="669900"/>
                </a:solidFill>
                <a:ea typeface="新細明體" charset="-120"/>
              </a:rPr>
              <a:t>2</a:t>
            </a:r>
            <a:r>
              <a:rPr lang="en-US" altLang="zh-TW" sz="3600" smtClean="0">
                <a:solidFill>
                  <a:srgbClr val="000000"/>
                </a:solidFill>
                <a:ea typeface="新細明體" charset="-120"/>
              </a:rPr>
              <a:t>]</a:t>
            </a:r>
            <a:r>
              <a:rPr lang="en-US" altLang="zh-TW" sz="2400" smtClean="0">
                <a:solidFill>
                  <a:srgbClr val="000000"/>
                </a:solidFill>
                <a:ea typeface="新細明體" charset="-120"/>
              </a:rPr>
              <a:t> </a:t>
            </a:r>
            <a:endParaRPr lang="en-US" altLang="zh-TW" sz="2400" b="1" i="1" smtClean="0">
              <a:solidFill>
                <a:srgbClr val="669900"/>
              </a:solidFill>
              <a:ea typeface="新細明體" charset="-120"/>
            </a:endParaRPr>
          </a:p>
        </p:txBody>
      </p:sp>
      <p:sp>
        <p:nvSpPr>
          <p:cNvPr id="489490" name="Rectangle 18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216400" y="5367338"/>
            <a:ext cx="35560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TW" sz="3600" b="1" i="1" smtClean="0">
                <a:solidFill>
                  <a:srgbClr val="669900"/>
                </a:solidFill>
                <a:ea typeface="新細明體" charset="-120"/>
              </a:rPr>
              <a:t>F</a:t>
            </a:r>
            <a:r>
              <a:rPr lang="en-US" altLang="zh-TW" sz="3600" b="1" i="1" baseline="-25000" smtClean="0">
                <a:solidFill>
                  <a:srgbClr val="669900"/>
                </a:solidFill>
                <a:ea typeface="新細明體" charset="-120"/>
              </a:rPr>
              <a:t>1 </a:t>
            </a:r>
            <a:r>
              <a:rPr lang="en-US" altLang="zh-TW" sz="3600" b="1" i="1" smtClean="0">
                <a:solidFill>
                  <a:srgbClr val="669900"/>
                </a:solidFill>
                <a:ea typeface="新細明體" charset="-120"/>
              </a:rPr>
              <a:t> </a:t>
            </a:r>
            <a:r>
              <a:rPr lang="en-US" altLang="zh-TW" sz="3600" smtClean="0">
                <a:solidFill>
                  <a:srgbClr val="333399"/>
                </a:solidFill>
                <a:ea typeface="新細明體" charset="-120"/>
              </a:rPr>
              <a:t>implies</a:t>
            </a:r>
            <a:r>
              <a:rPr lang="en-US" altLang="zh-TW" sz="3600" b="1" i="1" smtClean="0">
                <a:solidFill>
                  <a:srgbClr val="669900"/>
                </a:solidFill>
                <a:ea typeface="新細明體" charset="-120"/>
              </a:rPr>
              <a:t> F</a:t>
            </a:r>
            <a:r>
              <a:rPr lang="en-US" altLang="zh-TW" sz="3600" b="1" i="1" baseline="-25000" smtClean="0">
                <a:solidFill>
                  <a:srgbClr val="669900"/>
                </a:solidFill>
                <a:ea typeface="新細明體" charset="-120"/>
              </a:rPr>
              <a:t>2</a:t>
            </a:r>
            <a:endParaRPr lang="en-US" altLang="zh-TW" sz="2400" b="1" i="1" baseline="-25000" smtClean="0">
              <a:solidFill>
                <a:srgbClr val="669900"/>
              </a:solidFill>
              <a:ea typeface="新細明體" charset="-120"/>
            </a:endParaRPr>
          </a:p>
        </p:txBody>
      </p:sp>
      <p:sp>
        <p:nvSpPr>
          <p:cNvPr id="489491" name="Rectangle 19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191000" y="6172200"/>
            <a:ext cx="495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TW" sz="2800" smtClean="0">
                <a:solidFill>
                  <a:srgbClr val="000000"/>
                </a:solidFill>
                <a:ea typeface="新細明體" charset="-120"/>
              </a:rPr>
              <a:t>i.e.</a:t>
            </a:r>
            <a:r>
              <a:rPr lang="en-US" altLang="zh-TW" sz="2800" b="1" i="1" smtClean="0">
                <a:solidFill>
                  <a:srgbClr val="669900"/>
                </a:solidFill>
                <a:ea typeface="新細明體" charset="-120"/>
              </a:rPr>
              <a:t> F</a:t>
            </a:r>
            <a:r>
              <a:rPr lang="en-US" altLang="zh-TW" sz="2800" b="1" i="1" baseline="-25000" smtClean="0">
                <a:solidFill>
                  <a:srgbClr val="669900"/>
                </a:solidFill>
                <a:ea typeface="新細明體" charset="-120"/>
              </a:rPr>
              <a:t>1</a:t>
            </a:r>
            <a:r>
              <a:rPr lang="en-US" altLang="zh-TW" sz="2800" b="1" i="1" smtClean="0">
                <a:solidFill>
                  <a:srgbClr val="669900"/>
                </a:solidFill>
                <a:latin typeface="cmsy10" pitchFamily="34" charset="0"/>
                <a:ea typeface="新細明體" charset="-120"/>
              </a:rPr>
              <a:t>Æ: </a:t>
            </a:r>
            <a:r>
              <a:rPr lang="en-US" altLang="zh-TW" sz="2800" b="1" i="1" smtClean="0">
                <a:solidFill>
                  <a:srgbClr val="669900"/>
                </a:solidFill>
                <a:ea typeface="新細明體" charset="-120"/>
              </a:rPr>
              <a:t>F</a:t>
            </a:r>
            <a:r>
              <a:rPr lang="en-US" altLang="zh-TW" sz="2800" b="1" i="1" baseline="-25000" smtClean="0">
                <a:solidFill>
                  <a:srgbClr val="669900"/>
                </a:solidFill>
                <a:ea typeface="新細明體" charset="-120"/>
              </a:rPr>
              <a:t>2  </a:t>
            </a:r>
            <a:r>
              <a:rPr lang="en-US" altLang="zh-TW" sz="2800" smtClean="0">
                <a:solidFill>
                  <a:srgbClr val="333399"/>
                </a:solidFill>
                <a:ea typeface="新細明體" charset="-120"/>
              </a:rPr>
              <a:t>unsatisfiable </a:t>
            </a:r>
          </a:p>
        </p:txBody>
      </p:sp>
      <p:sp>
        <p:nvSpPr>
          <p:cNvPr id="21" name="投影片編號版面配置區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48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9494" grpId="0" animBg="1"/>
      <p:bldP spid="489495" grpId="0" animBg="1"/>
      <p:bldP spid="489496" grpId="0" animBg="1"/>
      <p:bldP spid="489496" grpId="1" animBg="1"/>
      <p:bldP spid="489493" grpId="0" animBg="1"/>
      <p:bldP spid="489492" grpId="0" animBg="1"/>
      <p:bldP spid="489476" grpId="0"/>
      <p:bldP spid="489480" grpId="0"/>
      <p:bldP spid="489482" grpId="0"/>
      <p:bldP spid="489483" grpId="0"/>
      <p:bldP spid="489484" grpId="0"/>
      <p:bldP spid="489485" grpId="0"/>
      <p:bldP spid="489486" grpId="0"/>
      <p:bldP spid="489487" grpId="0"/>
      <p:bldP spid="489488" grpId="0" animBg="1"/>
      <p:bldP spid="489489" grpId="0"/>
      <p:bldP spid="489490" grpId="0"/>
      <p:bldP spid="48949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zh-TW">
                <a:ea typeface="新細明體" charset="-120"/>
              </a:rPr>
              <a:t>Idea 1: Predicate Abstraction</a:t>
            </a:r>
            <a:endParaRPr lang="en-US" altLang="zh-TW" sz="2000">
              <a:ea typeface="新細明體" charset="-120"/>
            </a:endParaRPr>
          </a:p>
        </p:txBody>
      </p:sp>
      <p:sp>
        <p:nvSpPr>
          <p:cNvPr id="51203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23850" y="1924050"/>
            <a:ext cx="4095750" cy="3714750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1204" name="Oval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 flipH="1" flipV="1">
            <a:off x="363538" y="5505450"/>
            <a:ext cx="93662" cy="93663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1205" name="Oval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 flipH="1" flipV="1">
            <a:off x="811213" y="5505450"/>
            <a:ext cx="93662" cy="93663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1206" name="Oval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 flipH="1" flipV="1">
            <a:off x="363538" y="5114925"/>
            <a:ext cx="93662" cy="93663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1207" name="Oval 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 flipH="1" flipV="1">
            <a:off x="811213" y="5114925"/>
            <a:ext cx="93662" cy="93663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1208" name="Oval 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 flipH="1" flipV="1">
            <a:off x="1230313" y="5505450"/>
            <a:ext cx="93662" cy="93663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1209" name="Oval 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 flipH="1" flipV="1">
            <a:off x="1677988" y="5505450"/>
            <a:ext cx="93662" cy="93663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1210" name="Oval 1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 flipH="1" flipV="1">
            <a:off x="2106613" y="5505450"/>
            <a:ext cx="93662" cy="93663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1211" name="Oval 11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 flipH="1" flipV="1">
            <a:off x="2554288" y="5505450"/>
            <a:ext cx="93662" cy="93663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1212" name="Oval 12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 flipH="1" flipV="1">
            <a:off x="1230313" y="5114925"/>
            <a:ext cx="93662" cy="93663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1213" name="Oval 13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 flipH="1" flipV="1">
            <a:off x="1677988" y="5114925"/>
            <a:ext cx="93662" cy="93663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1214" name="Oval 14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 flipH="1" flipV="1">
            <a:off x="2106613" y="5114925"/>
            <a:ext cx="93662" cy="93663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1215" name="Oval 1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 flipH="1" flipV="1">
            <a:off x="2554288" y="5114925"/>
            <a:ext cx="93662" cy="93663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1216" name="Oval 1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 flipH="1" flipV="1">
            <a:off x="2963863" y="5505450"/>
            <a:ext cx="93662" cy="93663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1217" name="Oval 17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 flipH="1" flipV="1">
            <a:off x="3411538" y="5505450"/>
            <a:ext cx="93662" cy="93663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1218" name="Oval 18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 flipH="1" flipV="1">
            <a:off x="3840163" y="5505450"/>
            <a:ext cx="93662" cy="93663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1219" name="Oval 19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 flipH="1" flipV="1">
            <a:off x="4287838" y="5505450"/>
            <a:ext cx="93662" cy="93663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1220" name="Oval 20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 flipH="1" flipV="1">
            <a:off x="2963863" y="5114925"/>
            <a:ext cx="93662" cy="93663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1221" name="Oval 21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 flipH="1" flipV="1">
            <a:off x="3411538" y="5114925"/>
            <a:ext cx="93662" cy="93663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1222" name="Oval 22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 flipH="1" flipV="1">
            <a:off x="3840163" y="5114925"/>
            <a:ext cx="93662" cy="93663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1223" name="Oval 23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 flipH="1" flipV="1">
            <a:off x="4287838" y="5114925"/>
            <a:ext cx="93662" cy="93663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1224" name="Oval 24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 flipH="1" flipV="1">
            <a:off x="354013" y="4752975"/>
            <a:ext cx="93662" cy="93663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1225" name="Oval 25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 flipH="1" flipV="1">
            <a:off x="801688" y="4752975"/>
            <a:ext cx="93662" cy="93663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1226" name="Oval 26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 flipV="1">
            <a:off x="354013" y="4362450"/>
            <a:ext cx="93662" cy="93663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1227" name="Oval 27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 flipV="1">
            <a:off x="801688" y="4362450"/>
            <a:ext cx="93662" cy="93663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1228" name="Oval 28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 flipV="1">
            <a:off x="354013" y="3943350"/>
            <a:ext cx="93662" cy="93663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1229" name="Oval 29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 flipH="1" flipV="1">
            <a:off x="801688" y="3943350"/>
            <a:ext cx="93662" cy="93663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1230" name="Oval 30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 flipH="1" flipV="1">
            <a:off x="354013" y="3552825"/>
            <a:ext cx="93662" cy="93663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1231" name="Oval 31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 flipH="1" flipV="1">
            <a:off x="801688" y="3552825"/>
            <a:ext cx="93662" cy="93663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1232" name="Oval 32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 flipH="1" flipV="1">
            <a:off x="1220788" y="4752975"/>
            <a:ext cx="93662" cy="93663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1233" name="Oval 33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 flipH="1" flipV="1">
            <a:off x="1668463" y="4752975"/>
            <a:ext cx="93662" cy="93663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1234" name="Oval 34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 flipH="1" flipV="1">
            <a:off x="2097088" y="4752975"/>
            <a:ext cx="93662" cy="93663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1235" name="Oval 35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 flipH="1" flipV="1">
            <a:off x="2544763" y="4752975"/>
            <a:ext cx="93662" cy="93663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1236" name="Oval 36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 flipH="1" flipV="1">
            <a:off x="1220788" y="4362450"/>
            <a:ext cx="93662" cy="93663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1237" name="Oval 37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 flipH="1" flipV="1">
            <a:off x="1668463" y="4362450"/>
            <a:ext cx="93662" cy="93663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1238" name="Oval 38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 flipH="1" flipV="1">
            <a:off x="2097088" y="4362450"/>
            <a:ext cx="93662" cy="93663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1239" name="Oval 39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 flipH="1" flipV="1">
            <a:off x="2544763" y="4362450"/>
            <a:ext cx="93662" cy="93663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1240" name="Oval 40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 flipH="1" flipV="1">
            <a:off x="1220788" y="3943350"/>
            <a:ext cx="93662" cy="93663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1241" name="Oval 41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 flipH="1" flipV="1">
            <a:off x="1668463" y="3943350"/>
            <a:ext cx="93662" cy="93663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1242" name="Oval 42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 flipH="1" flipV="1">
            <a:off x="2097088" y="3943350"/>
            <a:ext cx="93662" cy="93663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1243" name="Oval 43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 flipH="1" flipV="1">
            <a:off x="2544763" y="3943350"/>
            <a:ext cx="93662" cy="93663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1244" name="Oval 44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 flipH="1" flipV="1">
            <a:off x="1220788" y="3552825"/>
            <a:ext cx="93662" cy="93663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1245" name="Oval 45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 flipH="1" flipV="1">
            <a:off x="1668463" y="3552825"/>
            <a:ext cx="93662" cy="93663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1246" name="Oval 46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 flipH="1" flipV="1">
            <a:off x="2097088" y="3552825"/>
            <a:ext cx="93662" cy="93663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1247" name="Oval 47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 flipH="1" flipV="1">
            <a:off x="2544763" y="3552825"/>
            <a:ext cx="93662" cy="93663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1248" name="Oval 48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 flipH="1" flipV="1">
            <a:off x="2954338" y="4752975"/>
            <a:ext cx="93662" cy="93663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1249" name="Oval 49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 flipH="1" flipV="1">
            <a:off x="3402013" y="4752975"/>
            <a:ext cx="93662" cy="93663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1250" name="Oval 50"/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 flipH="1" flipV="1">
            <a:off x="3830638" y="4752975"/>
            <a:ext cx="93662" cy="93663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1251" name="Oval 51"/>
          <p:cNvSpPr>
            <a:spLocks noChangeArrowheads="1"/>
          </p:cNvSpPr>
          <p:nvPr>
            <p:custDataLst>
              <p:tags r:id="rId51"/>
            </p:custDataLst>
          </p:nvPr>
        </p:nvSpPr>
        <p:spPr bwMode="auto">
          <a:xfrm flipH="1" flipV="1">
            <a:off x="4278313" y="4752975"/>
            <a:ext cx="93662" cy="93663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1252" name="Oval 52"/>
          <p:cNvSpPr>
            <a:spLocks noChangeArrowheads="1"/>
          </p:cNvSpPr>
          <p:nvPr>
            <p:custDataLst>
              <p:tags r:id="rId52"/>
            </p:custDataLst>
          </p:nvPr>
        </p:nvSpPr>
        <p:spPr bwMode="auto">
          <a:xfrm flipH="1" flipV="1">
            <a:off x="2954338" y="4362450"/>
            <a:ext cx="93662" cy="93663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1253" name="Oval 53"/>
          <p:cNvSpPr>
            <a:spLocks noChangeArrowheads="1"/>
          </p:cNvSpPr>
          <p:nvPr>
            <p:custDataLst>
              <p:tags r:id="rId53"/>
            </p:custDataLst>
          </p:nvPr>
        </p:nvSpPr>
        <p:spPr bwMode="auto">
          <a:xfrm flipH="1" flipV="1">
            <a:off x="3402013" y="4362450"/>
            <a:ext cx="93662" cy="93663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1254" name="Oval 54"/>
          <p:cNvSpPr>
            <a:spLocks noChangeArrowheads="1"/>
          </p:cNvSpPr>
          <p:nvPr>
            <p:custDataLst>
              <p:tags r:id="rId54"/>
            </p:custDataLst>
          </p:nvPr>
        </p:nvSpPr>
        <p:spPr bwMode="auto">
          <a:xfrm flipH="1" flipV="1">
            <a:off x="3830638" y="4362450"/>
            <a:ext cx="93662" cy="93663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1255" name="Oval 55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 flipH="1" flipV="1">
            <a:off x="4278313" y="4362450"/>
            <a:ext cx="93662" cy="93663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1256" name="Oval 56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 flipH="1" flipV="1">
            <a:off x="2954338" y="3943350"/>
            <a:ext cx="93662" cy="93663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1257" name="Oval 57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 flipH="1" flipV="1">
            <a:off x="3402013" y="3943350"/>
            <a:ext cx="93662" cy="93663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1258" name="Oval 58"/>
          <p:cNvSpPr>
            <a:spLocks noChangeArrowheads="1"/>
          </p:cNvSpPr>
          <p:nvPr>
            <p:custDataLst>
              <p:tags r:id="rId58"/>
            </p:custDataLst>
          </p:nvPr>
        </p:nvSpPr>
        <p:spPr bwMode="auto">
          <a:xfrm flipH="1" flipV="1">
            <a:off x="3830638" y="3943350"/>
            <a:ext cx="93662" cy="93663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1259" name="Oval 59"/>
          <p:cNvSpPr>
            <a:spLocks noChangeArrowheads="1"/>
          </p:cNvSpPr>
          <p:nvPr>
            <p:custDataLst>
              <p:tags r:id="rId59"/>
            </p:custDataLst>
          </p:nvPr>
        </p:nvSpPr>
        <p:spPr bwMode="auto">
          <a:xfrm flipH="1" flipV="1">
            <a:off x="4278313" y="3943350"/>
            <a:ext cx="93662" cy="93663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1260" name="Oval 60"/>
          <p:cNvSpPr>
            <a:spLocks noChangeArrowheads="1"/>
          </p:cNvSpPr>
          <p:nvPr>
            <p:custDataLst>
              <p:tags r:id="rId60"/>
            </p:custDataLst>
          </p:nvPr>
        </p:nvSpPr>
        <p:spPr bwMode="auto">
          <a:xfrm flipH="1" flipV="1">
            <a:off x="2954338" y="3552825"/>
            <a:ext cx="93662" cy="93663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1261" name="Oval 61"/>
          <p:cNvSpPr>
            <a:spLocks noChangeArrowheads="1"/>
          </p:cNvSpPr>
          <p:nvPr>
            <p:custDataLst>
              <p:tags r:id="rId61"/>
            </p:custDataLst>
          </p:nvPr>
        </p:nvSpPr>
        <p:spPr bwMode="auto">
          <a:xfrm flipH="1" flipV="1">
            <a:off x="3402013" y="3552825"/>
            <a:ext cx="93662" cy="93663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1262" name="Oval 62"/>
          <p:cNvSpPr>
            <a:spLocks noChangeArrowheads="1"/>
          </p:cNvSpPr>
          <p:nvPr>
            <p:custDataLst>
              <p:tags r:id="rId62"/>
            </p:custDataLst>
          </p:nvPr>
        </p:nvSpPr>
        <p:spPr bwMode="auto">
          <a:xfrm flipH="1" flipV="1">
            <a:off x="3830638" y="3552825"/>
            <a:ext cx="93662" cy="93663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1263" name="Oval 63"/>
          <p:cNvSpPr>
            <a:spLocks noChangeArrowheads="1"/>
          </p:cNvSpPr>
          <p:nvPr>
            <p:custDataLst>
              <p:tags r:id="rId63"/>
            </p:custDataLst>
          </p:nvPr>
        </p:nvSpPr>
        <p:spPr bwMode="auto">
          <a:xfrm flipH="1" flipV="1">
            <a:off x="4278313" y="3552825"/>
            <a:ext cx="93662" cy="93663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1264" name="Oval 64"/>
          <p:cNvSpPr>
            <a:spLocks noChangeArrowheads="1"/>
          </p:cNvSpPr>
          <p:nvPr>
            <p:custDataLst>
              <p:tags r:id="rId64"/>
            </p:custDataLst>
          </p:nvPr>
        </p:nvSpPr>
        <p:spPr bwMode="auto">
          <a:xfrm flipH="1" flipV="1">
            <a:off x="363538" y="3152775"/>
            <a:ext cx="93662" cy="93663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1265" name="Oval 65"/>
          <p:cNvSpPr>
            <a:spLocks noChangeArrowheads="1"/>
          </p:cNvSpPr>
          <p:nvPr>
            <p:custDataLst>
              <p:tags r:id="rId65"/>
            </p:custDataLst>
          </p:nvPr>
        </p:nvSpPr>
        <p:spPr bwMode="auto">
          <a:xfrm flipH="1" flipV="1">
            <a:off x="811213" y="3152775"/>
            <a:ext cx="93662" cy="93663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1266" name="Oval 66"/>
          <p:cNvSpPr>
            <a:spLocks noChangeArrowheads="1"/>
          </p:cNvSpPr>
          <p:nvPr>
            <p:custDataLst>
              <p:tags r:id="rId66"/>
            </p:custDataLst>
          </p:nvPr>
        </p:nvSpPr>
        <p:spPr bwMode="auto">
          <a:xfrm flipH="1" flipV="1">
            <a:off x="363538" y="2762250"/>
            <a:ext cx="93662" cy="93663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1267" name="Oval 67"/>
          <p:cNvSpPr>
            <a:spLocks noChangeArrowheads="1"/>
          </p:cNvSpPr>
          <p:nvPr>
            <p:custDataLst>
              <p:tags r:id="rId67"/>
            </p:custDataLst>
          </p:nvPr>
        </p:nvSpPr>
        <p:spPr bwMode="auto">
          <a:xfrm flipH="1" flipV="1">
            <a:off x="811213" y="2762250"/>
            <a:ext cx="93662" cy="93663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1268" name="Oval 68"/>
          <p:cNvSpPr>
            <a:spLocks noChangeArrowheads="1"/>
          </p:cNvSpPr>
          <p:nvPr>
            <p:custDataLst>
              <p:tags r:id="rId68"/>
            </p:custDataLst>
          </p:nvPr>
        </p:nvSpPr>
        <p:spPr bwMode="auto">
          <a:xfrm flipH="1" flipV="1">
            <a:off x="363538" y="2343150"/>
            <a:ext cx="93662" cy="93663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1269" name="Oval 69"/>
          <p:cNvSpPr>
            <a:spLocks noChangeArrowheads="1"/>
          </p:cNvSpPr>
          <p:nvPr>
            <p:custDataLst>
              <p:tags r:id="rId69"/>
            </p:custDataLst>
          </p:nvPr>
        </p:nvSpPr>
        <p:spPr bwMode="auto">
          <a:xfrm flipH="1" flipV="1">
            <a:off x="811213" y="2343150"/>
            <a:ext cx="93662" cy="93663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1270" name="Oval 70"/>
          <p:cNvSpPr>
            <a:spLocks noChangeArrowheads="1"/>
          </p:cNvSpPr>
          <p:nvPr>
            <p:custDataLst>
              <p:tags r:id="rId70"/>
            </p:custDataLst>
          </p:nvPr>
        </p:nvSpPr>
        <p:spPr bwMode="auto">
          <a:xfrm flipH="1" flipV="1">
            <a:off x="363538" y="1952625"/>
            <a:ext cx="93662" cy="93663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1271" name="Oval 71"/>
          <p:cNvSpPr>
            <a:spLocks noChangeArrowheads="1"/>
          </p:cNvSpPr>
          <p:nvPr>
            <p:custDataLst>
              <p:tags r:id="rId71"/>
            </p:custDataLst>
          </p:nvPr>
        </p:nvSpPr>
        <p:spPr bwMode="auto">
          <a:xfrm flipH="1" flipV="1">
            <a:off x="811213" y="1952625"/>
            <a:ext cx="93662" cy="93663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1272" name="Oval 72"/>
          <p:cNvSpPr>
            <a:spLocks noChangeArrowheads="1"/>
          </p:cNvSpPr>
          <p:nvPr>
            <p:custDataLst>
              <p:tags r:id="rId72"/>
            </p:custDataLst>
          </p:nvPr>
        </p:nvSpPr>
        <p:spPr bwMode="auto">
          <a:xfrm flipH="1" flipV="1">
            <a:off x="1230313" y="3152775"/>
            <a:ext cx="93662" cy="93663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1273" name="Oval 73"/>
          <p:cNvSpPr>
            <a:spLocks noChangeArrowheads="1"/>
          </p:cNvSpPr>
          <p:nvPr>
            <p:custDataLst>
              <p:tags r:id="rId73"/>
            </p:custDataLst>
          </p:nvPr>
        </p:nvSpPr>
        <p:spPr bwMode="auto">
          <a:xfrm flipH="1" flipV="1">
            <a:off x="1677988" y="3152775"/>
            <a:ext cx="93662" cy="93663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1274" name="Oval 74"/>
          <p:cNvSpPr>
            <a:spLocks noChangeArrowheads="1"/>
          </p:cNvSpPr>
          <p:nvPr>
            <p:custDataLst>
              <p:tags r:id="rId74"/>
            </p:custDataLst>
          </p:nvPr>
        </p:nvSpPr>
        <p:spPr bwMode="auto">
          <a:xfrm flipH="1" flipV="1">
            <a:off x="2106613" y="3152775"/>
            <a:ext cx="93662" cy="93663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1275" name="Oval 75"/>
          <p:cNvSpPr>
            <a:spLocks noChangeArrowheads="1"/>
          </p:cNvSpPr>
          <p:nvPr>
            <p:custDataLst>
              <p:tags r:id="rId75"/>
            </p:custDataLst>
          </p:nvPr>
        </p:nvSpPr>
        <p:spPr bwMode="auto">
          <a:xfrm flipH="1" flipV="1">
            <a:off x="2554288" y="3152775"/>
            <a:ext cx="93662" cy="93663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1276" name="Oval 76"/>
          <p:cNvSpPr>
            <a:spLocks noChangeArrowheads="1"/>
          </p:cNvSpPr>
          <p:nvPr>
            <p:custDataLst>
              <p:tags r:id="rId76"/>
            </p:custDataLst>
          </p:nvPr>
        </p:nvSpPr>
        <p:spPr bwMode="auto">
          <a:xfrm flipH="1" flipV="1">
            <a:off x="1230313" y="2762250"/>
            <a:ext cx="93662" cy="93663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1277" name="Oval 77"/>
          <p:cNvSpPr>
            <a:spLocks noChangeArrowheads="1"/>
          </p:cNvSpPr>
          <p:nvPr>
            <p:custDataLst>
              <p:tags r:id="rId77"/>
            </p:custDataLst>
          </p:nvPr>
        </p:nvSpPr>
        <p:spPr bwMode="auto">
          <a:xfrm flipH="1" flipV="1">
            <a:off x="1677988" y="2762250"/>
            <a:ext cx="93662" cy="93663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1278" name="Oval 78"/>
          <p:cNvSpPr>
            <a:spLocks noChangeArrowheads="1"/>
          </p:cNvSpPr>
          <p:nvPr>
            <p:custDataLst>
              <p:tags r:id="rId78"/>
            </p:custDataLst>
          </p:nvPr>
        </p:nvSpPr>
        <p:spPr bwMode="auto">
          <a:xfrm flipH="1" flipV="1">
            <a:off x="2106613" y="2762250"/>
            <a:ext cx="93662" cy="93663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1279" name="Oval 79"/>
          <p:cNvSpPr>
            <a:spLocks noChangeArrowheads="1"/>
          </p:cNvSpPr>
          <p:nvPr>
            <p:custDataLst>
              <p:tags r:id="rId79"/>
            </p:custDataLst>
          </p:nvPr>
        </p:nvSpPr>
        <p:spPr bwMode="auto">
          <a:xfrm flipH="1" flipV="1">
            <a:off x="2554288" y="2762250"/>
            <a:ext cx="93662" cy="93663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1280" name="Oval 80"/>
          <p:cNvSpPr>
            <a:spLocks noChangeArrowheads="1"/>
          </p:cNvSpPr>
          <p:nvPr>
            <p:custDataLst>
              <p:tags r:id="rId80"/>
            </p:custDataLst>
          </p:nvPr>
        </p:nvSpPr>
        <p:spPr bwMode="auto">
          <a:xfrm flipH="1" flipV="1">
            <a:off x="1230313" y="2343150"/>
            <a:ext cx="93662" cy="93663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1281" name="Oval 81"/>
          <p:cNvSpPr>
            <a:spLocks noChangeArrowheads="1"/>
          </p:cNvSpPr>
          <p:nvPr>
            <p:custDataLst>
              <p:tags r:id="rId81"/>
            </p:custDataLst>
          </p:nvPr>
        </p:nvSpPr>
        <p:spPr bwMode="auto">
          <a:xfrm flipH="1" flipV="1">
            <a:off x="1677988" y="2343150"/>
            <a:ext cx="93662" cy="93663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1282" name="Oval 82"/>
          <p:cNvSpPr>
            <a:spLocks noChangeArrowheads="1"/>
          </p:cNvSpPr>
          <p:nvPr>
            <p:custDataLst>
              <p:tags r:id="rId82"/>
            </p:custDataLst>
          </p:nvPr>
        </p:nvSpPr>
        <p:spPr bwMode="auto">
          <a:xfrm flipH="1" flipV="1">
            <a:off x="2106613" y="2343150"/>
            <a:ext cx="93662" cy="93663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1283" name="Oval 83"/>
          <p:cNvSpPr>
            <a:spLocks noChangeArrowheads="1"/>
          </p:cNvSpPr>
          <p:nvPr>
            <p:custDataLst>
              <p:tags r:id="rId83"/>
            </p:custDataLst>
          </p:nvPr>
        </p:nvSpPr>
        <p:spPr bwMode="auto">
          <a:xfrm flipH="1" flipV="1">
            <a:off x="2554288" y="2343150"/>
            <a:ext cx="93662" cy="93663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1284" name="Oval 84"/>
          <p:cNvSpPr>
            <a:spLocks noChangeArrowheads="1"/>
          </p:cNvSpPr>
          <p:nvPr>
            <p:custDataLst>
              <p:tags r:id="rId84"/>
            </p:custDataLst>
          </p:nvPr>
        </p:nvSpPr>
        <p:spPr bwMode="auto">
          <a:xfrm flipH="1" flipV="1">
            <a:off x="1230313" y="1952625"/>
            <a:ext cx="93662" cy="93663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1285" name="Oval 85"/>
          <p:cNvSpPr>
            <a:spLocks noChangeArrowheads="1"/>
          </p:cNvSpPr>
          <p:nvPr>
            <p:custDataLst>
              <p:tags r:id="rId85"/>
            </p:custDataLst>
          </p:nvPr>
        </p:nvSpPr>
        <p:spPr bwMode="auto">
          <a:xfrm flipH="1" flipV="1">
            <a:off x="1677988" y="1952625"/>
            <a:ext cx="93662" cy="93663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1286" name="Oval 86"/>
          <p:cNvSpPr>
            <a:spLocks noChangeArrowheads="1"/>
          </p:cNvSpPr>
          <p:nvPr>
            <p:custDataLst>
              <p:tags r:id="rId86"/>
            </p:custDataLst>
          </p:nvPr>
        </p:nvSpPr>
        <p:spPr bwMode="auto">
          <a:xfrm flipH="1" flipV="1">
            <a:off x="2106613" y="1952625"/>
            <a:ext cx="93662" cy="93663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1287" name="Oval 87"/>
          <p:cNvSpPr>
            <a:spLocks noChangeArrowheads="1"/>
          </p:cNvSpPr>
          <p:nvPr>
            <p:custDataLst>
              <p:tags r:id="rId87"/>
            </p:custDataLst>
          </p:nvPr>
        </p:nvSpPr>
        <p:spPr bwMode="auto">
          <a:xfrm flipH="1" flipV="1">
            <a:off x="2554288" y="1952625"/>
            <a:ext cx="93662" cy="93663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1288" name="Oval 88"/>
          <p:cNvSpPr>
            <a:spLocks noChangeArrowheads="1"/>
          </p:cNvSpPr>
          <p:nvPr>
            <p:custDataLst>
              <p:tags r:id="rId88"/>
            </p:custDataLst>
          </p:nvPr>
        </p:nvSpPr>
        <p:spPr bwMode="auto">
          <a:xfrm flipH="1" flipV="1">
            <a:off x="2963863" y="3152775"/>
            <a:ext cx="93662" cy="93663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1289" name="Oval 89"/>
          <p:cNvSpPr>
            <a:spLocks noChangeArrowheads="1"/>
          </p:cNvSpPr>
          <p:nvPr>
            <p:custDataLst>
              <p:tags r:id="rId89"/>
            </p:custDataLst>
          </p:nvPr>
        </p:nvSpPr>
        <p:spPr bwMode="auto">
          <a:xfrm flipH="1" flipV="1">
            <a:off x="3411538" y="3152775"/>
            <a:ext cx="93662" cy="93663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1290" name="Oval 90"/>
          <p:cNvSpPr>
            <a:spLocks noChangeArrowheads="1"/>
          </p:cNvSpPr>
          <p:nvPr>
            <p:custDataLst>
              <p:tags r:id="rId90"/>
            </p:custDataLst>
          </p:nvPr>
        </p:nvSpPr>
        <p:spPr bwMode="auto">
          <a:xfrm flipH="1" flipV="1">
            <a:off x="3840163" y="3152775"/>
            <a:ext cx="93662" cy="93663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1291" name="Oval 91"/>
          <p:cNvSpPr>
            <a:spLocks noChangeArrowheads="1"/>
          </p:cNvSpPr>
          <p:nvPr>
            <p:custDataLst>
              <p:tags r:id="rId91"/>
            </p:custDataLst>
          </p:nvPr>
        </p:nvSpPr>
        <p:spPr bwMode="auto">
          <a:xfrm flipH="1" flipV="1">
            <a:off x="4287838" y="3152775"/>
            <a:ext cx="93662" cy="93663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1292" name="Oval 92"/>
          <p:cNvSpPr>
            <a:spLocks noChangeArrowheads="1"/>
          </p:cNvSpPr>
          <p:nvPr>
            <p:custDataLst>
              <p:tags r:id="rId92"/>
            </p:custDataLst>
          </p:nvPr>
        </p:nvSpPr>
        <p:spPr bwMode="auto">
          <a:xfrm flipH="1" flipV="1">
            <a:off x="2963863" y="2762250"/>
            <a:ext cx="93662" cy="93663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1293" name="Oval 93"/>
          <p:cNvSpPr>
            <a:spLocks noChangeArrowheads="1"/>
          </p:cNvSpPr>
          <p:nvPr>
            <p:custDataLst>
              <p:tags r:id="rId93"/>
            </p:custDataLst>
          </p:nvPr>
        </p:nvSpPr>
        <p:spPr bwMode="auto">
          <a:xfrm flipH="1" flipV="1">
            <a:off x="3411538" y="2762250"/>
            <a:ext cx="93662" cy="93663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1294" name="Oval 94"/>
          <p:cNvSpPr>
            <a:spLocks noChangeArrowheads="1"/>
          </p:cNvSpPr>
          <p:nvPr>
            <p:custDataLst>
              <p:tags r:id="rId94"/>
            </p:custDataLst>
          </p:nvPr>
        </p:nvSpPr>
        <p:spPr bwMode="auto">
          <a:xfrm flipH="1" flipV="1">
            <a:off x="3840163" y="2762250"/>
            <a:ext cx="93662" cy="93663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1295" name="Oval 95"/>
          <p:cNvSpPr>
            <a:spLocks noChangeArrowheads="1"/>
          </p:cNvSpPr>
          <p:nvPr>
            <p:custDataLst>
              <p:tags r:id="rId95"/>
            </p:custDataLst>
          </p:nvPr>
        </p:nvSpPr>
        <p:spPr bwMode="auto">
          <a:xfrm flipH="1" flipV="1">
            <a:off x="4287838" y="2762250"/>
            <a:ext cx="93662" cy="93663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1296" name="Oval 96"/>
          <p:cNvSpPr>
            <a:spLocks noChangeArrowheads="1"/>
          </p:cNvSpPr>
          <p:nvPr>
            <p:custDataLst>
              <p:tags r:id="rId96"/>
            </p:custDataLst>
          </p:nvPr>
        </p:nvSpPr>
        <p:spPr bwMode="auto">
          <a:xfrm flipH="1" flipV="1">
            <a:off x="2963863" y="2343150"/>
            <a:ext cx="93662" cy="93663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1297" name="Oval 97"/>
          <p:cNvSpPr>
            <a:spLocks noChangeArrowheads="1"/>
          </p:cNvSpPr>
          <p:nvPr>
            <p:custDataLst>
              <p:tags r:id="rId97"/>
            </p:custDataLst>
          </p:nvPr>
        </p:nvSpPr>
        <p:spPr bwMode="auto">
          <a:xfrm flipH="1" flipV="1">
            <a:off x="3411538" y="2343150"/>
            <a:ext cx="93662" cy="93663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1298" name="Oval 98"/>
          <p:cNvSpPr>
            <a:spLocks noChangeArrowheads="1"/>
          </p:cNvSpPr>
          <p:nvPr>
            <p:custDataLst>
              <p:tags r:id="rId98"/>
            </p:custDataLst>
          </p:nvPr>
        </p:nvSpPr>
        <p:spPr bwMode="auto">
          <a:xfrm flipH="1" flipV="1">
            <a:off x="3840163" y="2343150"/>
            <a:ext cx="93662" cy="93663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1299" name="Oval 99"/>
          <p:cNvSpPr>
            <a:spLocks noChangeArrowheads="1"/>
          </p:cNvSpPr>
          <p:nvPr>
            <p:custDataLst>
              <p:tags r:id="rId99"/>
            </p:custDataLst>
          </p:nvPr>
        </p:nvSpPr>
        <p:spPr bwMode="auto">
          <a:xfrm flipH="1" flipV="1">
            <a:off x="4287838" y="2343150"/>
            <a:ext cx="93662" cy="93663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1300" name="Oval 100"/>
          <p:cNvSpPr>
            <a:spLocks noChangeArrowheads="1"/>
          </p:cNvSpPr>
          <p:nvPr>
            <p:custDataLst>
              <p:tags r:id="rId100"/>
            </p:custDataLst>
          </p:nvPr>
        </p:nvSpPr>
        <p:spPr bwMode="auto">
          <a:xfrm flipH="1" flipV="1">
            <a:off x="2963863" y="1952625"/>
            <a:ext cx="93662" cy="93663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1301" name="Oval 101"/>
          <p:cNvSpPr>
            <a:spLocks noChangeArrowheads="1"/>
          </p:cNvSpPr>
          <p:nvPr>
            <p:custDataLst>
              <p:tags r:id="rId101"/>
            </p:custDataLst>
          </p:nvPr>
        </p:nvSpPr>
        <p:spPr bwMode="auto">
          <a:xfrm flipH="1" flipV="1">
            <a:off x="3411538" y="1952625"/>
            <a:ext cx="93662" cy="93663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1302" name="Oval 102"/>
          <p:cNvSpPr>
            <a:spLocks noChangeArrowheads="1"/>
          </p:cNvSpPr>
          <p:nvPr>
            <p:custDataLst>
              <p:tags r:id="rId102"/>
            </p:custDataLst>
          </p:nvPr>
        </p:nvSpPr>
        <p:spPr bwMode="auto">
          <a:xfrm flipH="1" flipV="1">
            <a:off x="3840163" y="1952625"/>
            <a:ext cx="93662" cy="93663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1303" name="Oval 103"/>
          <p:cNvSpPr>
            <a:spLocks noChangeArrowheads="1"/>
          </p:cNvSpPr>
          <p:nvPr>
            <p:custDataLst>
              <p:tags r:id="rId103"/>
            </p:custDataLst>
          </p:nvPr>
        </p:nvSpPr>
        <p:spPr bwMode="auto">
          <a:xfrm flipH="1" flipV="1">
            <a:off x="4287838" y="1952625"/>
            <a:ext cx="93662" cy="93663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cxnSp>
        <p:nvCxnSpPr>
          <p:cNvPr id="51304" name="AutoShape 104"/>
          <p:cNvCxnSpPr>
            <a:cxnSpLocks noChangeShapeType="1"/>
            <a:stCxn id="51204" idx="2"/>
            <a:endCxn id="51205" idx="6"/>
          </p:cNvCxnSpPr>
          <p:nvPr>
            <p:custDataLst>
              <p:tags r:id="rId104"/>
            </p:custDataLst>
          </p:nvPr>
        </p:nvCxnSpPr>
        <p:spPr bwMode="auto">
          <a:xfrm>
            <a:off x="458788" y="5553075"/>
            <a:ext cx="354012" cy="0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51305" name="AutoShape 105"/>
          <p:cNvCxnSpPr>
            <a:cxnSpLocks noChangeShapeType="1"/>
          </p:cNvCxnSpPr>
          <p:nvPr>
            <p:custDataLst>
              <p:tags r:id="rId105"/>
            </p:custDataLst>
          </p:nvPr>
        </p:nvCxnSpPr>
        <p:spPr bwMode="auto">
          <a:xfrm flipH="1">
            <a:off x="425450" y="2424113"/>
            <a:ext cx="400050" cy="723900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51306" name="AutoShape 106"/>
          <p:cNvCxnSpPr>
            <a:cxnSpLocks noChangeShapeType="1"/>
          </p:cNvCxnSpPr>
          <p:nvPr>
            <p:custDataLst>
              <p:tags r:id="rId106"/>
            </p:custDataLst>
          </p:nvPr>
        </p:nvCxnSpPr>
        <p:spPr bwMode="auto">
          <a:xfrm>
            <a:off x="1773238" y="5543550"/>
            <a:ext cx="354012" cy="0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51307" name="AutoShape 107"/>
          <p:cNvCxnSpPr>
            <a:cxnSpLocks noChangeShapeType="1"/>
          </p:cNvCxnSpPr>
          <p:nvPr>
            <p:custDataLst>
              <p:tags r:id="rId107"/>
            </p:custDataLst>
          </p:nvPr>
        </p:nvCxnSpPr>
        <p:spPr bwMode="auto">
          <a:xfrm>
            <a:off x="1301750" y="5548313"/>
            <a:ext cx="400050" cy="1587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51308" name="AutoShape 108"/>
          <p:cNvCxnSpPr>
            <a:cxnSpLocks noChangeShapeType="1"/>
          </p:cNvCxnSpPr>
          <p:nvPr>
            <p:custDataLst>
              <p:tags r:id="rId108"/>
            </p:custDataLst>
          </p:nvPr>
        </p:nvCxnSpPr>
        <p:spPr bwMode="auto">
          <a:xfrm flipV="1">
            <a:off x="849313" y="5200650"/>
            <a:ext cx="0" cy="296863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51309" name="AutoShape 109"/>
          <p:cNvCxnSpPr>
            <a:cxnSpLocks noChangeShapeType="1"/>
          </p:cNvCxnSpPr>
          <p:nvPr>
            <p:custDataLst>
              <p:tags r:id="rId109"/>
            </p:custDataLst>
          </p:nvPr>
        </p:nvCxnSpPr>
        <p:spPr bwMode="auto">
          <a:xfrm flipV="1">
            <a:off x="847725" y="4829175"/>
            <a:ext cx="3175" cy="280988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51310" name="AutoShape 110"/>
          <p:cNvCxnSpPr>
            <a:cxnSpLocks noChangeShapeType="1"/>
          </p:cNvCxnSpPr>
          <p:nvPr>
            <p:custDataLst>
              <p:tags r:id="rId110"/>
            </p:custDataLst>
          </p:nvPr>
        </p:nvCxnSpPr>
        <p:spPr bwMode="auto">
          <a:xfrm flipV="1">
            <a:off x="849313" y="4438650"/>
            <a:ext cx="0" cy="296863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51311" name="AutoShape 111"/>
          <p:cNvCxnSpPr>
            <a:cxnSpLocks noChangeShapeType="1"/>
          </p:cNvCxnSpPr>
          <p:nvPr>
            <p:custDataLst>
              <p:tags r:id="rId111"/>
            </p:custDataLst>
          </p:nvPr>
        </p:nvCxnSpPr>
        <p:spPr bwMode="auto">
          <a:xfrm flipV="1">
            <a:off x="1258888" y="4448175"/>
            <a:ext cx="0" cy="296863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51312" name="AutoShape 112"/>
          <p:cNvCxnSpPr>
            <a:cxnSpLocks noChangeShapeType="1"/>
          </p:cNvCxnSpPr>
          <p:nvPr>
            <p:custDataLst>
              <p:tags r:id="rId112"/>
            </p:custDataLst>
          </p:nvPr>
        </p:nvCxnSpPr>
        <p:spPr bwMode="auto">
          <a:xfrm flipV="1">
            <a:off x="1277938" y="4019550"/>
            <a:ext cx="0" cy="296863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51313" name="AutoShape 113"/>
          <p:cNvCxnSpPr>
            <a:cxnSpLocks noChangeShapeType="1"/>
          </p:cNvCxnSpPr>
          <p:nvPr>
            <p:custDataLst>
              <p:tags r:id="rId113"/>
            </p:custDataLst>
          </p:nvPr>
        </p:nvCxnSpPr>
        <p:spPr bwMode="auto">
          <a:xfrm>
            <a:off x="847725" y="3630613"/>
            <a:ext cx="0" cy="327025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51314" name="AutoShape 114"/>
          <p:cNvCxnSpPr>
            <a:cxnSpLocks noChangeShapeType="1"/>
          </p:cNvCxnSpPr>
          <p:nvPr>
            <p:custDataLst>
              <p:tags r:id="rId114"/>
            </p:custDataLst>
          </p:nvPr>
        </p:nvCxnSpPr>
        <p:spPr bwMode="auto">
          <a:xfrm flipV="1">
            <a:off x="1266825" y="3248025"/>
            <a:ext cx="3175" cy="280988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51315" name="AutoShape 115"/>
          <p:cNvCxnSpPr>
            <a:cxnSpLocks noChangeShapeType="1"/>
          </p:cNvCxnSpPr>
          <p:nvPr>
            <p:custDataLst>
              <p:tags r:id="rId115"/>
            </p:custDataLst>
          </p:nvPr>
        </p:nvCxnSpPr>
        <p:spPr bwMode="auto">
          <a:xfrm flipV="1">
            <a:off x="1716088" y="5191125"/>
            <a:ext cx="0" cy="296863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51316" name="AutoShape 116"/>
          <p:cNvCxnSpPr>
            <a:cxnSpLocks noChangeShapeType="1"/>
          </p:cNvCxnSpPr>
          <p:nvPr>
            <p:custDataLst>
              <p:tags r:id="rId116"/>
            </p:custDataLst>
          </p:nvPr>
        </p:nvCxnSpPr>
        <p:spPr bwMode="auto">
          <a:xfrm flipV="1">
            <a:off x="1706563" y="3619500"/>
            <a:ext cx="0" cy="296863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51317" name="AutoShape 117"/>
          <p:cNvCxnSpPr>
            <a:cxnSpLocks noChangeShapeType="1"/>
          </p:cNvCxnSpPr>
          <p:nvPr>
            <p:custDataLst>
              <p:tags r:id="rId117"/>
            </p:custDataLst>
          </p:nvPr>
        </p:nvCxnSpPr>
        <p:spPr bwMode="auto">
          <a:xfrm flipV="1">
            <a:off x="2144713" y="5181600"/>
            <a:ext cx="0" cy="296863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51318" name="AutoShape 118"/>
          <p:cNvCxnSpPr>
            <a:cxnSpLocks noChangeShapeType="1"/>
          </p:cNvCxnSpPr>
          <p:nvPr>
            <p:custDataLst>
              <p:tags r:id="rId118"/>
            </p:custDataLst>
          </p:nvPr>
        </p:nvCxnSpPr>
        <p:spPr bwMode="auto">
          <a:xfrm flipV="1">
            <a:off x="2143125" y="4810125"/>
            <a:ext cx="3175" cy="280988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51319" name="AutoShape 119"/>
          <p:cNvCxnSpPr>
            <a:cxnSpLocks noChangeShapeType="1"/>
          </p:cNvCxnSpPr>
          <p:nvPr>
            <p:custDataLst>
              <p:tags r:id="rId119"/>
            </p:custDataLst>
          </p:nvPr>
        </p:nvCxnSpPr>
        <p:spPr bwMode="auto">
          <a:xfrm flipV="1">
            <a:off x="2144713" y="4419600"/>
            <a:ext cx="0" cy="296863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51320" name="AutoShape 120"/>
          <p:cNvCxnSpPr>
            <a:cxnSpLocks noChangeShapeType="1"/>
          </p:cNvCxnSpPr>
          <p:nvPr>
            <p:custDataLst>
              <p:tags r:id="rId120"/>
            </p:custDataLst>
          </p:nvPr>
        </p:nvCxnSpPr>
        <p:spPr bwMode="auto">
          <a:xfrm flipV="1">
            <a:off x="2144713" y="4010025"/>
            <a:ext cx="0" cy="296863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51321" name="AutoShape 121"/>
          <p:cNvCxnSpPr>
            <a:cxnSpLocks noChangeShapeType="1"/>
          </p:cNvCxnSpPr>
          <p:nvPr>
            <p:custDataLst>
              <p:tags r:id="rId121"/>
            </p:custDataLst>
          </p:nvPr>
        </p:nvCxnSpPr>
        <p:spPr bwMode="auto">
          <a:xfrm flipV="1">
            <a:off x="2133600" y="3238500"/>
            <a:ext cx="3175" cy="280988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51322" name="AutoShape 122"/>
          <p:cNvCxnSpPr>
            <a:cxnSpLocks noChangeShapeType="1"/>
          </p:cNvCxnSpPr>
          <p:nvPr>
            <p:custDataLst>
              <p:tags r:id="rId122"/>
            </p:custDataLst>
          </p:nvPr>
        </p:nvCxnSpPr>
        <p:spPr bwMode="auto">
          <a:xfrm>
            <a:off x="892175" y="5148263"/>
            <a:ext cx="342900" cy="1587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51323" name="AutoShape 123"/>
          <p:cNvCxnSpPr>
            <a:cxnSpLocks noChangeShapeType="1"/>
          </p:cNvCxnSpPr>
          <p:nvPr>
            <p:custDataLst>
              <p:tags r:id="rId123"/>
            </p:custDataLst>
          </p:nvPr>
        </p:nvCxnSpPr>
        <p:spPr bwMode="auto">
          <a:xfrm>
            <a:off x="1773238" y="5143500"/>
            <a:ext cx="354012" cy="0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51324" name="AutoShape 124"/>
          <p:cNvCxnSpPr>
            <a:cxnSpLocks noChangeShapeType="1"/>
          </p:cNvCxnSpPr>
          <p:nvPr>
            <p:custDataLst>
              <p:tags r:id="rId124"/>
            </p:custDataLst>
          </p:nvPr>
        </p:nvCxnSpPr>
        <p:spPr bwMode="auto">
          <a:xfrm>
            <a:off x="1301750" y="5148263"/>
            <a:ext cx="400050" cy="1587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51325" name="AutoShape 125"/>
          <p:cNvCxnSpPr>
            <a:cxnSpLocks noChangeShapeType="1"/>
          </p:cNvCxnSpPr>
          <p:nvPr>
            <p:custDataLst>
              <p:tags r:id="rId125"/>
            </p:custDataLst>
          </p:nvPr>
        </p:nvCxnSpPr>
        <p:spPr bwMode="auto">
          <a:xfrm>
            <a:off x="3516313" y="5548313"/>
            <a:ext cx="354012" cy="0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51326" name="AutoShape 126"/>
          <p:cNvCxnSpPr>
            <a:cxnSpLocks noChangeShapeType="1"/>
          </p:cNvCxnSpPr>
          <p:nvPr>
            <p:custDataLst>
              <p:tags r:id="rId126"/>
            </p:custDataLst>
          </p:nvPr>
        </p:nvCxnSpPr>
        <p:spPr bwMode="auto">
          <a:xfrm>
            <a:off x="2635250" y="5148263"/>
            <a:ext cx="352425" cy="1587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51327" name="AutoShape 127"/>
          <p:cNvCxnSpPr>
            <a:cxnSpLocks noChangeShapeType="1"/>
          </p:cNvCxnSpPr>
          <p:nvPr>
            <p:custDataLst>
              <p:tags r:id="rId127"/>
            </p:custDataLst>
          </p:nvPr>
        </p:nvCxnSpPr>
        <p:spPr bwMode="auto">
          <a:xfrm>
            <a:off x="458788" y="4800600"/>
            <a:ext cx="354012" cy="0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51328" name="AutoShape 128"/>
          <p:cNvCxnSpPr>
            <a:cxnSpLocks noChangeShapeType="1"/>
          </p:cNvCxnSpPr>
          <p:nvPr>
            <p:custDataLst>
              <p:tags r:id="rId128"/>
            </p:custDataLst>
          </p:nvPr>
        </p:nvCxnSpPr>
        <p:spPr bwMode="auto">
          <a:xfrm flipV="1">
            <a:off x="892175" y="4826000"/>
            <a:ext cx="352425" cy="312738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51329" name="AutoShape 129"/>
          <p:cNvCxnSpPr>
            <a:cxnSpLocks noChangeShapeType="1"/>
          </p:cNvCxnSpPr>
          <p:nvPr>
            <p:custDataLst>
              <p:tags r:id="rId129"/>
            </p:custDataLst>
          </p:nvPr>
        </p:nvCxnSpPr>
        <p:spPr bwMode="auto">
          <a:xfrm>
            <a:off x="2206625" y="4795838"/>
            <a:ext cx="342900" cy="1587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51330" name="AutoShape 130"/>
          <p:cNvCxnSpPr>
            <a:cxnSpLocks noChangeShapeType="1"/>
          </p:cNvCxnSpPr>
          <p:nvPr>
            <p:custDataLst>
              <p:tags r:id="rId130"/>
            </p:custDataLst>
          </p:nvPr>
        </p:nvCxnSpPr>
        <p:spPr bwMode="auto">
          <a:xfrm flipH="1">
            <a:off x="3030538" y="4800600"/>
            <a:ext cx="398462" cy="1588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51331" name="AutoShape 131"/>
          <p:cNvCxnSpPr>
            <a:cxnSpLocks noChangeShapeType="1"/>
          </p:cNvCxnSpPr>
          <p:nvPr>
            <p:custDataLst>
              <p:tags r:id="rId131"/>
            </p:custDataLst>
          </p:nvPr>
        </p:nvCxnSpPr>
        <p:spPr bwMode="auto">
          <a:xfrm>
            <a:off x="2635250" y="4795838"/>
            <a:ext cx="352425" cy="1587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51332" name="AutoShape 132"/>
          <p:cNvCxnSpPr>
            <a:cxnSpLocks noChangeShapeType="1"/>
          </p:cNvCxnSpPr>
          <p:nvPr>
            <p:custDataLst>
              <p:tags r:id="rId132"/>
            </p:custDataLst>
          </p:nvPr>
        </p:nvCxnSpPr>
        <p:spPr bwMode="auto">
          <a:xfrm>
            <a:off x="911225" y="4395788"/>
            <a:ext cx="342900" cy="1587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51333" name="AutoShape 133"/>
          <p:cNvCxnSpPr>
            <a:cxnSpLocks noChangeShapeType="1"/>
          </p:cNvCxnSpPr>
          <p:nvPr>
            <p:custDataLst>
              <p:tags r:id="rId133"/>
            </p:custDataLst>
          </p:nvPr>
        </p:nvCxnSpPr>
        <p:spPr bwMode="auto">
          <a:xfrm>
            <a:off x="1763713" y="4400550"/>
            <a:ext cx="354012" cy="0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51334" name="AutoShape 134"/>
          <p:cNvCxnSpPr>
            <a:cxnSpLocks noChangeShapeType="1"/>
          </p:cNvCxnSpPr>
          <p:nvPr>
            <p:custDataLst>
              <p:tags r:id="rId134"/>
            </p:custDataLst>
          </p:nvPr>
        </p:nvCxnSpPr>
        <p:spPr bwMode="auto">
          <a:xfrm>
            <a:off x="3078163" y="4395788"/>
            <a:ext cx="354012" cy="0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51335" name="AutoShape 135"/>
          <p:cNvCxnSpPr>
            <a:cxnSpLocks noChangeShapeType="1"/>
          </p:cNvCxnSpPr>
          <p:nvPr>
            <p:custDataLst>
              <p:tags r:id="rId135"/>
            </p:custDataLst>
          </p:nvPr>
        </p:nvCxnSpPr>
        <p:spPr bwMode="auto">
          <a:xfrm>
            <a:off x="1801813" y="3200400"/>
            <a:ext cx="315912" cy="1588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51336" name="AutoShape 136"/>
          <p:cNvCxnSpPr>
            <a:cxnSpLocks noChangeShapeType="1"/>
          </p:cNvCxnSpPr>
          <p:nvPr>
            <p:custDataLst>
              <p:tags r:id="rId136"/>
            </p:custDataLst>
          </p:nvPr>
        </p:nvCxnSpPr>
        <p:spPr bwMode="auto">
          <a:xfrm>
            <a:off x="1330325" y="3205163"/>
            <a:ext cx="342900" cy="1587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51337" name="AutoShape 137"/>
          <p:cNvCxnSpPr>
            <a:cxnSpLocks noChangeShapeType="1"/>
          </p:cNvCxnSpPr>
          <p:nvPr>
            <p:custDataLst>
              <p:tags r:id="rId137"/>
            </p:custDataLst>
          </p:nvPr>
        </p:nvCxnSpPr>
        <p:spPr bwMode="auto">
          <a:xfrm>
            <a:off x="3087688" y="3205163"/>
            <a:ext cx="354012" cy="0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51338" name="AutoShape 138"/>
          <p:cNvCxnSpPr>
            <a:cxnSpLocks noChangeShapeType="1"/>
          </p:cNvCxnSpPr>
          <p:nvPr>
            <p:custDataLst>
              <p:tags r:id="rId138"/>
            </p:custDataLst>
          </p:nvPr>
        </p:nvCxnSpPr>
        <p:spPr bwMode="auto">
          <a:xfrm>
            <a:off x="2635250" y="3205163"/>
            <a:ext cx="352425" cy="1587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51339" name="AutoShape 139"/>
          <p:cNvCxnSpPr>
            <a:cxnSpLocks noChangeShapeType="1"/>
          </p:cNvCxnSpPr>
          <p:nvPr>
            <p:custDataLst>
              <p:tags r:id="rId139"/>
            </p:custDataLst>
          </p:nvPr>
        </p:nvCxnSpPr>
        <p:spPr bwMode="auto">
          <a:xfrm>
            <a:off x="468313" y="3600450"/>
            <a:ext cx="354012" cy="0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51340" name="AutoShape 140"/>
          <p:cNvCxnSpPr>
            <a:cxnSpLocks noChangeShapeType="1"/>
            <a:stCxn id="51229" idx="3"/>
          </p:cNvCxnSpPr>
          <p:nvPr>
            <p:custDataLst>
              <p:tags r:id="rId140"/>
            </p:custDataLst>
          </p:nvPr>
        </p:nvCxnSpPr>
        <p:spPr bwMode="auto">
          <a:xfrm flipV="1">
            <a:off x="882650" y="3597275"/>
            <a:ext cx="361950" cy="360363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51341" name="AutoShape 141"/>
          <p:cNvCxnSpPr>
            <a:cxnSpLocks noChangeShapeType="1"/>
          </p:cNvCxnSpPr>
          <p:nvPr>
            <p:custDataLst>
              <p:tags r:id="rId141"/>
            </p:custDataLst>
          </p:nvPr>
        </p:nvCxnSpPr>
        <p:spPr bwMode="auto">
          <a:xfrm>
            <a:off x="1782763" y="3590925"/>
            <a:ext cx="354012" cy="0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51342" name="AutoShape 142"/>
          <p:cNvCxnSpPr>
            <a:cxnSpLocks noChangeShapeType="1"/>
          </p:cNvCxnSpPr>
          <p:nvPr>
            <p:custDataLst>
              <p:tags r:id="rId142"/>
            </p:custDataLst>
          </p:nvPr>
        </p:nvCxnSpPr>
        <p:spPr bwMode="auto">
          <a:xfrm>
            <a:off x="2216150" y="3595688"/>
            <a:ext cx="342900" cy="1587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51343" name="AutoShape 143"/>
          <p:cNvCxnSpPr>
            <a:cxnSpLocks noChangeShapeType="1"/>
          </p:cNvCxnSpPr>
          <p:nvPr>
            <p:custDataLst>
              <p:tags r:id="rId143"/>
            </p:custDataLst>
          </p:nvPr>
        </p:nvCxnSpPr>
        <p:spPr bwMode="auto">
          <a:xfrm>
            <a:off x="901700" y="3976688"/>
            <a:ext cx="342900" cy="1587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51344" name="AutoShape 144"/>
          <p:cNvCxnSpPr>
            <a:cxnSpLocks noChangeShapeType="1"/>
          </p:cNvCxnSpPr>
          <p:nvPr>
            <p:custDataLst>
              <p:tags r:id="rId144"/>
            </p:custDataLst>
          </p:nvPr>
        </p:nvCxnSpPr>
        <p:spPr bwMode="auto">
          <a:xfrm>
            <a:off x="1311275" y="3976688"/>
            <a:ext cx="400050" cy="1587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51345" name="AutoShape 145"/>
          <p:cNvCxnSpPr>
            <a:cxnSpLocks noChangeShapeType="1"/>
          </p:cNvCxnSpPr>
          <p:nvPr>
            <p:custDataLst>
              <p:tags r:id="rId145"/>
            </p:custDataLst>
          </p:nvPr>
        </p:nvCxnSpPr>
        <p:spPr bwMode="auto">
          <a:xfrm flipV="1">
            <a:off x="2216150" y="3625850"/>
            <a:ext cx="342900" cy="350838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51346" name="AutoShape 146"/>
          <p:cNvCxnSpPr>
            <a:cxnSpLocks noChangeShapeType="1"/>
          </p:cNvCxnSpPr>
          <p:nvPr>
            <p:custDataLst>
              <p:tags r:id="rId146"/>
            </p:custDataLst>
          </p:nvPr>
        </p:nvCxnSpPr>
        <p:spPr bwMode="auto">
          <a:xfrm flipV="1">
            <a:off x="2601913" y="5191125"/>
            <a:ext cx="0" cy="296863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51347" name="AutoShape 147"/>
          <p:cNvCxnSpPr>
            <a:cxnSpLocks noChangeShapeType="1"/>
          </p:cNvCxnSpPr>
          <p:nvPr>
            <p:custDataLst>
              <p:tags r:id="rId147"/>
            </p:custDataLst>
          </p:nvPr>
        </p:nvCxnSpPr>
        <p:spPr bwMode="auto">
          <a:xfrm flipV="1">
            <a:off x="2601913" y="4429125"/>
            <a:ext cx="0" cy="296863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51348" name="AutoShape 148"/>
          <p:cNvCxnSpPr>
            <a:cxnSpLocks noChangeShapeType="1"/>
          </p:cNvCxnSpPr>
          <p:nvPr>
            <p:custDataLst>
              <p:tags r:id="rId148"/>
            </p:custDataLst>
          </p:nvPr>
        </p:nvCxnSpPr>
        <p:spPr bwMode="auto">
          <a:xfrm flipV="1">
            <a:off x="2601913" y="4019550"/>
            <a:ext cx="0" cy="296863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51349" name="AutoShape 149"/>
          <p:cNvCxnSpPr>
            <a:cxnSpLocks noChangeShapeType="1"/>
          </p:cNvCxnSpPr>
          <p:nvPr>
            <p:custDataLst>
              <p:tags r:id="rId149"/>
            </p:custDataLst>
          </p:nvPr>
        </p:nvCxnSpPr>
        <p:spPr bwMode="auto">
          <a:xfrm flipV="1">
            <a:off x="2592388" y="3619500"/>
            <a:ext cx="0" cy="296863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51350" name="AutoShape 150"/>
          <p:cNvCxnSpPr>
            <a:cxnSpLocks noChangeShapeType="1"/>
          </p:cNvCxnSpPr>
          <p:nvPr>
            <p:custDataLst>
              <p:tags r:id="rId150"/>
            </p:custDataLst>
          </p:nvPr>
        </p:nvCxnSpPr>
        <p:spPr bwMode="auto">
          <a:xfrm flipV="1">
            <a:off x="2590800" y="3248025"/>
            <a:ext cx="3175" cy="280988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51351" name="AutoShape 151"/>
          <p:cNvCxnSpPr>
            <a:cxnSpLocks noChangeShapeType="1"/>
          </p:cNvCxnSpPr>
          <p:nvPr>
            <p:custDataLst>
              <p:tags r:id="rId151"/>
            </p:custDataLst>
          </p:nvPr>
        </p:nvCxnSpPr>
        <p:spPr bwMode="auto">
          <a:xfrm flipV="1">
            <a:off x="3001963" y="4038600"/>
            <a:ext cx="0" cy="296863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51352" name="AutoShape 152"/>
          <p:cNvCxnSpPr>
            <a:cxnSpLocks noChangeShapeType="1"/>
          </p:cNvCxnSpPr>
          <p:nvPr>
            <p:custDataLst>
              <p:tags r:id="rId152"/>
            </p:custDataLst>
          </p:nvPr>
        </p:nvCxnSpPr>
        <p:spPr bwMode="auto">
          <a:xfrm flipV="1">
            <a:off x="2992438" y="3638550"/>
            <a:ext cx="0" cy="296863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51353" name="AutoShape 153"/>
          <p:cNvCxnSpPr>
            <a:cxnSpLocks noChangeShapeType="1"/>
          </p:cNvCxnSpPr>
          <p:nvPr>
            <p:custDataLst>
              <p:tags r:id="rId153"/>
            </p:custDataLst>
          </p:nvPr>
        </p:nvCxnSpPr>
        <p:spPr bwMode="auto">
          <a:xfrm flipV="1">
            <a:off x="3448050" y="4810125"/>
            <a:ext cx="3175" cy="280988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51354" name="AutoShape 154"/>
          <p:cNvCxnSpPr>
            <a:cxnSpLocks noChangeShapeType="1"/>
          </p:cNvCxnSpPr>
          <p:nvPr>
            <p:custDataLst>
              <p:tags r:id="rId154"/>
            </p:custDataLst>
          </p:nvPr>
        </p:nvCxnSpPr>
        <p:spPr bwMode="auto">
          <a:xfrm flipV="1">
            <a:off x="3449638" y="4038600"/>
            <a:ext cx="0" cy="296863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51355" name="AutoShape 155"/>
          <p:cNvCxnSpPr>
            <a:cxnSpLocks noChangeShapeType="1"/>
          </p:cNvCxnSpPr>
          <p:nvPr>
            <p:custDataLst>
              <p:tags r:id="rId155"/>
            </p:custDataLst>
          </p:nvPr>
        </p:nvCxnSpPr>
        <p:spPr bwMode="auto">
          <a:xfrm flipV="1">
            <a:off x="1311275" y="4024313"/>
            <a:ext cx="819150" cy="333375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51356" name="AutoShape 156"/>
          <p:cNvCxnSpPr>
            <a:cxnSpLocks noChangeShapeType="1"/>
          </p:cNvCxnSpPr>
          <p:nvPr>
            <p:custDataLst>
              <p:tags r:id="rId156"/>
            </p:custDataLst>
          </p:nvPr>
        </p:nvCxnSpPr>
        <p:spPr bwMode="auto">
          <a:xfrm flipH="1">
            <a:off x="1749425" y="4433888"/>
            <a:ext cx="381000" cy="695325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51357" name="AutoShape 157"/>
          <p:cNvCxnSpPr>
            <a:cxnSpLocks noChangeShapeType="1"/>
          </p:cNvCxnSpPr>
          <p:nvPr>
            <p:custDataLst>
              <p:tags r:id="rId157"/>
            </p:custDataLst>
          </p:nvPr>
        </p:nvCxnSpPr>
        <p:spPr bwMode="auto">
          <a:xfrm flipV="1">
            <a:off x="2187575" y="4824413"/>
            <a:ext cx="381000" cy="685800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51358" name="AutoShape 158"/>
          <p:cNvCxnSpPr>
            <a:cxnSpLocks noChangeShapeType="1"/>
          </p:cNvCxnSpPr>
          <p:nvPr>
            <p:custDataLst>
              <p:tags r:id="rId158"/>
            </p:custDataLst>
          </p:nvPr>
        </p:nvCxnSpPr>
        <p:spPr bwMode="auto">
          <a:xfrm flipH="1">
            <a:off x="1301750" y="4452938"/>
            <a:ext cx="381000" cy="676275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51359" name="AutoShape 159"/>
          <p:cNvCxnSpPr>
            <a:cxnSpLocks noChangeShapeType="1"/>
          </p:cNvCxnSpPr>
          <p:nvPr>
            <p:custDataLst>
              <p:tags r:id="rId159"/>
            </p:custDataLst>
          </p:nvPr>
        </p:nvCxnSpPr>
        <p:spPr bwMode="auto">
          <a:xfrm flipH="1" flipV="1">
            <a:off x="2635250" y="4014788"/>
            <a:ext cx="352425" cy="752475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51360" name="AutoShape 160"/>
          <p:cNvCxnSpPr>
            <a:cxnSpLocks noChangeShapeType="1"/>
          </p:cNvCxnSpPr>
          <p:nvPr>
            <p:custDataLst>
              <p:tags r:id="rId160"/>
            </p:custDataLst>
          </p:nvPr>
        </p:nvCxnSpPr>
        <p:spPr bwMode="auto">
          <a:xfrm>
            <a:off x="2201863" y="2809875"/>
            <a:ext cx="354012" cy="0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51361" name="AutoShape 161"/>
          <p:cNvCxnSpPr>
            <a:cxnSpLocks noChangeShapeType="1"/>
          </p:cNvCxnSpPr>
          <p:nvPr>
            <p:custDataLst>
              <p:tags r:id="rId161"/>
            </p:custDataLst>
          </p:nvPr>
        </p:nvCxnSpPr>
        <p:spPr bwMode="auto">
          <a:xfrm>
            <a:off x="1749425" y="2814638"/>
            <a:ext cx="371475" cy="1587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51362" name="AutoShape 162"/>
          <p:cNvCxnSpPr>
            <a:cxnSpLocks noChangeShapeType="1"/>
          </p:cNvCxnSpPr>
          <p:nvPr>
            <p:custDataLst>
              <p:tags r:id="rId162"/>
            </p:custDataLst>
          </p:nvPr>
        </p:nvCxnSpPr>
        <p:spPr bwMode="auto">
          <a:xfrm flipV="1">
            <a:off x="858838" y="2867025"/>
            <a:ext cx="0" cy="296863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51363" name="AutoShape 163"/>
          <p:cNvCxnSpPr>
            <a:cxnSpLocks noChangeShapeType="1"/>
          </p:cNvCxnSpPr>
          <p:nvPr>
            <p:custDataLst>
              <p:tags r:id="rId163"/>
            </p:custDataLst>
          </p:nvPr>
        </p:nvCxnSpPr>
        <p:spPr bwMode="auto">
          <a:xfrm flipV="1">
            <a:off x="858838" y="2457450"/>
            <a:ext cx="0" cy="296863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51364" name="AutoShape 164"/>
          <p:cNvCxnSpPr>
            <a:cxnSpLocks noChangeShapeType="1"/>
          </p:cNvCxnSpPr>
          <p:nvPr>
            <p:custDataLst>
              <p:tags r:id="rId164"/>
            </p:custDataLst>
          </p:nvPr>
        </p:nvCxnSpPr>
        <p:spPr bwMode="auto">
          <a:xfrm>
            <a:off x="857250" y="2030413"/>
            <a:ext cx="0" cy="327025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51365" name="AutoShape 165"/>
          <p:cNvCxnSpPr>
            <a:cxnSpLocks noChangeShapeType="1"/>
          </p:cNvCxnSpPr>
          <p:nvPr>
            <p:custDataLst>
              <p:tags r:id="rId165"/>
            </p:custDataLst>
          </p:nvPr>
        </p:nvCxnSpPr>
        <p:spPr bwMode="auto">
          <a:xfrm flipV="1">
            <a:off x="4325938" y="2847975"/>
            <a:ext cx="0" cy="296863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51366" name="AutoShape 166"/>
          <p:cNvCxnSpPr>
            <a:cxnSpLocks noChangeShapeType="1"/>
          </p:cNvCxnSpPr>
          <p:nvPr>
            <p:custDataLst>
              <p:tags r:id="rId166"/>
            </p:custDataLst>
          </p:nvPr>
        </p:nvCxnSpPr>
        <p:spPr bwMode="auto">
          <a:xfrm flipV="1">
            <a:off x="4325938" y="2438400"/>
            <a:ext cx="0" cy="296863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51367" name="AutoShape 167"/>
          <p:cNvCxnSpPr>
            <a:cxnSpLocks noChangeShapeType="1"/>
          </p:cNvCxnSpPr>
          <p:nvPr>
            <p:custDataLst>
              <p:tags r:id="rId167"/>
            </p:custDataLst>
          </p:nvPr>
        </p:nvCxnSpPr>
        <p:spPr bwMode="auto">
          <a:xfrm>
            <a:off x="4324350" y="2039938"/>
            <a:ext cx="0" cy="327025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51368" name="AutoShape 168"/>
          <p:cNvCxnSpPr>
            <a:cxnSpLocks noChangeShapeType="1"/>
          </p:cNvCxnSpPr>
          <p:nvPr>
            <p:custDataLst>
              <p:tags r:id="rId168"/>
            </p:custDataLst>
          </p:nvPr>
        </p:nvCxnSpPr>
        <p:spPr bwMode="auto">
          <a:xfrm flipV="1">
            <a:off x="3887788" y="2438400"/>
            <a:ext cx="1587" cy="315913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51369" name="AutoShape 169"/>
          <p:cNvCxnSpPr>
            <a:cxnSpLocks noChangeShapeType="1"/>
          </p:cNvCxnSpPr>
          <p:nvPr>
            <p:custDataLst>
              <p:tags r:id="rId169"/>
            </p:custDataLst>
          </p:nvPr>
        </p:nvCxnSpPr>
        <p:spPr bwMode="auto">
          <a:xfrm flipV="1">
            <a:off x="3449638" y="2447925"/>
            <a:ext cx="0" cy="296863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51370" name="AutoShape 170"/>
          <p:cNvCxnSpPr>
            <a:cxnSpLocks noChangeShapeType="1"/>
          </p:cNvCxnSpPr>
          <p:nvPr>
            <p:custDataLst>
              <p:tags r:id="rId170"/>
            </p:custDataLst>
          </p:nvPr>
        </p:nvCxnSpPr>
        <p:spPr bwMode="auto">
          <a:xfrm>
            <a:off x="3511550" y="2395538"/>
            <a:ext cx="352425" cy="1587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51371" name="AutoShape 171"/>
          <p:cNvCxnSpPr>
            <a:cxnSpLocks noChangeShapeType="1"/>
          </p:cNvCxnSpPr>
          <p:nvPr>
            <p:custDataLst>
              <p:tags r:id="rId171"/>
            </p:custDataLst>
          </p:nvPr>
        </p:nvCxnSpPr>
        <p:spPr bwMode="auto">
          <a:xfrm flipV="1">
            <a:off x="2601913" y="2457450"/>
            <a:ext cx="1587" cy="315913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51372" name="AutoShape 172"/>
          <p:cNvCxnSpPr>
            <a:cxnSpLocks noChangeShapeType="1"/>
          </p:cNvCxnSpPr>
          <p:nvPr>
            <p:custDataLst>
              <p:tags r:id="rId172"/>
            </p:custDataLst>
          </p:nvPr>
        </p:nvCxnSpPr>
        <p:spPr bwMode="auto">
          <a:xfrm flipV="1">
            <a:off x="2154238" y="2447925"/>
            <a:ext cx="0" cy="296863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51373" name="AutoShape 173"/>
          <p:cNvCxnSpPr>
            <a:cxnSpLocks noChangeShapeType="1"/>
          </p:cNvCxnSpPr>
          <p:nvPr>
            <p:custDataLst>
              <p:tags r:id="rId173"/>
            </p:custDataLst>
          </p:nvPr>
        </p:nvCxnSpPr>
        <p:spPr bwMode="auto">
          <a:xfrm>
            <a:off x="2206625" y="2395538"/>
            <a:ext cx="352425" cy="1587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51374" name="AutoShape 174"/>
          <p:cNvCxnSpPr>
            <a:cxnSpLocks noChangeShapeType="1"/>
          </p:cNvCxnSpPr>
          <p:nvPr>
            <p:custDataLst>
              <p:tags r:id="rId174"/>
            </p:custDataLst>
          </p:nvPr>
        </p:nvCxnSpPr>
        <p:spPr bwMode="auto">
          <a:xfrm>
            <a:off x="2654300" y="2405063"/>
            <a:ext cx="352425" cy="1587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51375" name="AutoShape 175"/>
          <p:cNvCxnSpPr>
            <a:cxnSpLocks noChangeShapeType="1"/>
          </p:cNvCxnSpPr>
          <p:nvPr>
            <p:custDataLst>
              <p:tags r:id="rId175"/>
            </p:custDataLst>
          </p:nvPr>
        </p:nvCxnSpPr>
        <p:spPr bwMode="auto">
          <a:xfrm>
            <a:off x="3930650" y="2433638"/>
            <a:ext cx="371475" cy="333375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51376" name="AutoShape 176"/>
          <p:cNvCxnSpPr>
            <a:cxnSpLocks noChangeShapeType="1"/>
          </p:cNvCxnSpPr>
          <p:nvPr>
            <p:custDataLst>
              <p:tags r:id="rId176"/>
            </p:custDataLst>
          </p:nvPr>
        </p:nvCxnSpPr>
        <p:spPr bwMode="auto">
          <a:xfrm flipV="1">
            <a:off x="3492500" y="2033588"/>
            <a:ext cx="819150" cy="333375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51377" name="AutoShape 177"/>
          <p:cNvCxnSpPr>
            <a:cxnSpLocks noChangeShapeType="1"/>
          </p:cNvCxnSpPr>
          <p:nvPr>
            <p:custDataLst>
              <p:tags r:id="rId177"/>
            </p:custDataLst>
          </p:nvPr>
        </p:nvCxnSpPr>
        <p:spPr bwMode="auto">
          <a:xfrm flipH="1">
            <a:off x="3916363" y="2390775"/>
            <a:ext cx="398462" cy="1588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51378" name="AutoShape 178"/>
          <p:cNvCxnSpPr>
            <a:cxnSpLocks noChangeShapeType="1"/>
          </p:cNvCxnSpPr>
          <p:nvPr>
            <p:custDataLst>
              <p:tags r:id="rId178"/>
            </p:custDataLst>
          </p:nvPr>
        </p:nvCxnSpPr>
        <p:spPr bwMode="auto">
          <a:xfrm flipH="1">
            <a:off x="415925" y="3662363"/>
            <a:ext cx="390525" cy="695325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51379" name="AutoShape 179"/>
          <p:cNvCxnSpPr>
            <a:cxnSpLocks noChangeShapeType="1"/>
          </p:cNvCxnSpPr>
          <p:nvPr>
            <p:custDataLst>
              <p:tags r:id="rId179"/>
            </p:custDataLst>
          </p:nvPr>
        </p:nvCxnSpPr>
        <p:spPr bwMode="auto">
          <a:xfrm>
            <a:off x="1335088" y="2386013"/>
            <a:ext cx="354012" cy="0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51380" name="AutoShape 180"/>
          <p:cNvCxnSpPr>
            <a:cxnSpLocks noChangeShapeType="1"/>
          </p:cNvCxnSpPr>
          <p:nvPr>
            <p:custDataLst>
              <p:tags r:id="rId180"/>
            </p:custDataLst>
          </p:nvPr>
        </p:nvCxnSpPr>
        <p:spPr bwMode="auto">
          <a:xfrm>
            <a:off x="911225" y="2386013"/>
            <a:ext cx="323850" cy="1587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51381" name="AutoShape 181"/>
          <p:cNvCxnSpPr>
            <a:cxnSpLocks noChangeShapeType="1"/>
          </p:cNvCxnSpPr>
          <p:nvPr>
            <p:custDataLst>
              <p:tags r:id="rId181"/>
            </p:custDataLst>
          </p:nvPr>
        </p:nvCxnSpPr>
        <p:spPr bwMode="auto">
          <a:xfrm flipV="1">
            <a:off x="1276350" y="2428875"/>
            <a:ext cx="3175" cy="328613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51382" name="AutoShape 182"/>
          <p:cNvCxnSpPr>
            <a:cxnSpLocks noChangeShapeType="1"/>
          </p:cNvCxnSpPr>
          <p:nvPr>
            <p:custDataLst>
              <p:tags r:id="rId182"/>
            </p:custDataLst>
          </p:nvPr>
        </p:nvCxnSpPr>
        <p:spPr bwMode="auto">
          <a:xfrm flipH="1" flipV="1">
            <a:off x="3054350" y="5195888"/>
            <a:ext cx="352425" cy="304800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51383" name="AutoShape 183"/>
          <p:cNvCxnSpPr>
            <a:cxnSpLocks noChangeShapeType="1"/>
          </p:cNvCxnSpPr>
          <p:nvPr>
            <p:custDataLst>
              <p:tags r:id="rId183"/>
            </p:custDataLst>
          </p:nvPr>
        </p:nvCxnSpPr>
        <p:spPr bwMode="auto">
          <a:xfrm flipH="1">
            <a:off x="2644775" y="5186363"/>
            <a:ext cx="342900" cy="342900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51384" name="AutoShape 184"/>
          <p:cNvCxnSpPr>
            <a:cxnSpLocks noChangeShapeType="1"/>
          </p:cNvCxnSpPr>
          <p:nvPr>
            <p:custDataLst>
              <p:tags r:id="rId184"/>
            </p:custDataLst>
          </p:nvPr>
        </p:nvCxnSpPr>
        <p:spPr bwMode="auto">
          <a:xfrm>
            <a:off x="3448050" y="3240088"/>
            <a:ext cx="0" cy="327025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51385" name="AutoShape 185"/>
          <p:cNvCxnSpPr>
            <a:cxnSpLocks noChangeShapeType="1"/>
          </p:cNvCxnSpPr>
          <p:nvPr>
            <p:custDataLst>
              <p:tags r:id="rId185"/>
            </p:custDataLst>
          </p:nvPr>
        </p:nvCxnSpPr>
        <p:spPr bwMode="auto">
          <a:xfrm flipV="1">
            <a:off x="1733550" y="2000250"/>
            <a:ext cx="3175" cy="328613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51386" name="AutoShape 186"/>
          <p:cNvCxnSpPr>
            <a:cxnSpLocks noChangeShapeType="1"/>
          </p:cNvCxnSpPr>
          <p:nvPr>
            <p:custDataLst>
              <p:tags r:id="rId186"/>
            </p:custDataLst>
          </p:nvPr>
        </p:nvCxnSpPr>
        <p:spPr bwMode="auto">
          <a:xfrm flipV="1">
            <a:off x="911225" y="2033588"/>
            <a:ext cx="762000" cy="314325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51387" name="AutoShape 187"/>
          <p:cNvCxnSpPr>
            <a:cxnSpLocks noChangeShapeType="1"/>
          </p:cNvCxnSpPr>
          <p:nvPr>
            <p:custDataLst>
              <p:tags r:id="rId187"/>
            </p:custDataLst>
          </p:nvPr>
        </p:nvCxnSpPr>
        <p:spPr bwMode="auto">
          <a:xfrm flipV="1">
            <a:off x="3887788" y="5200650"/>
            <a:ext cx="0" cy="296863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51388" name="AutoShape 188"/>
          <p:cNvCxnSpPr>
            <a:cxnSpLocks noChangeShapeType="1"/>
          </p:cNvCxnSpPr>
          <p:nvPr>
            <p:custDataLst>
              <p:tags r:id="rId188"/>
            </p:custDataLst>
          </p:nvPr>
        </p:nvCxnSpPr>
        <p:spPr bwMode="auto">
          <a:xfrm>
            <a:off x="3521075" y="5162550"/>
            <a:ext cx="342900" cy="1588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51389" name="AutoShape 189"/>
          <p:cNvCxnSpPr>
            <a:cxnSpLocks noChangeShapeType="1"/>
          </p:cNvCxnSpPr>
          <p:nvPr>
            <p:custDataLst>
              <p:tags r:id="rId189"/>
            </p:custDataLst>
          </p:nvPr>
        </p:nvCxnSpPr>
        <p:spPr bwMode="auto">
          <a:xfrm>
            <a:off x="3935413" y="3995738"/>
            <a:ext cx="354012" cy="0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51390" name="AutoShape 190"/>
          <p:cNvCxnSpPr>
            <a:cxnSpLocks noChangeShapeType="1"/>
          </p:cNvCxnSpPr>
          <p:nvPr>
            <p:custDataLst>
              <p:tags r:id="rId190"/>
            </p:custDataLst>
          </p:nvPr>
        </p:nvCxnSpPr>
        <p:spPr bwMode="auto">
          <a:xfrm>
            <a:off x="3925888" y="3595688"/>
            <a:ext cx="354012" cy="0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51391" name="AutoShape 191"/>
          <p:cNvCxnSpPr>
            <a:cxnSpLocks noChangeShapeType="1"/>
          </p:cNvCxnSpPr>
          <p:nvPr>
            <p:custDataLst>
              <p:tags r:id="rId191"/>
            </p:custDataLst>
          </p:nvPr>
        </p:nvCxnSpPr>
        <p:spPr bwMode="auto">
          <a:xfrm flipV="1">
            <a:off x="3459163" y="3629025"/>
            <a:ext cx="0" cy="296863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51392" name="AutoShape 192"/>
          <p:cNvCxnSpPr>
            <a:cxnSpLocks noChangeShapeType="1"/>
          </p:cNvCxnSpPr>
          <p:nvPr>
            <p:custDataLst>
              <p:tags r:id="rId192"/>
            </p:custDataLst>
          </p:nvPr>
        </p:nvCxnSpPr>
        <p:spPr bwMode="auto">
          <a:xfrm flipV="1">
            <a:off x="3878263" y="4057650"/>
            <a:ext cx="0" cy="296863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51393" name="AutoShape 193"/>
          <p:cNvCxnSpPr>
            <a:cxnSpLocks noChangeShapeType="1"/>
          </p:cNvCxnSpPr>
          <p:nvPr>
            <p:custDataLst>
              <p:tags r:id="rId193"/>
            </p:custDataLst>
          </p:nvPr>
        </p:nvCxnSpPr>
        <p:spPr bwMode="auto">
          <a:xfrm flipV="1">
            <a:off x="3868738" y="3638550"/>
            <a:ext cx="0" cy="296863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51394" name="AutoShape 194"/>
          <p:cNvCxnSpPr>
            <a:cxnSpLocks noChangeShapeType="1"/>
          </p:cNvCxnSpPr>
          <p:nvPr>
            <p:custDataLst>
              <p:tags r:id="rId194"/>
            </p:custDataLst>
          </p:nvPr>
        </p:nvCxnSpPr>
        <p:spPr bwMode="auto">
          <a:xfrm flipH="1" flipV="1">
            <a:off x="3492500" y="3624263"/>
            <a:ext cx="352425" cy="752475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51395" name="AutoShape 195"/>
          <p:cNvCxnSpPr>
            <a:cxnSpLocks noChangeShapeType="1"/>
          </p:cNvCxnSpPr>
          <p:nvPr>
            <p:custDataLst>
              <p:tags r:id="rId195"/>
            </p:custDataLst>
          </p:nvPr>
        </p:nvCxnSpPr>
        <p:spPr bwMode="auto">
          <a:xfrm flipV="1">
            <a:off x="3473450" y="4443413"/>
            <a:ext cx="390525" cy="723900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51396" name="AutoShape 196"/>
          <p:cNvCxnSpPr>
            <a:cxnSpLocks noChangeShapeType="1"/>
          </p:cNvCxnSpPr>
          <p:nvPr>
            <p:custDataLst>
              <p:tags r:id="rId196"/>
            </p:custDataLst>
          </p:nvPr>
        </p:nvCxnSpPr>
        <p:spPr bwMode="auto">
          <a:xfrm flipH="1">
            <a:off x="3911600" y="4395788"/>
            <a:ext cx="419100" cy="733425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51397" name="AutoShape 197"/>
          <p:cNvCxnSpPr>
            <a:cxnSpLocks noChangeShapeType="1"/>
          </p:cNvCxnSpPr>
          <p:nvPr>
            <p:custDataLst>
              <p:tags r:id="rId197"/>
            </p:custDataLst>
          </p:nvPr>
        </p:nvCxnSpPr>
        <p:spPr bwMode="auto">
          <a:xfrm flipV="1">
            <a:off x="4325938" y="5200650"/>
            <a:ext cx="0" cy="296863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51398" name="AutoShape 198"/>
          <p:cNvCxnSpPr>
            <a:cxnSpLocks noChangeShapeType="1"/>
          </p:cNvCxnSpPr>
          <p:nvPr>
            <p:custDataLst>
              <p:tags r:id="rId198"/>
            </p:custDataLst>
          </p:nvPr>
        </p:nvCxnSpPr>
        <p:spPr bwMode="auto">
          <a:xfrm flipV="1">
            <a:off x="4325938" y="4819650"/>
            <a:ext cx="0" cy="296863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51399" name="AutoShape 199"/>
          <p:cNvCxnSpPr>
            <a:cxnSpLocks noChangeShapeType="1"/>
          </p:cNvCxnSpPr>
          <p:nvPr>
            <p:custDataLst>
              <p:tags r:id="rId199"/>
            </p:custDataLst>
          </p:nvPr>
        </p:nvCxnSpPr>
        <p:spPr bwMode="auto">
          <a:xfrm flipH="1">
            <a:off x="1758950" y="2014538"/>
            <a:ext cx="838200" cy="352425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51400" name="AutoShape 200"/>
          <p:cNvCxnSpPr>
            <a:cxnSpLocks noChangeShapeType="1"/>
          </p:cNvCxnSpPr>
          <p:nvPr>
            <p:custDataLst>
              <p:tags r:id="rId200"/>
            </p:custDataLst>
          </p:nvPr>
        </p:nvCxnSpPr>
        <p:spPr bwMode="auto">
          <a:xfrm flipH="1" flipV="1">
            <a:off x="3051175" y="2028825"/>
            <a:ext cx="369888" cy="325438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51401" name="AutoShape 201"/>
          <p:cNvCxnSpPr>
            <a:cxnSpLocks noChangeShapeType="1"/>
          </p:cNvCxnSpPr>
          <p:nvPr>
            <p:custDataLst>
              <p:tags r:id="rId201"/>
            </p:custDataLst>
          </p:nvPr>
        </p:nvCxnSpPr>
        <p:spPr bwMode="auto">
          <a:xfrm flipV="1">
            <a:off x="409575" y="5200650"/>
            <a:ext cx="3175" cy="280988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51407" name="AutoShape 207"/>
          <p:cNvCxnSpPr>
            <a:cxnSpLocks noChangeShapeType="1"/>
          </p:cNvCxnSpPr>
          <p:nvPr>
            <p:custDataLst>
              <p:tags r:id="rId202"/>
            </p:custDataLst>
          </p:nvPr>
        </p:nvCxnSpPr>
        <p:spPr bwMode="auto">
          <a:xfrm>
            <a:off x="3944938" y="5548313"/>
            <a:ext cx="354012" cy="0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grpSp>
        <p:nvGrpSpPr>
          <p:cNvPr id="2" name="Group 232"/>
          <p:cNvGrpSpPr>
            <a:grpSpLocks/>
          </p:cNvGrpSpPr>
          <p:nvPr>
            <p:custDataLst>
              <p:tags r:id="rId203"/>
            </p:custDataLst>
          </p:nvPr>
        </p:nvGrpSpPr>
        <p:grpSpPr bwMode="auto">
          <a:xfrm>
            <a:off x="312738" y="1920875"/>
            <a:ext cx="4108450" cy="3724275"/>
            <a:chOff x="197" y="1210"/>
            <a:chExt cx="2588" cy="2346"/>
          </a:xfrm>
        </p:grpSpPr>
        <p:sp>
          <p:nvSpPr>
            <p:cNvPr id="51419" name="Line 219"/>
            <p:cNvSpPr>
              <a:spLocks noChangeShapeType="1"/>
            </p:cNvSpPr>
            <p:nvPr>
              <p:custDataLst>
                <p:tags r:id="rId205"/>
              </p:custDataLst>
            </p:nvPr>
          </p:nvSpPr>
          <p:spPr bwMode="auto">
            <a:xfrm>
              <a:off x="690" y="1212"/>
              <a:ext cx="0" cy="23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1420" name="Line 220"/>
            <p:cNvSpPr>
              <a:spLocks noChangeShapeType="1"/>
            </p:cNvSpPr>
            <p:nvPr>
              <p:custDataLst>
                <p:tags r:id="rId206"/>
              </p:custDataLst>
            </p:nvPr>
          </p:nvSpPr>
          <p:spPr bwMode="auto">
            <a:xfrm>
              <a:off x="1213" y="1216"/>
              <a:ext cx="0" cy="23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1421" name="Line 221"/>
            <p:cNvSpPr>
              <a:spLocks noChangeShapeType="1"/>
            </p:cNvSpPr>
            <p:nvPr>
              <p:custDataLst>
                <p:tags r:id="rId207"/>
              </p:custDataLst>
            </p:nvPr>
          </p:nvSpPr>
          <p:spPr bwMode="auto">
            <a:xfrm>
              <a:off x="1765" y="1219"/>
              <a:ext cx="0" cy="23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1422" name="Line 222"/>
            <p:cNvSpPr>
              <a:spLocks noChangeShapeType="1"/>
            </p:cNvSpPr>
            <p:nvPr>
              <p:custDataLst>
                <p:tags r:id="rId208"/>
              </p:custDataLst>
            </p:nvPr>
          </p:nvSpPr>
          <p:spPr bwMode="auto">
            <a:xfrm>
              <a:off x="2305" y="1210"/>
              <a:ext cx="0" cy="23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1423" name="Line 223"/>
            <p:cNvSpPr>
              <a:spLocks noChangeShapeType="1"/>
            </p:cNvSpPr>
            <p:nvPr>
              <p:custDataLst>
                <p:tags r:id="rId209"/>
              </p:custDataLst>
            </p:nvPr>
          </p:nvSpPr>
          <p:spPr bwMode="auto">
            <a:xfrm rot="5400000">
              <a:off x="1497" y="356"/>
              <a:ext cx="0" cy="25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1424" name="Line 224"/>
            <p:cNvSpPr>
              <a:spLocks noChangeShapeType="1"/>
            </p:cNvSpPr>
            <p:nvPr>
              <p:custDataLst>
                <p:tags r:id="rId210"/>
              </p:custDataLst>
            </p:nvPr>
          </p:nvSpPr>
          <p:spPr bwMode="auto">
            <a:xfrm rot="5400000">
              <a:off x="1485" y="848"/>
              <a:ext cx="0" cy="25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1425" name="Line 225"/>
            <p:cNvSpPr>
              <a:spLocks noChangeShapeType="1"/>
            </p:cNvSpPr>
            <p:nvPr>
              <p:custDataLst>
                <p:tags r:id="rId211"/>
              </p:custDataLst>
            </p:nvPr>
          </p:nvSpPr>
          <p:spPr bwMode="auto">
            <a:xfrm rot="5400000">
              <a:off x="1491" y="1346"/>
              <a:ext cx="0" cy="25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1426" name="Line 226"/>
            <p:cNvSpPr>
              <a:spLocks noChangeShapeType="1"/>
            </p:cNvSpPr>
            <p:nvPr>
              <p:custDataLst>
                <p:tags r:id="rId212"/>
              </p:custDataLst>
            </p:nvPr>
          </p:nvSpPr>
          <p:spPr bwMode="auto">
            <a:xfrm rot="5400000">
              <a:off x="1491" y="1850"/>
              <a:ext cx="0" cy="25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</p:grpSp>
      <p:sp>
        <p:nvSpPr>
          <p:cNvPr id="51427" name="Rectangle 227"/>
          <p:cNvSpPr>
            <a:spLocks noChangeArrowheads="1"/>
          </p:cNvSpPr>
          <p:nvPr>
            <p:custDataLst>
              <p:tags r:id="rId204"/>
            </p:custDataLst>
          </p:nvPr>
        </p:nvSpPr>
        <p:spPr bwMode="auto">
          <a:xfrm>
            <a:off x="4524375" y="1752600"/>
            <a:ext cx="4543425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zh-TW" sz="2000" b="1" smtClean="0">
                <a:solidFill>
                  <a:srgbClr val="333399"/>
                </a:solidFill>
                <a:ea typeface="新細明體" charset="-120"/>
              </a:rPr>
              <a:t>Predicates</a:t>
            </a:r>
            <a:r>
              <a:rPr lang="en-US" altLang="zh-TW" sz="2000" smtClean="0">
                <a:solidFill>
                  <a:srgbClr val="000000"/>
                </a:solidFill>
                <a:ea typeface="新細明體" charset="-120"/>
              </a:rPr>
              <a:t> on program state: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TW" sz="2000" smtClean="0">
                <a:solidFill>
                  <a:srgbClr val="000000"/>
                </a:solidFill>
                <a:ea typeface="新細明體" charset="-120"/>
              </a:rPr>
              <a:t>	</a:t>
            </a:r>
            <a:r>
              <a:rPr lang="en-US" altLang="zh-TW" sz="2000" b="1" i="1" smtClean="0">
                <a:solidFill>
                  <a:srgbClr val="669900"/>
                </a:solidFill>
                <a:ea typeface="新細明體" charset="-120"/>
              </a:rPr>
              <a:t>lock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TW" sz="2000" b="1" i="1" smtClean="0">
                <a:solidFill>
                  <a:srgbClr val="669900"/>
                </a:solidFill>
                <a:ea typeface="新細明體" charset="-120"/>
              </a:rPr>
              <a:t>	old = new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endParaRPr lang="en-US" altLang="zh-TW" sz="2000" b="1" i="1" smtClean="0">
              <a:solidFill>
                <a:srgbClr val="669900"/>
              </a:solidFill>
              <a:ea typeface="新細明體" charset="-12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zh-TW" sz="2000" smtClean="0">
                <a:solidFill>
                  <a:srgbClr val="000000"/>
                </a:solidFill>
                <a:ea typeface="新細明體" charset="-120"/>
              </a:rPr>
              <a:t>States satisfying </a:t>
            </a:r>
            <a:r>
              <a:rPr lang="en-US" altLang="zh-TW" sz="2000" b="1" smtClean="0">
                <a:solidFill>
                  <a:srgbClr val="333399"/>
                </a:solidFill>
                <a:ea typeface="新細明體" charset="-120"/>
              </a:rPr>
              <a:t>same</a:t>
            </a:r>
            <a:r>
              <a:rPr lang="en-US" altLang="zh-TW" sz="2000" smtClean="0">
                <a:solidFill>
                  <a:srgbClr val="000000"/>
                </a:solidFill>
                <a:ea typeface="新細明體" charset="-120"/>
              </a:rPr>
              <a:t> predicates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TW" sz="2000" smtClean="0">
                <a:solidFill>
                  <a:srgbClr val="000000"/>
                </a:solidFill>
                <a:ea typeface="新細明體" charset="-120"/>
              </a:rPr>
              <a:t>	are </a:t>
            </a:r>
            <a:r>
              <a:rPr lang="en-US" altLang="zh-TW" sz="2000" b="1" smtClean="0">
                <a:solidFill>
                  <a:srgbClr val="333399"/>
                </a:solidFill>
                <a:ea typeface="新細明體" charset="-120"/>
              </a:rPr>
              <a:t>equivalent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altLang="zh-TW" b="1" smtClean="0">
                <a:solidFill>
                  <a:srgbClr val="333399"/>
                </a:solidFill>
                <a:ea typeface="新細明體" charset="-120"/>
              </a:rPr>
              <a:t>Merged </a:t>
            </a:r>
            <a:r>
              <a:rPr lang="en-US" altLang="zh-TW" smtClean="0">
                <a:solidFill>
                  <a:srgbClr val="000000"/>
                </a:solidFill>
                <a:ea typeface="新細明體" charset="-120"/>
              </a:rPr>
              <a:t>into one</a:t>
            </a:r>
            <a:r>
              <a:rPr lang="en-US" altLang="zh-TW" b="1" smtClean="0">
                <a:solidFill>
                  <a:srgbClr val="333399"/>
                </a:solidFill>
                <a:ea typeface="新細明體" charset="-120"/>
              </a:rPr>
              <a:t> abstract state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endParaRPr lang="en-US" altLang="zh-TW" sz="2000" b="1" smtClean="0">
              <a:solidFill>
                <a:srgbClr val="333399"/>
              </a:solidFill>
              <a:ea typeface="新細明體" charset="-12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zh-TW" sz="2000" smtClean="0">
                <a:solidFill>
                  <a:srgbClr val="000000"/>
                </a:solidFill>
                <a:ea typeface="新細明體" charset="-120"/>
              </a:rPr>
              <a:t>#abstract states is </a:t>
            </a:r>
            <a:r>
              <a:rPr lang="en-US" altLang="zh-TW" sz="2000" b="1" smtClean="0">
                <a:solidFill>
                  <a:srgbClr val="333399"/>
                </a:solidFill>
                <a:ea typeface="新細明體" charset="-120"/>
              </a:rPr>
              <a:t>finite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endParaRPr lang="en-US" altLang="zh-TW" sz="2000" smtClean="0">
              <a:solidFill>
                <a:srgbClr val="000000"/>
              </a:solidFill>
              <a:ea typeface="新細明體" charset="-12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TW" sz="2000" smtClean="0">
                <a:solidFill>
                  <a:srgbClr val="000000"/>
                </a:solidFill>
                <a:ea typeface="新細明體" charset="-120"/>
              </a:rPr>
              <a:t>	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endParaRPr lang="en-US" altLang="zh-TW" sz="2000" smtClean="0">
              <a:solidFill>
                <a:srgbClr val="000000"/>
              </a:solidFill>
              <a:ea typeface="新細明體" charset="-120"/>
            </a:endParaRPr>
          </a:p>
        </p:txBody>
      </p:sp>
      <p:sp>
        <p:nvSpPr>
          <p:cNvPr id="213" name="投影片編號版面配置區 2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49</a:t>
            </a:fld>
            <a:endParaRPr lang="zh-TW" alt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Assertion in C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13184" y="1412777"/>
            <a:ext cx="3682752" cy="3096343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TW" sz="2400" dirty="0" err="1" smtClean="0"/>
              <a:t>int</a:t>
            </a:r>
            <a:r>
              <a:rPr lang="en-US" altLang="zh-TW" sz="2400" dirty="0" smtClean="0"/>
              <a:t> main(){</a:t>
            </a:r>
          </a:p>
          <a:p>
            <a:pPr>
              <a:buNone/>
            </a:pPr>
            <a:r>
              <a:rPr lang="en-US" altLang="zh-TW" sz="2400" dirty="0" smtClean="0"/>
              <a:t>	</a:t>
            </a:r>
            <a:r>
              <a:rPr lang="en-US" altLang="zh-TW" sz="2400" dirty="0" err="1" smtClean="0"/>
              <a:t>int</a:t>
            </a:r>
            <a:r>
              <a:rPr lang="en-US" altLang="zh-TW" sz="2400" dirty="0" smtClean="0"/>
              <a:t> x;</a:t>
            </a:r>
          </a:p>
          <a:p>
            <a:pPr>
              <a:buNone/>
            </a:pPr>
            <a:r>
              <a:rPr lang="en-US" altLang="zh-TW" sz="2400" dirty="0" smtClean="0"/>
              <a:t>	</a:t>
            </a:r>
            <a:r>
              <a:rPr lang="en-US" altLang="zh-TW" sz="2400" dirty="0" err="1" smtClean="0"/>
              <a:t>scanf</a:t>
            </a:r>
            <a:r>
              <a:rPr lang="en-US" altLang="zh-TW" sz="2400" dirty="0" smtClean="0"/>
              <a:t>("%d", &amp;x);</a:t>
            </a:r>
          </a:p>
          <a:p>
            <a:pPr>
              <a:buNone/>
            </a:pPr>
            <a:r>
              <a:rPr lang="en-US" altLang="zh-TW" sz="2400" dirty="0" smtClean="0"/>
              <a:t>	while(x&lt;4324358){</a:t>
            </a:r>
          </a:p>
          <a:p>
            <a:pPr>
              <a:buNone/>
            </a:pPr>
            <a:r>
              <a:rPr lang="en-US" altLang="zh-TW" sz="2400" dirty="0" smtClean="0"/>
              <a:t>		x--;</a:t>
            </a:r>
          </a:p>
          <a:p>
            <a:pPr>
              <a:buNone/>
            </a:pPr>
            <a:r>
              <a:rPr lang="en-US" altLang="zh-TW" sz="2400" dirty="0" smtClean="0"/>
              <a:t>	}</a:t>
            </a:r>
          </a:p>
          <a:p>
            <a:pPr>
              <a:buNone/>
            </a:pPr>
            <a:r>
              <a:rPr lang="en-US" altLang="zh-TW" sz="2400" dirty="0" smtClean="0"/>
              <a:t>	</a:t>
            </a:r>
            <a:r>
              <a:rPr lang="en-US" altLang="zh-TW" sz="2400" b="1" dirty="0" smtClean="0"/>
              <a:t>assert(x &gt; </a:t>
            </a:r>
            <a:r>
              <a:rPr lang="en-US" altLang="zh-TW" sz="2400" dirty="0" smtClean="0"/>
              <a:t>4324358</a:t>
            </a:r>
            <a:r>
              <a:rPr lang="en-US" altLang="zh-TW" sz="2400" b="1" dirty="0" smtClean="0"/>
              <a:t>);  </a:t>
            </a:r>
            <a:r>
              <a:rPr lang="en-US" altLang="zh-TW" sz="2400" dirty="0" smtClean="0"/>
              <a:t>}</a:t>
            </a:r>
            <a:endParaRPr lang="zh-TW" altLang="en-US" sz="2400" dirty="0"/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3923928" y="1484785"/>
            <a:ext cx="5014392" cy="28803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Will this assertion be violated?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zh-TW" sz="3200" dirty="0" smtClean="0"/>
              <a:t>It is correct for most of the cases, however…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zh-TW" sz="3200" dirty="0" smtClean="0"/>
              <a:t>Difficult to be found by brute-force testing.	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97152"/>
            <a:ext cx="8816980" cy="158417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0" y="4725144"/>
            <a:ext cx="9144000" cy="18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 sz="3200" dirty="0">
              <a:solidFill>
                <a:schemeClr val="tx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4072" y="2420888"/>
            <a:ext cx="5148064" cy="1872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 sz="3200" dirty="0">
              <a:solidFill>
                <a:schemeClr val="tx1"/>
              </a:solidFill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98" name="Oval 97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flipH="1" flipV="1">
            <a:off x="2017713" y="3565525"/>
            <a:ext cx="93662" cy="93663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3196" name="Oval 97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flipH="1" flipV="1">
            <a:off x="2030413" y="4762500"/>
            <a:ext cx="93662" cy="93663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cxnSp>
        <p:nvCxnSpPr>
          <p:cNvPr id="53195" name="AutoShape 971"/>
          <p:cNvCxnSpPr>
            <a:cxnSpLocks noChangeShapeType="1"/>
          </p:cNvCxnSpPr>
          <p:nvPr>
            <p:custDataLst>
              <p:tags r:id="rId4"/>
            </p:custDataLst>
          </p:nvPr>
        </p:nvCxnSpPr>
        <p:spPr bwMode="auto">
          <a:xfrm flipV="1">
            <a:off x="2943225" y="3260725"/>
            <a:ext cx="0" cy="296863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sp>
        <p:nvSpPr>
          <p:cNvPr id="53193" name="Oval 96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 flipH="1" flipV="1">
            <a:off x="2030413" y="3952875"/>
            <a:ext cx="93662" cy="93663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grpSp>
        <p:nvGrpSpPr>
          <p:cNvPr id="2" name="Group 760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287338" y="1962150"/>
            <a:ext cx="4027487" cy="3646488"/>
            <a:chOff x="181" y="1236"/>
            <a:chExt cx="2537" cy="2297"/>
          </a:xfrm>
        </p:grpSpPr>
        <p:sp>
          <p:nvSpPr>
            <p:cNvPr id="52985" name="Oval 761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 flipH="1" flipV="1">
              <a:off x="1279" y="2754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2986" name="Oval 762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 flipH="1" flipV="1">
              <a:off x="187" y="3474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2987" name="Oval 763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 flipH="1" flipV="1">
              <a:off x="469" y="3474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2988" name="Oval 764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 flipH="1" flipV="1">
              <a:off x="187" y="3228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2989" name="Oval 765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 flipH="1" flipV="1">
              <a:off x="469" y="3228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2990" name="Oval 766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 flipH="1" flipV="1">
              <a:off x="733" y="3474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2991" name="Oval 767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 flipH="1" flipV="1">
              <a:off x="1015" y="3474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2992" name="Oval 768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 flipH="1" flipV="1">
              <a:off x="1285" y="3474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2993" name="Oval 769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 flipH="1" flipV="1">
              <a:off x="1567" y="3474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2994" name="Oval 770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 flipH="1" flipV="1">
              <a:off x="733" y="3228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2995" name="Oval 771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 flipH="1" flipV="1">
              <a:off x="1015" y="3228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2996" name="Oval 772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 flipH="1" flipV="1">
              <a:off x="1285" y="3228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2997" name="Oval 773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 flipH="1" flipV="1">
              <a:off x="1567" y="3228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2998" name="Oval 774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 flipH="1" flipV="1">
              <a:off x="1825" y="3474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2999" name="Oval 775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 flipH="1" flipV="1">
              <a:off x="2107" y="3474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3000" name="Oval 776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 flipH="1" flipV="1">
              <a:off x="2377" y="3474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3001" name="Oval 777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 flipH="1" flipV="1">
              <a:off x="2659" y="3474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3002" name="Oval 778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 flipH="1" flipV="1">
              <a:off x="1825" y="3228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3003" name="Oval 779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 flipH="1" flipV="1">
              <a:off x="2107" y="3228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3004" name="Oval 780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 flipH="1" flipV="1">
              <a:off x="2377" y="3228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3005" name="Oval 781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 flipH="1" flipV="1">
              <a:off x="2659" y="3228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3006" name="Oval 782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 flipH="1" flipV="1">
              <a:off x="181" y="3000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3007" name="Oval 783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 flipH="1" flipV="1">
              <a:off x="463" y="3000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3008" name="Oval 784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 flipH="1" flipV="1">
              <a:off x="181" y="2754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3009" name="Oval 785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 flipH="1" flipV="1">
              <a:off x="463" y="2754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3010" name="Oval 786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 flipH="1" flipV="1">
              <a:off x="181" y="2490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3011" name="Oval 787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 flipH="1" flipV="1">
              <a:off x="463" y="2490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3012" name="Oval 788"/>
            <p:cNvSpPr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 flipH="1" flipV="1">
              <a:off x="181" y="2244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3013" name="Oval 789"/>
            <p:cNvSpPr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 flipH="1" flipV="1">
              <a:off x="463" y="2244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3014" name="Oval 790"/>
            <p:cNvSpPr>
              <a:spLocks noChangeArrowheads="1"/>
            </p:cNvSpPr>
            <p:nvPr>
              <p:custDataLst>
                <p:tags r:id="rId74"/>
              </p:custDataLst>
            </p:nvPr>
          </p:nvSpPr>
          <p:spPr bwMode="auto">
            <a:xfrm flipH="1" flipV="1">
              <a:off x="727" y="3000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3015" name="Oval 791"/>
            <p:cNvSpPr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 flipH="1" flipV="1">
              <a:off x="1009" y="3000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3016" name="Oval 792"/>
            <p:cNvSpPr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 flipH="1" flipV="1">
              <a:off x="1561" y="3000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3017" name="Oval 793"/>
            <p:cNvSpPr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 flipH="1" flipV="1">
              <a:off x="727" y="2754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3018" name="Oval 794"/>
            <p:cNvSpPr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 flipH="1" flipV="1">
              <a:off x="1009" y="2754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3019" name="Oval 795"/>
            <p:cNvSpPr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 flipH="1" flipV="1">
              <a:off x="1561" y="2754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3020" name="Oval 796"/>
            <p:cNvSpPr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 flipH="1" flipV="1">
              <a:off x="727" y="2490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3021" name="Oval 797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 flipH="1" flipV="1">
              <a:off x="1009" y="2490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3022" name="Oval 798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 flipH="1" flipV="1">
              <a:off x="1561" y="2490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3023" name="Oval 799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 flipH="1" flipV="1">
              <a:off x="727" y="2244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3024" name="Oval 800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 flipH="1" flipV="1">
              <a:off x="1009" y="2244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3025" name="Oval 801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 flipH="1" flipV="1">
              <a:off x="1561" y="2244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3026" name="Oval 802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 flipH="1" flipV="1">
              <a:off x="1819" y="3000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3027" name="Oval 803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 flipH="1" flipV="1">
              <a:off x="2101" y="3000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3028" name="Oval 804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 flipH="1" flipV="1">
              <a:off x="2371" y="3000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3029" name="Oval 805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 flipH="1" flipV="1">
              <a:off x="2653" y="3000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3030" name="Oval 806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 flipH="1" flipV="1">
              <a:off x="1819" y="2754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3031" name="Oval 807"/>
            <p:cNvSpPr>
              <a:spLocks noChangeArrowheads="1"/>
            </p:cNvSpPr>
            <p:nvPr>
              <p:custDataLst>
                <p:tags r:id="rId91"/>
              </p:custDataLst>
            </p:nvPr>
          </p:nvSpPr>
          <p:spPr bwMode="auto">
            <a:xfrm flipH="1" flipV="1">
              <a:off x="2101" y="2754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3032" name="Oval 808"/>
            <p:cNvSpPr>
              <a:spLocks noChangeArrowheads="1"/>
            </p:cNvSpPr>
            <p:nvPr>
              <p:custDataLst>
                <p:tags r:id="rId92"/>
              </p:custDataLst>
            </p:nvPr>
          </p:nvSpPr>
          <p:spPr bwMode="auto">
            <a:xfrm flipH="1" flipV="1">
              <a:off x="2371" y="2754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3033" name="Oval 809"/>
            <p:cNvSpPr>
              <a:spLocks noChangeArrowheads="1"/>
            </p:cNvSpPr>
            <p:nvPr>
              <p:custDataLst>
                <p:tags r:id="rId93"/>
              </p:custDataLst>
            </p:nvPr>
          </p:nvSpPr>
          <p:spPr bwMode="auto">
            <a:xfrm flipH="1" flipV="1">
              <a:off x="2653" y="2754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3034" name="Oval 810"/>
            <p:cNvSpPr>
              <a:spLocks noChangeArrowheads="1"/>
            </p:cNvSpPr>
            <p:nvPr>
              <p:custDataLst>
                <p:tags r:id="rId94"/>
              </p:custDataLst>
            </p:nvPr>
          </p:nvSpPr>
          <p:spPr bwMode="auto">
            <a:xfrm flipH="1" flipV="1">
              <a:off x="1819" y="2490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3035" name="Oval 811"/>
            <p:cNvSpPr>
              <a:spLocks noChangeArrowheads="1"/>
            </p:cNvSpPr>
            <p:nvPr>
              <p:custDataLst>
                <p:tags r:id="rId95"/>
              </p:custDataLst>
            </p:nvPr>
          </p:nvSpPr>
          <p:spPr bwMode="auto">
            <a:xfrm flipH="1" flipV="1">
              <a:off x="2101" y="2490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3036" name="Oval 812"/>
            <p:cNvSpPr>
              <a:spLocks noChangeArrowheads="1"/>
            </p:cNvSpPr>
            <p:nvPr>
              <p:custDataLst>
                <p:tags r:id="rId96"/>
              </p:custDataLst>
            </p:nvPr>
          </p:nvSpPr>
          <p:spPr bwMode="auto">
            <a:xfrm flipH="1" flipV="1">
              <a:off x="2371" y="2490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3037" name="Oval 813"/>
            <p:cNvSpPr>
              <a:spLocks noChangeArrowheads="1"/>
            </p:cNvSpPr>
            <p:nvPr>
              <p:custDataLst>
                <p:tags r:id="rId97"/>
              </p:custDataLst>
            </p:nvPr>
          </p:nvSpPr>
          <p:spPr bwMode="auto">
            <a:xfrm flipH="1" flipV="1">
              <a:off x="2653" y="2490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3038" name="Oval 814"/>
            <p:cNvSpPr>
              <a:spLocks noChangeArrowheads="1"/>
            </p:cNvSpPr>
            <p:nvPr>
              <p:custDataLst>
                <p:tags r:id="rId98"/>
              </p:custDataLst>
            </p:nvPr>
          </p:nvSpPr>
          <p:spPr bwMode="auto">
            <a:xfrm flipH="1" flipV="1">
              <a:off x="1819" y="2244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3039" name="Oval 815"/>
            <p:cNvSpPr>
              <a:spLocks noChangeArrowheads="1"/>
            </p:cNvSpPr>
            <p:nvPr>
              <p:custDataLst>
                <p:tags r:id="rId99"/>
              </p:custDataLst>
            </p:nvPr>
          </p:nvSpPr>
          <p:spPr bwMode="auto">
            <a:xfrm flipH="1" flipV="1">
              <a:off x="2101" y="2244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3040" name="Oval 816"/>
            <p:cNvSpPr>
              <a:spLocks noChangeArrowheads="1"/>
            </p:cNvSpPr>
            <p:nvPr>
              <p:custDataLst>
                <p:tags r:id="rId100"/>
              </p:custDataLst>
            </p:nvPr>
          </p:nvSpPr>
          <p:spPr bwMode="auto">
            <a:xfrm flipH="1" flipV="1">
              <a:off x="2371" y="2244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3041" name="Oval 817"/>
            <p:cNvSpPr>
              <a:spLocks noChangeArrowheads="1"/>
            </p:cNvSpPr>
            <p:nvPr>
              <p:custDataLst>
                <p:tags r:id="rId101"/>
              </p:custDataLst>
            </p:nvPr>
          </p:nvSpPr>
          <p:spPr bwMode="auto">
            <a:xfrm flipH="1" flipV="1">
              <a:off x="2653" y="2244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3042" name="Oval 818"/>
            <p:cNvSpPr>
              <a:spLocks noChangeArrowheads="1"/>
            </p:cNvSpPr>
            <p:nvPr>
              <p:custDataLst>
                <p:tags r:id="rId102"/>
              </p:custDataLst>
            </p:nvPr>
          </p:nvSpPr>
          <p:spPr bwMode="auto">
            <a:xfrm flipH="1" flipV="1">
              <a:off x="187" y="1992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3043" name="Oval 819"/>
            <p:cNvSpPr>
              <a:spLocks noChangeArrowheads="1"/>
            </p:cNvSpPr>
            <p:nvPr>
              <p:custDataLst>
                <p:tags r:id="rId103"/>
              </p:custDataLst>
            </p:nvPr>
          </p:nvSpPr>
          <p:spPr bwMode="auto">
            <a:xfrm flipH="1" flipV="1">
              <a:off x="469" y="1992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3044" name="Oval 820"/>
            <p:cNvSpPr>
              <a:spLocks noChangeArrowheads="1"/>
            </p:cNvSpPr>
            <p:nvPr>
              <p:custDataLst>
                <p:tags r:id="rId104"/>
              </p:custDataLst>
            </p:nvPr>
          </p:nvSpPr>
          <p:spPr bwMode="auto">
            <a:xfrm flipH="1" flipV="1">
              <a:off x="187" y="1746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3045" name="Oval 821"/>
            <p:cNvSpPr>
              <a:spLocks noChangeArrowheads="1"/>
            </p:cNvSpPr>
            <p:nvPr>
              <p:custDataLst>
                <p:tags r:id="rId105"/>
              </p:custDataLst>
            </p:nvPr>
          </p:nvSpPr>
          <p:spPr bwMode="auto">
            <a:xfrm flipH="1" flipV="1">
              <a:off x="469" y="1746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3046" name="Oval 822"/>
            <p:cNvSpPr>
              <a:spLocks noChangeArrowheads="1"/>
            </p:cNvSpPr>
            <p:nvPr>
              <p:custDataLst>
                <p:tags r:id="rId106"/>
              </p:custDataLst>
            </p:nvPr>
          </p:nvSpPr>
          <p:spPr bwMode="auto">
            <a:xfrm flipH="1" flipV="1">
              <a:off x="187" y="1482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3047" name="Oval 823"/>
            <p:cNvSpPr>
              <a:spLocks noChangeArrowheads="1"/>
            </p:cNvSpPr>
            <p:nvPr>
              <p:custDataLst>
                <p:tags r:id="rId107"/>
              </p:custDataLst>
            </p:nvPr>
          </p:nvSpPr>
          <p:spPr bwMode="auto">
            <a:xfrm flipH="1" flipV="1">
              <a:off x="469" y="1482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3048" name="Oval 824"/>
            <p:cNvSpPr>
              <a:spLocks noChangeArrowheads="1"/>
            </p:cNvSpPr>
            <p:nvPr>
              <p:custDataLst>
                <p:tags r:id="rId108"/>
              </p:custDataLst>
            </p:nvPr>
          </p:nvSpPr>
          <p:spPr bwMode="auto">
            <a:xfrm flipH="1" flipV="1">
              <a:off x="187" y="1236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3049" name="Oval 825"/>
            <p:cNvSpPr>
              <a:spLocks noChangeArrowheads="1"/>
            </p:cNvSpPr>
            <p:nvPr>
              <p:custDataLst>
                <p:tags r:id="rId109"/>
              </p:custDataLst>
            </p:nvPr>
          </p:nvSpPr>
          <p:spPr bwMode="auto">
            <a:xfrm flipH="1" flipV="1">
              <a:off x="469" y="1236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3050" name="Oval 826"/>
            <p:cNvSpPr>
              <a:spLocks noChangeArrowheads="1"/>
            </p:cNvSpPr>
            <p:nvPr>
              <p:custDataLst>
                <p:tags r:id="rId110"/>
              </p:custDataLst>
            </p:nvPr>
          </p:nvSpPr>
          <p:spPr bwMode="auto">
            <a:xfrm flipH="1" flipV="1">
              <a:off x="733" y="1992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3051" name="Oval 827"/>
            <p:cNvSpPr>
              <a:spLocks noChangeArrowheads="1"/>
            </p:cNvSpPr>
            <p:nvPr>
              <p:custDataLst>
                <p:tags r:id="rId111"/>
              </p:custDataLst>
            </p:nvPr>
          </p:nvSpPr>
          <p:spPr bwMode="auto">
            <a:xfrm flipH="1" flipV="1">
              <a:off x="1015" y="1992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3052" name="Oval 828"/>
            <p:cNvSpPr>
              <a:spLocks noChangeArrowheads="1"/>
            </p:cNvSpPr>
            <p:nvPr>
              <p:custDataLst>
                <p:tags r:id="rId112"/>
              </p:custDataLst>
            </p:nvPr>
          </p:nvSpPr>
          <p:spPr bwMode="auto">
            <a:xfrm flipH="1" flipV="1">
              <a:off x="1285" y="1992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3053" name="Oval 829"/>
            <p:cNvSpPr>
              <a:spLocks noChangeArrowheads="1"/>
            </p:cNvSpPr>
            <p:nvPr>
              <p:custDataLst>
                <p:tags r:id="rId113"/>
              </p:custDataLst>
            </p:nvPr>
          </p:nvSpPr>
          <p:spPr bwMode="auto">
            <a:xfrm flipH="1" flipV="1">
              <a:off x="1567" y="1992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3054" name="Oval 830"/>
            <p:cNvSpPr>
              <a:spLocks noChangeArrowheads="1"/>
            </p:cNvSpPr>
            <p:nvPr>
              <p:custDataLst>
                <p:tags r:id="rId114"/>
              </p:custDataLst>
            </p:nvPr>
          </p:nvSpPr>
          <p:spPr bwMode="auto">
            <a:xfrm flipH="1" flipV="1">
              <a:off x="733" y="1746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3055" name="Oval 831"/>
            <p:cNvSpPr>
              <a:spLocks noChangeArrowheads="1"/>
            </p:cNvSpPr>
            <p:nvPr>
              <p:custDataLst>
                <p:tags r:id="rId115"/>
              </p:custDataLst>
            </p:nvPr>
          </p:nvSpPr>
          <p:spPr bwMode="auto">
            <a:xfrm flipH="1" flipV="1">
              <a:off x="1015" y="1746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3056" name="Oval 832"/>
            <p:cNvSpPr>
              <a:spLocks noChangeArrowheads="1"/>
            </p:cNvSpPr>
            <p:nvPr>
              <p:custDataLst>
                <p:tags r:id="rId116"/>
              </p:custDataLst>
            </p:nvPr>
          </p:nvSpPr>
          <p:spPr bwMode="auto">
            <a:xfrm flipH="1" flipV="1">
              <a:off x="1285" y="1746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3057" name="Oval 833"/>
            <p:cNvSpPr>
              <a:spLocks noChangeArrowheads="1"/>
            </p:cNvSpPr>
            <p:nvPr>
              <p:custDataLst>
                <p:tags r:id="rId117"/>
              </p:custDataLst>
            </p:nvPr>
          </p:nvSpPr>
          <p:spPr bwMode="auto">
            <a:xfrm flipH="1" flipV="1">
              <a:off x="1567" y="1746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3058" name="Oval 834"/>
            <p:cNvSpPr>
              <a:spLocks noChangeArrowheads="1"/>
            </p:cNvSpPr>
            <p:nvPr>
              <p:custDataLst>
                <p:tags r:id="rId118"/>
              </p:custDataLst>
            </p:nvPr>
          </p:nvSpPr>
          <p:spPr bwMode="auto">
            <a:xfrm flipH="1" flipV="1">
              <a:off x="733" y="1482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3059" name="Oval 835"/>
            <p:cNvSpPr>
              <a:spLocks noChangeArrowheads="1"/>
            </p:cNvSpPr>
            <p:nvPr>
              <p:custDataLst>
                <p:tags r:id="rId119"/>
              </p:custDataLst>
            </p:nvPr>
          </p:nvSpPr>
          <p:spPr bwMode="auto">
            <a:xfrm flipH="1" flipV="1">
              <a:off x="1015" y="1482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3060" name="Oval 836"/>
            <p:cNvSpPr>
              <a:spLocks noChangeArrowheads="1"/>
            </p:cNvSpPr>
            <p:nvPr>
              <p:custDataLst>
                <p:tags r:id="rId120"/>
              </p:custDataLst>
            </p:nvPr>
          </p:nvSpPr>
          <p:spPr bwMode="auto">
            <a:xfrm flipH="1" flipV="1">
              <a:off x="1285" y="1482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3061" name="Oval 837"/>
            <p:cNvSpPr>
              <a:spLocks noChangeArrowheads="1"/>
            </p:cNvSpPr>
            <p:nvPr>
              <p:custDataLst>
                <p:tags r:id="rId121"/>
              </p:custDataLst>
            </p:nvPr>
          </p:nvSpPr>
          <p:spPr bwMode="auto">
            <a:xfrm flipH="1" flipV="1">
              <a:off x="1567" y="1482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3062" name="Oval 838"/>
            <p:cNvSpPr>
              <a:spLocks noChangeArrowheads="1"/>
            </p:cNvSpPr>
            <p:nvPr>
              <p:custDataLst>
                <p:tags r:id="rId122"/>
              </p:custDataLst>
            </p:nvPr>
          </p:nvSpPr>
          <p:spPr bwMode="auto">
            <a:xfrm flipH="1" flipV="1">
              <a:off x="733" y="1236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3063" name="Oval 839"/>
            <p:cNvSpPr>
              <a:spLocks noChangeArrowheads="1"/>
            </p:cNvSpPr>
            <p:nvPr>
              <p:custDataLst>
                <p:tags r:id="rId123"/>
              </p:custDataLst>
            </p:nvPr>
          </p:nvSpPr>
          <p:spPr bwMode="auto">
            <a:xfrm flipH="1" flipV="1">
              <a:off x="1015" y="1236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3064" name="Oval 840"/>
            <p:cNvSpPr>
              <a:spLocks noChangeArrowheads="1"/>
            </p:cNvSpPr>
            <p:nvPr>
              <p:custDataLst>
                <p:tags r:id="rId124"/>
              </p:custDataLst>
            </p:nvPr>
          </p:nvSpPr>
          <p:spPr bwMode="auto">
            <a:xfrm flipH="1" flipV="1">
              <a:off x="1285" y="1236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3065" name="Oval 841"/>
            <p:cNvSpPr>
              <a:spLocks noChangeArrowheads="1"/>
            </p:cNvSpPr>
            <p:nvPr>
              <p:custDataLst>
                <p:tags r:id="rId125"/>
              </p:custDataLst>
            </p:nvPr>
          </p:nvSpPr>
          <p:spPr bwMode="auto">
            <a:xfrm flipH="1" flipV="1">
              <a:off x="1567" y="1236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3066" name="Oval 842"/>
            <p:cNvSpPr>
              <a:spLocks noChangeArrowheads="1"/>
            </p:cNvSpPr>
            <p:nvPr>
              <p:custDataLst>
                <p:tags r:id="rId126"/>
              </p:custDataLst>
            </p:nvPr>
          </p:nvSpPr>
          <p:spPr bwMode="auto">
            <a:xfrm flipH="1" flipV="1">
              <a:off x="1825" y="1992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3067" name="Oval 843"/>
            <p:cNvSpPr>
              <a:spLocks noChangeArrowheads="1"/>
            </p:cNvSpPr>
            <p:nvPr>
              <p:custDataLst>
                <p:tags r:id="rId127"/>
              </p:custDataLst>
            </p:nvPr>
          </p:nvSpPr>
          <p:spPr bwMode="auto">
            <a:xfrm flipH="1" flipV="1">
              <a:off x="2107" y="1992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3068" name="Oval 844"/>
            <p:cNvSpPr>
              <a:spLocks noChangeArrowheads="1"/>
            </p:cNvSpPr>
            <p:nvPr>
              <p:custDataLst>
                <p:tags r:id="rId128"/>
              </p:custDataLst>
            </p:nvPr>
          </p:nvSpPr>
          <p:spPr bwMode="auto">
            <a:xfrm flipH="1" flipV="1">
              <a:off x="2377" y="1992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3069" name="Oval 845"/>
            <p:cNvSpPr>
              <a:spLocks noChangeArrowheads="1"/>
            </p:cNvSpPr>
            <p:nvPr>
              <p:custDataLst>
                <p:tags r:id="rId129"/>
              </p:custDataLst>
            </p:nvPr>
          </p:nvSpPr>
          <p:spPr bwMode="auto">
            <a:xfrm flipH="1" flipV="1">
              <a:off x="2659" y="1992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3070" name="Oval 846"/>
            <p:cNvSpPr>
              <a:spLocks noChangeArrowheads="1"/>
            </p:cNvSpPr>
            <p:nvPr>
              <p:custDataLst>
                <p:tags r:id="rId130"/>
              </p:custDataLst>
            </p:nvPr>
          </p:nvSpPr>
          <p:spPr bwMode="auto">
            <a:xfrm flipH="1" flipV="1">
              <a:off x="1825" y="1746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3071" name="Oval 847"/>
            <p:cNvSpPr>
              <a:spLocks noChangeArrowheads="1"/>
            </p:cNvSpPr>
            <p:nvPr>
              <p:custDataLst>
                <p:tags r:id="rId131"/>
              </p:custDataLst>
            </p:nvPr>
          </p:nvSpPr>
          <p:spPr bwMode="auto">
            <a:xfrm flipH="1" flipV="1">
              <a:off x="2107" y="1746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3072" name="Oval 848"/>
            <p:cNvSpPr>
              <a:spLocks noChangeArrowheads="1"/>
            </p:cNvSpPr>
            <p:nvPr>
              <p:custDataLst>
                <p:tags r:id="rId132"/>
              </p:custDataLst>
            </p:nvPr>
          </p:nvSpPr>
          <p:spPr bwMode="auto">
            <a:xfrm flipH="1" flipV="1">
              <a:off x="2377" y="1746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3073" name="Oval 849"/>
            <p:cNvSpPr>
              <a:spLocks noChangeArrowheads="1"/>
            </p:cNvSpPr>
            <p:nvPr>
              <p:custDataLst>
                <p:tags r:id="rId133"/>
              </p:custDataLst>
            </p:nvPr>
          </p:nvSpPr>
          <p:spPr bwMode="auto">
            <a:xfrm flipH="1" flipV="1">
              <a:off x="2659" y="1746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3074" name="Oval 850"/>
            <p:cNvSpPr>
              <a:spLocks noChangeArrowheads="1"/>
            </p:cNvSpPr>
            <p:nvPr>
              <p:custDataLst>
                <p:tags r:id="rId134"/>
              </p:custDataLst>
            </p:nvPr>
          </p:nvSpPr>
          <p:spPr bwMode="auto">
            <a:xfrm flipH="1" flipV="1">
              <a:off x="1825" y="1482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3075" name="Oval 851"/>
            <p:cNvSpPr>
              <a:spLocks noChangeArrowheads="1"/>
            </p:cNvSpPr>
            <p:nvPr>
              <p:custDataLst>
                <p:tags r:id="rId135"/>
              </p:custDataLst>
            </p:nvPr>
          </p:nvSpPr>
          <p:spPr bwMode="auto">
            <a:xfrm flipH="1" flipV="1">
              <a:off x="2107" y="1482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3076" name="Oval 852"/>
            <p:cNvSpPr>
              <a:spLocks noChangeArrowheads="1"/>
            </p:cNvSpPr>
            <p:nvPr>
              <p:custDataLst>
                <p:tags r:id="rId136"/>
              </p:custDataLst>
            </p:nvPr>
          </p:nvSpPr>
          <p:spPr bwMode="auto">
            <a:xfrm flipH="1" flipV="1">
              <a:off x="2377" y="1482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3077" name="Oval 853"/>
            <p:cNvSpPr>
              <a:spLocks noChangeArrowheads="1"/>
            </p:cNvSpPr>
            <p:nvPr>
              <p:custDataLst>
                <p:tags r:id="rId137"/>
              </p:custDataLst>
            </p:nvPr>
          </p:nvSpPr>
          <p:spPr bwMode="auto">
            <a:xfrm flipH="1" flipV="1">
              <a:off x="2659" y="1482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3078" name="Oval 854"/>
            <p:cNvSpPr>
              <a:spLocks noChangeArrowheads="1"/>
            </p:cNvSpPr>
            <p:nvPr>
              <p:custDataLst>
                <p:tags r:id="rId138"/>
              </p:custDataLst>
            </p:nvPr>
          </p:nvSpPr>
          <p:spPr bwMode="auto">
            <a:xfrm flipH="1" flipV="1">
              <a:off x="1825" y="1236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3079" name="Oval 855"/>
            <p:cNvSpPr>
              <a:spLocks noChangeArrowheads="1"/>
            </p:cNvSpPr>
            <p:nvPr>
              <p:custDataLst>
                <p:tags r:id="rId139"/>
              </p:custDataLst>
            </p:nvPr>
          </p:nvSpPr>
          <p:spPr bwMode="auto">
            <a:xfrm flipH="1" flipV="1">
              <a:off x="2107" y="1236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3080" name="Oval 856"/>
            <p:cNvSpPr>
              <a:spLocks noChangeArrowheads="1"/>
            </p:cNvSpPr>
            <p:nvPr>
              <p:custDataLst>
                <p:tags r:id="rId140"/>
              </p:custDataLst>
            </p:nvPr>
          </p:nvSpPr>
          <p:spPr bwMode="auto">
            <a:xfrm flipH="1" flipV="1">
              <a:off x="2377" y="1236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3081" name="Oval 857"/>
            <p:cNvSpPr>
              <a:spLocks noChangeArrowheads="1"/>
            </p:cNvSpPr>
            <p:nvPr>
              <p:custDataLst>
                <p:tags r:id="rId141"/>
              </p:custDataLst>
            </p:nvPr>
          </p:nvSpPr>
          <p:spPr bwMode="auto">
            <a:xfrm flipH="1" flipV="1">
              <a:off x="2659" y="1236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cxnSp>
          <p:nvCxnSpPr>
            <p:cNvPr id="53082" name="AutoShape 858"/>
            <p:cNvCxnSpPr>
              <a:cxnSpLocks noChangeShapeType="1"/>
              <a:stCxn id="52986" idx="2"/>
              <a:endCxn id="52987" idx="6"/>
            </p:cNvCxnSpPr>
            <p:nvPr>
              <p:custDataLst>
                <p:tags r:id="rId142"/>
              </p:custDataLst>
            </p:nvPr>
          </p:nvCxnSpPr>
          <p:spPr bwMode="auto">
            <a:xfrm>
              <a:off x="247" y="3504"/>
              <a:ext cx="223" cy="0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3083" name="AutoShape 859"/>
            <p:cNvCxnSpPr>
              <a:cxnSpLocks noChangeShapeType="1"/>
            </p:cNvCxnSpPr>
            <p:nvPr>
              <p:custDataLst>
                <p:tags r:id="rId143"/>
              </p:custDataLst>
            </p:nvPr>
          </p:nvCxnSpPr>
          <p:spPr bwMode="auto">
            <a:xfrm flipH="1">
              <a:off x="226" y="1533"/>
              <a:ext cx="252" cy="456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3084" name="AutoShape 860"/>
            <p:cNvCxnSpPr>
              <a:cxnSpLocks noChangeShapeType="1"/>
            </p:cNvCxnSpPr>
            <p:nvPr>
              <p:custDataLst>
                <p:tags r:id="rId144"/>
              </p:custDataLst>
            </p:nvPr>
          </p:nvCxnSpPr>
          <p:spPr bwMode="auto">
            <a:xfrm>
              <a:off x="778" y="3501"/>
              <a:ext cx="252" cy="1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3085" name="AutoShape 861"/>
            <p:cNvCxnSpPr>
              <a:cxnSpLocks noChangeShapeType="1"/>
            </p:cNvCxnSpPr>
            <p:nvPr>
              <p:custDataLst>
                <p:tags r:id="rId145"/>
              </p:custDataLst>
            </p:nvPr>
          </p:nvCxnSpPr>
          <p:spPr bwMode="auto">
            <a:xfrm flipV="1">
              <a:off x="493" y="3282"/>
              <a:ext cx="0" cy="187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3086" name="AutoShape 862"/>
            <p:cNvCxnSpPr>
              <a:cxnSpLocks noChangeShapeType="1"/>
            </p:cNvCxnSpPr>
            <p:nvPr>
              <p:custDataLst>
                <p:tags r:id="rId146"/>
              </p:custDataLst>
            </p:nvPr>
          </p:nvCxnSpPr>
          <p:spPr bwMode="auto">
            <a:xfrm flipV="1">
              <a:off x="492" y="3048"/>
              <a:ext cx="2" cy="177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3087" name="AutoShape 863"/>
            <p:cNvCxnSpPr>
              <a:cxnSpLocks noChangeShapeType="1"/>
            </p:cNvCxnSpPr>
            <p:nvPr>
              <p:custDataLst>
                <p:tags r:id="rId147"/>
              </p:custDataLst>
            </p:nvPr>
          </p:nvCxnSpPr>
          <p:spPr bwMode="auto">
            <a:xfrm flipV="1">
              <a:off x="493" y="2802"/>
              <a:ext cx="0" cy="187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3088" name="AutoShape 864"/>
            <p:cNvCxnSpPr>
              <a:cxnSpLocks noChangeShapeType="1"/>
            </p:cNvCxnSpPr>
            <p:nvPr>
              <p:custDataLst>
                <p:tags r:id="rId148"/>
              </p:custDataLst>
            </p:nvPr>
          </p:nvCxnSpPr>
          <p:spPr bwMode="auto">
            <a:xfrm flipV="1">
              <a:off x="751" y="2808"/>
              <a:ext cx="0" cy="187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3089" name="AutoShape 865"/>
            <p:cNvCxnSpPr>
              <a:cxnSpLocks noChangeShapeType="1"/>
            </p:cNvCxnSpPr>
            <p:nvPr>
              <p:custDataLst>
                <p:tags r:id="rId149"/>
              </p:custDataLst>
            </p:nvPr>
          </p:nvCxnSpPr>
          <p:spPr bwMode="auto">
            <a:xfrm flipV="1">
              <a:off x="763" y="2538"/>
              <a:ext cx="0" cy="187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3090" name="AutoShape 866"/>
            <p:cNvCxnSpPr>
              <a:cxnSpLocks noChangeShapeType="1"/>
            </p:cNvCxnSpPr>
            <p:nvPr>
              <p:custDataLst>
                <p:tags r:id="rId150"/>
              </p:custDataLst>
            </p:nvPr>
          </p:nvCxnSpPr>
          <p:spPr bwMode="auto">
            <a:xfrm>
              <a:off x="492" y="2293"/>
              <a:ext cx="0" cy="206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3091" name="AutoShape 867"/>
            <p:cNvCxnSpPr>
              <a:cxnSpLocks noChangeShapeType="1"/>
            </p:cNvCxnSpPr>
            <p:nvPr>
              <p:custDataLst>
                <p:tags r:id="rId151"/>
              </p:custDataLst>
            </p:nvPr>
          </p:nvCxnSpPr>
          <p:spPr bwMode="auto">
            <a:xfrm flipV="1">
              <a:off x="756" y="2052"/>
              <a:ext cx="2" cy="177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3092" name="AutoShape 868"/>
            <p:cNvCxnSpPr>
              <a:cxnSpLocks noChangeShapeType="1"/>
            </p:cNvCxnSpPr>
            <p:nvPr>
              <p:custDataLst>
                <p:tags r:id="rId152"/>
              </p:custDataLst>
            </p:nvPr>
          </p:nvCxnSpPr>
          <p:spPr bwMode="auto">
            <a:xfrm flipV="1">
              <a:off x="1039" y="3276"/>
              <a:ext cx="0" cy="187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3093" name="AutoShape 869"/>
            <p:cNvCxnSpPr>
              <a:cxnSpLocks noChangeShapeType="1"/>
            </p:cNvCxnSpPr>
            <p:nvPr>
              <p:custDataLst>
                <p:tags r:id="rId153"/>
              </p:custDataLst>
            </p:nvPr>
          </p:nvCxnSpPr>
          <p:spPr bwMode="auto">
            <a:xfrm flipV="1">
              <a:off x="1033" y="2286"/>
              <a:ext cx="0" cy="187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3094" name="AutoShape 870"/>
            <p:cNvCxnSpPr>
              <a:cxnSpLocks noChangeShapeType="1"/>
            </p:cNvCxnSpPr>
            <p:nvPr>
              <p:custDataLst>
                <p:tags r:id="rId154"/>
              </p:custDataLst>
            </p:nvPr>
          </p:nvCxnSpPr>
          <p:spPr bwMode="auto">
            <a:xfrm flipV="1">
              <a:off x="1309" y="3270"/>
              <a:ext cx="0" cy="187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3095" name="AutoShape 871"/>
            <p:cNvCxnSpPr>
              <a:cxnSpLocks noChangeShapeType="1"/>
            </p:cNvCxnSpPr>
            <p:nvPr>
              <p:custDataLst>
                <p:tags r:id="rId155"/>
              </p:custDataLst>
            </p:nvPr>
          </p:nvCxnSpPr>
          <p:spPr bwMode="auto">
            <a:xfrm flipV="1">
              <a:off x="1308" y="3036"/>
              <a:ext cx="2" cy="177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3096" name="AutoShape 872"/>
            <p:cNvCxnSpPr>
              <a:cxnSpLocks noChangeShapeType="1"/>
            </p:cNvCxnSpPr>
            <p:nvPr>
              <p:custDataLst>
                <p:tags r:id="rId156"/>
              </p:custDataLst>
            </p:nvPr>
          </p:nvCxnSpPr>
          <p:spPr bwMode="auto">
            <a:xfrm flipV="1">
              <a:off x="1309" y="2790"/>
              <a:ext cx="0" cy="187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3097" name="AutoShape 873"/>
            <p:cNvCxnSpPr>
              <a:cxnSpLocks noChangeShapeType="1"/>
            </p:cNvCxnSpPr>
            <p:nvPr>
              <p:custDataLst>
                <p:tags r:id="rId157"/>
              </p:custDataLst>
            </p:nvPr>
          </p:nvCxnSpPr>
          <p:spPr bwMode="auto">
            <a:xfrm flipV="1">
              <a:off x="1309" y="2532"/>
              <a:ext cx="0" cy="187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3098" name="AutoShape 874"/>
            <p:cNvCxnSpPr>
              <a:cxnSpLocks noChangeShapeType="1"/>
            </p:cNvCxnSpPr>
            <p:nvPr>
              <p:custDataLst>
                <p:tags r:id="rId158"/>
              </p:custDataLst>
            </p:nvPr>
          </p:nvCxnSpPr>
          <p:spPr bwMode="auto">
            <a:xfrm flipV="1">
              <a:off x="1302" y="2046"/>
              <a:ext cx="2" cy="177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3099" name="AutoShape 875"/>
            <p:cNvCxnSpPr>
              <a:cxnSpLocks noChangeShapeType="1"/>
            </p:cNvCxnSpPr>
            <p:nvPr>
              <p:custDataLst>
                <p:tags r:id="rId159"/>
              </p:custDataLst>
            </p:nvPr>
          </p:nvCxnSpPr>
          <p:spPr bwMode="auto">
            <a:xfrm>
              <a:off x="778" y="3249"/>
              <a:ext cx="252" cy="1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3100" name="AutoShape 876"/>
            <p:cNvCxnSpPr>
              <a:cxnSpLocks noChangeShapeType="1"/>
            </p:cNvCxnSpPr>
            <p:nvPr>
              <p:custDataLst>
                <p:tags r:id="rId160"/>
              </p:custDataLst>
            </p:nvPr>
          </p:nvCxnSpPr>
          <p:spPr bwMode="auto">
            <a:xfrm>
              <a:off x="247" y="3030"/>
              <a:ext cx="223" cy="0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3101" name="AutoShape 877"/>
            <p:cNvCxnSpPr>
              <a:cxnSpLocks noChangeShapeType="1"/>
            </p:cNvCxnSpPr>
            <p:nvPr>
              <p:custDataLst>
                <p:tags r:id="rId161"/>
              </p:custDataLst>
            </p:nvPr>
          </p:nvCxnSpPr>
          <p:spPr bwMode="auto">
            <a:xfrm>
              <a:off x="1348" y="3027"/>
              <a:ext cx="216" cy="1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3102" name="AutoShape 878"/>
            <p:cNvCxnSpPr>
              <a:cxnSpLocks noChangeShapeType="1"/>
            </p:cNvCxnSpPr>
            <p:nvPr>
              <p:custDataLst>
                <p:tags r:id="rId162"/>
              </p:custDataLst>
            </p:nvPr>
          </p:nvCxnSpPr>
          <p:spPr bwMode="auto">
            <a:xfrm flipH="1">
              <a:off x="1867" y="3030"/>
              <a:ext cx="251" cy="1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3103" name="AutoShape 879"/>
            <p:cNvCxnSpPr>
              <a:cxnSpLocks noChangeShapeType="1"/>
            </p:cNvCxnSpPr>
            <p:nvPr>
              <p:custDataLst>
                <p:tags r:id="rId163"/>
              </p:custDataLst>
            </p:nvPr>
          </p:nvCxnSpPr>
          <p:spPr bwMode="auto">
            <a:xfrm>
              <a:off x="1897" y="2775"/>
              <a:ext cx="223" cy="0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3104" name="AutoShape 880"/>
            <p:cNvCxnSpPr>
              <a:cxnSpLocks noChangeShapeType="1"/>
            </p:cNvCxnSpPr>
            <p:nvPr>
              <p:custDataLst>
                <p:tags r:id="rId164"/>
              </p:custDataLst>
            </p:nvPr>
          </p:nvCxnSpPr>
          <p:spPr bwMode="auto">
            <a:xfrm>
              <a:off x="796" y="2025"/>
              <a:ext cx="216" cy="1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3105" name="AutoShape 881"/>
            <p:cNvCxnSpPr>
              <a:cxnSpLocks noChangeShapeType="1"/>
            </p:cNvCxnSpPr>
            <p:nvPr>
              <p:custDataLst>
                <p:tags r:id="rId165"/>
              </p:custDataLst>
            </p:nvPr>
          </p:nvCxnSpPr>
          <p:spPr bwMode="auto">
            <a:xfrm>
              <a:off x="1903" y="2025"/>
              <a:ext cx="223" cy="0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3106" name="AutoShape 882"/>
            <p:cNvCxnSpPr>
              <a:cxnSpLocks noChangeShapeType="1"/>
            </p:cNvCxnSpPr>
            <p:nvPr>
              <p:custDataLst>
                <p:tags r:id="rId166"/>
              </p:custDataLst>
            </p:nvPr>
          </p:nvCxnSpPr>
          <p:spPr bwMode="auto">
            <a:xfrm>
              <a:off x="253" y="2274"/>
              <a:ext cx="223" cy="0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3107" name="AutoShape 883"/>
            <p:cNvCxnSpPr>
              <a:cxnSpLocks noChangeShapeType="1"/>
            </p:cNvCxnSpPr>
            <p:nvPr>
              <p:custDataLst>
                <p:tags r:id="rId167"/>
              </p:custDataLst>
            </p:nvPr>
          </p:nvCxnSpPr>
          <p:spPr bwMode="auto">
            <a:xfrm>
              <a:off x="1354" y="2271"/>
              <a:ext cx="216" cy="1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3108" name="AutoShape 884"/>
            <p:cNvCxnSpPr>
              <a:cxnSpLocks noChangeShapeType="1"/>
            </p:cNvCxnSpPr>
            <p:nvPr>
              <p:custDataLst>
                <p:tags r:id="rId168"/>
              </p:custDataLst>
            </p:nvPr>
          </p:nvCxnSpPr>
          <p:spPr bwMode="auto">
            <a:xfrm>
              <a:off x="784" y="2511"/>
              <a:ext cx="252" cy="1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3109" name="AutoShape 885"/>
            <p:cNvCxnSpPr>
              <a:cxnSpLocks noChangeShapeType="1"/>
            </p:cNvCxnSpPr>
            <p:nvPr>
              <p:custDataLst>
                <p:tags r:id="rId169"/>
              </p:custDataLst>
            </p:nvPr>
          </p:nvCxnSpPr>
          <p:spPr bwMode="auto">
            <a:xfrm flipV="1">
              <a:off x="1354" y="2290"/>
              <a:ext cx="216" cy="221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3110" name="AutoShape 886"/>
            <p:cNvCxnSpPr>
              <a:cxnSpLocks noChangeShapeType="1"/>
            </p:cNvCxnSpPr>
            <p:nvPr>
              <p:custDataLst>
                <p:tags r:id="rId170"/>
              </p:custDataLst>
            </p:nvPr>
          </p:nvCxnSpPr>
          <p:spPr bwMode="auto">
            <a:xfrm flipV="1">
              <a:off x="1597" y="3276"/>
              <a:ext cx="0" cy="187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3111" name="AutoShape 887"/>
            <p:cNvCxnSpPr>
              <a:cxnSpLocks noChangeShapeType="1"/>
            </p:cNvCxnSpPr>
            <p:nvPr>
              <p:custDataLst>
                <p:tags r:id="rId171"/>
              </p:custDataLst>
            </p:nvPr>
          </p:nvCxnSpPr>
          <p:spPr bwMode="auto">
            <a:xfrm flipV="1">
              <a:off x="1597" y="2796"/>
              <a:ext cx="0" cy="187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3112" name="AutoShape 888"/>
            <p:cNvCxnSpPr>
              <a:cxnSpLocks noChangeShapeType="1"/>
            </p:cNvCxnSpPr>
            <p:nvPr>
              <p:custDataLst>
                <p:tags r:id="rId172"/>
              </p:custDataLst>
            </p:nvPr>
          </p:nvCxnSpPr>
          <p:spPr bwMode="auto">
            <a:xfrm flipV="1">
              <a:off x="1597" y="2538"/>
              <a:ext cx="0" cy="187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3113" name="AutoShape 889"/>
            <p:cNvCxnSpPr>
              <a:cxnSpLocks noChangeShapeType="1"/>
            </p:cNvCxnSpPr>
            <p:nvPr>
              <p:custDataLst>
                <p:tags r:id="rId173"/>
              </p:custDataLst>
            </p:nvPr>
          </p:nvCxnSpPr>
          <p:spPr bwMode="auto">
            <a:xfrm flipV="1">
              <a:off x="1591" y="2286"/>
              <a:ext cx="0" cy="187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3114" name="AutoShape 890"/>
            <p:cNvCxnSpPr>
              <a:cxnSpLocks noChangeShapeType="1"/>
            </p:cNvCxnSpPr>
            <p:nvPr>
              <p:custDataLst>
                <p:tags r:id="rId174"/>
              </p:custDataLst>
            </p:nvPr>
          </p:nvCxnSpPr>
          <p:spPr bwMode="auto">
            <a:xfrm flipV="1">
              <a:off x="1590" y="2052"/>
              <a:ext cx="2" cy="177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3115" name="AutoShape 891"/>
            <p:cNvCxnSpPr>
              <a:cxnSpLocks noChangeShapeType="1"/>
            </p:cNvCxnSpPr>
            <p:nvPr>
              <p:custDataLst>
                <p:tags r:id="rId175"/>
              </p:custDataLst>
            </p:nvPr>
          </p:nvCxnSpPr>
          <p:spPr bwMode="auto">
            <a:xfrm flipV="1">
              <a:off x="1849" y="2550"/>
              <a:ext cx="0" cy="187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3116" name="AutoShape 892"/>
            <p:cNvCxnSpPr>
              <a:cxnSpLocks noChangeShapeType="1"/>
            </p:cNvCxnSpPr>
            <p:nvPr>
              <p:custDataLst>
                <p:tags r:id="rId176"/>
              </p:custDataLst>
            </p:nvPr>
          </p:nvCxnSpPr>
          <p:spPr bwMode="auto">
            <a:xfrm flipV="1">
              <a:off x="1843" y="2298"/>
              <a:ext cx="0" cy="187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3117" name="AutoShape 893"/>
            <p:cNvCxnSpPr>
              <a:cxnSpLocks noChangeShapeType="1"/>
            </p:cNvCxnSpPr>
            <p:nvPr>
              <p:custDataLst>
                <p:tags r:id="rId177"/>
              </p:custDataLst>
            </p:nvPr>
          </p:nvCxnSpPr>
          <p:spPr bwMode="auto">
            <a:xfrm flipV="1">
              <a:off x="2130" y="3036"/>
              <a:ext cx="2" cy="177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3118" name="AutoShape 894"/>
            <p:cNvCxnSpPr>
              <a:cxnSpLocks noChangeShapeType="1"/>
            </p:cNvCxnSpPr>
            <p:nvPr>
              <p:custDataLst>
                <p:tags r:id="rId178"/>
              </p:custDataLst>
            </p:nvPr>
          </p:nvCxnSpPr>
          <p:spPr bwMode="auto">
            <a:xfrm flipV="1">
              <a:off x="2131" y="2550"/>
              <a:ext cx="0" cy="187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3119" name="AutoShape 895"/>
            <p:cNvCxnSpPr>
              <a:cxnSpLocks noChangeShapeType="1"/>
            </p:cNvCxnSpPr>
            <p:nvPr>
              <p:custDataLst>
                <p:tags r:id="rId179"/>
              </p:custDataLst>
            </p:nvPr>
          </p:nvCxnSpPr>
          <p:spPr bwMode="auto">
            <a:xfrm flipV="1">
              <a:off x="1336" y="3045"/>
              <a:ext cx="240" cy="432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3120" name="AutoShape 896"/>
            <p:cNvCxnSpPr>
              <a:cxnSpLocks noChangeShapeType="1"/>
            </p:cNvCxnSpPr>
            <p:nvPr>
              <p:custDataLst>
                <p:tags r:id="rId180"/>
              </p:custDataLst>
            </p:nvPr>
          </p:nvCxnSpPr>
          <p:spPr bwMode="auto">
            <a:xfrm flipH="1">
              <a:off x="778" y="2811"/>
              <a:ext cx="240" cy="426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3121" name="AutoShape 897"/>
            <p:cNvCxnSpPr>
              <a:cxnSpLocks noChangeShapeType="1"/>
            </p:cNvCxnSpPr>
            <p:nvPr>
              <p:custDataLst>
                <p:tags r:id="rId181"/>
              </p:custDataLst>
            </p:nvPr>
          </p:nvCxnSpPr>
          <p:spPr bwMode="auto">
            <a:xfrm>
              <a:off x="1345" y="1776"/>
              <a:ext cx="223" cy="0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3122" name="AutoShape 898"/>
            <p:cNvCxnSpPr>
              <a:cxnSpLocks noChangeShapeType="1"/>
            </p:cNvCxnSpPr>
            <p:nvPr>
              <p:custDataLst>
                <p:tags r:id="rId182"/>
              </p:custDataLst>
            </p:nvPr>
          </p:nvCxnSpPr>
          <p:spPr bwMode="auto">
            <a:xfrm flipV="1">
              <a:off x="499" y="1812"/>
              <a:ext cx="0" cy="187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3123" name="AutoShape 899"/>
            <p:cNvCxnSpPr>
              <a:cxnSpLocks noChangeShapeType="1"/>
            </p:cNvCxnSpPr>
            <p:nvPr>
              <p:custDataLst>
                <p:tags r:id="rId183"/>
              </p:custDataLst>
            </p:nvPr>
          </p:nvCxnSpPr>
          <p:spPr bwMode="auto">
            <a:xfrm flipV="1">
              <a:off x="499" y="1554"/>
              <a:ext cx="0" cy="187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3124" name="AutoShape 900"/>
            <p:cNvCxnSpPr>
              <a:cxnSpLocks noChangeShapeType="1"/>
            </p:cNvCxnSpPr>
            <p:nvPr>
              <p:custDataLst>
                <p:tags r:id="rId184"/>
              </p:custDataLst>
            </p:nvPr>
          </p:nvCxnSpPr>
          <p:spPr bwMode="auto">
            <a:xfrm>
              <a:off x="498" y="1285"/>
              <a:ext cx="0" cy="206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3125" name="AutoShape 901"/>
            <p:cNvCxnSpPr>
              <a:cxnSpLocks noChangeShapeType="1"/>
            </p:cNvCxnSpPr>
            <p:nvPr>
              <p:custDataLst>
                <p:tags r:id="rId185"/>
              </p:custDataLst>
            </p:nvPr>
          </p:nvCxnSpPr>
          <p:spPr bwMode="auto">
            <a:xfrm flipV="1">
              <a:off x="2683" y="1800"/>
              <a:ext cx="0" cy="187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3126" name="AutoShape 902"/>
            <p:cNvCxnSpPr>
              <a:cxnSpLocks noChangeShapeType="1"/>
            </p:cNvCxnSpPr>
            <p:nvPr>
              <p:custDataLst>
                <p:tags r:id="rId186"/>
              </p:custDataLst>
            </p:nvPr>
          </p:nvCxnSpPr>
          <p:spPr bwMode="auto">
            <a:xfrm flipV="1">
              <a:off x="2683" y="1542"/>
              <a:ext cx="0" cy="187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3127" name="AutoShape 903"/>
            <p:cNvCxnSpPr>
              <a:cxnSpLocks noChangeShapeType="1"/>
            </p:cNvCxnSpPr>
            <p:nvPr>
              <p:custDataLst>
                <p:tags r:id="rId187"/>
              </p:custDataLst>
            </p:nvPr>
          </p:nvCxnSpPr>
          <p:spPr bwMode="auto">
            <a:xfrm>
              <a:off x="2682" y="1291"/>
              <a:ext cx="0" cy="206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3128" name="AutoShape 904"/>
            <p:cNvCxnSpPr>
              <a:cxnSpLocks noChangeShapeType="1"/>
            </p:cNvCxnSpPr>
            <p:nvPr>
              <p:custDataLst>
                <p:tags r:id="rId188"/>
              </p:custDataLst>
            </p:nvPr>
          </p:nvCxnSpPr>
          <p:spPr bwMode="auto">
            <a:xfrm flipV="1">
              <a:off x="2407" y="1542"/>
              <a:ext cx="1" cy="199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3129" name="AutoShape 905"/>
            <p:cNvCxnSpPr>
              <a:cxnSpLocks noChangeShapeType="1"/>
            </p:cNvCxnSpPr>
            <p:nvPr>
              <p:custDataLst>
                <p:tags r:id="rId189"/>
              </p:custDataLst>
            </p:nvPr>
          </p:nvCxnSpPr>
          <p:spPr bwMode="auto">
            <a:xfrm flipV="1">
              <a:off x="2131" y="1548"/>
              <a:ext cx="0" cy="187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3130" name="AutoShape 906"/>
            <p:cNvCxnSpPr>
              <a:cxnSpLocks noChangeShapeType="1"/>
            </p:cNvCxnSpPr>
            <p:nvPr>
              <p:custDataLst>
                <p:tags r:id="rId190"/>
              </p:custDataLst>
            </p:nvPr>
          </p:nvCxnSpPr>
          <p:spPr bwMode="auto">
            <a:xfrm flipV="1">
              <a:off x="1597" y="1554"/>
              <a:ext cx="1" cy="199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3131" name="AutoShape 907"/>
            <p:cNvCxnSpPr>
              <a:cxnSpLocks noChangeShapeType="1"/>
            </p:cNvCxnSpPr>
            <p:nvPr>
              <p:custDataLst>
                <p:tags r:id="rId191"/>
              </p:custDataLst>
            </p:nvPr>
          </p:nvCxnSpPr>
          <p:spPr bwMode="auto">
            <a:xfrm flipV="1">
              <a:off x="1315" y="1548"/>
              <a:ext cx="0" cy="187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3132" name="AutoShape 908"/>
            <p:cNvCxnSpPr>
              <a:cxnSpLocks noChangeShapeType="1"/>
            </p:cNvCxnSpPr>
            <p:nvPr>
              <p:custDataLst>
                <p:tags r:id="rId192"/>
              </p:custDataLst>
            </p:nvPr>
          </p:nvCxnSpPr>
          <p:spPr bwMode="auto">
            <a:xfrm>
              <a:off x="1348" y="1515"/>
              <a:ext cx="222" cy="1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3133" name="AutoShape 909"/>
            <p:cNvCxnSpPr>
              <a:cxnSpLocks noChangeShapeType="1"/>
            </p:cNvCxnSpPr>
            <p:nvPr>
              <p:custDataLst>
                <p:tags r:id="rId193"/>
              </p:custDataLst>
            </p:nvPr>
          </p:nvCxnSpPr>
          <p:spPr bwMode="auto">
            <a:xfrm>
              <a:off x="2434" y="1539"/>
              <a:ext cx="234" cy="210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3134" name="AutoShape 910"/>
            <p:cNvCxnSpPr>
              <a:cxnSpLocks noChangeShapeType="1"/>
            </p:cNvCxnSpPr>
            <p:nvPr>
              <p:custDataLst>
                <p:tags r:id="rId194"/>
              </p:custDataLst>
            </p:nvPr>
          </p:nvCxnSpPr>
          <p:spPr bwMode="auto">
            <a:xfrm flipH="1">
              <a:off x="2425" y="1512"/>
              <a:ext cx="251" cy="1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3135" name="AutoShape 911"/>
            <p:cNvCxnSpPr>
              <a:cxnSpLocks noChangeShapeType="1"/>
            </p:cNvCxnSpPr>
            <p:nvPr>
              <p:custDataLst>
                <p:tags r:id="rId195"/>
              </p:custDataLst>
            </p:nvPr>
          </p:nvCxnSpPr>
          <p:spPr bwMode="auto">
            <a:xfrm flipH="1">
              <a:off x="220" y="2313"/>
              <a:ext cx="246" cy="438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3136" name="AutoShape 912"/>
            <p:cNvCxnSpPr>
              <a:cxnSpLocks noChangeShapeType="1"/>
            </p:cNvCxnSpPr>
            <p:nvPr>
              <p:custDataLst>
                <p:tags r:id="rId196"/>
              </p:custDataLst>
            </p:nvPr>
          </p:nvCxnSpPr>
          <p:spPr bwMode="auto">
            <a:xfrm>
              <a:off x="799" y="1509"/>
              <a:ext cx="223" cy="0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3137" name="AutoShape 913"/>
            <p:cNvCxnSpPr>
              <a:cxnSpLocks noChangeShapeType="1"/>
            </p:cNvCxnSpPr>
            <p:nvPr>
              <p:custDataLst>
                <p:tags r:id="rId197"/>
              </p:custDataLst>
            </p:nvPr>
          </p:nvCxnSpPr>
          <p:spPr bwMode="auto">
            <a:xfrm flipV="1">
              <a:off x="762" y="1536"/>
              <a:ext cx="2" cy="207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3138" name="AutoShape 914"/>
            <p:cNvCxnSpPr>
              <a:cxnSpLocks noChangeShapeType="1"/>
            </p:cNvCxnSpPr>
            <p:nvPr>
              <p:custDataLst>
                <p:tags r:id="rId198"/>
              </p:custDataLst>
            </p:nvPr>
          </p:nvCxnSpPr>
          <p:spPr bwMode="auto">
            <a:xfrm flipH="1" flipV="1">
              <a:off x="1882" y="3279"/>
              <a:ext cx="222" cy="192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3139" name="AutoShape 915"/>
            <p:cNvCxnSpPr>
              <a:cxnSpLocks noChangeShapeType="1"/>
            </p:cNvCxnSpPr>
            <p:nvPr>
              <p:custDataLst>
                <p:tags r:id="rId199"/>
              </p:custDataLst>
            </p:nvPr>
          </p:nvCxnSpPr>
          <p:spPr bwMode="auto">
            <a:xfrm>
              <a:off x="2130" y="2047"/>
              <a:ext cx="0" cy="206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3140" name="AutoShape 916"/>
            <p:cNvCxnSpPr>
              <a:cxnSpLocks noChangeShapeType="1"/>
            </p:cNvCxnSpPr>
            <p:nvPr>
              <p:custDataLst>
                <p:tags r:id="rId200"/>
              </p:custDataLst>
            </p:nvPr>
          </p:nvCxnSpPr>
          <p:spPr bwMode="auto">
            <a:xfrm flipV="1">
              <a:off x="1050" y="1266"/>
              <a:ext cx="2" cy="207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3141" name="AutoShape 917"/>
            <p:cNvCxnSpPr>
              <a:cxnSpLocks noChangeShapeType="1"/>
            </p:cNvCxnSpPr>
            <p:nvPr>
              <p:custDataLst>
                <p:tags r:id="rId201"/>
              </p:custDataLst>
            </p:nvPr>
          </p:nvCxnSpPr>
          <p:spPr bwMode="auto">
            <a:xfrm flipV="1">
              <a:off x="2407" y="3282"/>
              <a:ext cx="0" cy="187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3142" name="AutoShape 918"/>
            <p:cNvCxnSpPr>
              <a:cxnSpLocks noChangeShapeType="1"/>
            </p:cNvCxnSpPr>
            <p:nvPr>
              <p:custDataLst>
                <p:tags r:id="rId202"/>
              </p:custDataLst>
            </p:nvPr>
          </p:nvCxnSpPr>
          <p:spPr bwMode="auto">
            <a:xfrm>
              <a:off x="2437" y="2523"/>
              <a:ext cx="223" cy="0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3143" name="AutoShape 919"/>
            <p:cNvCxnSpPr>
              <a:cxnSpLocks noChangeShapeType="1"/>
            </p:cNvCxnSpPr>
            <p:nvPr>
              <p:custDataLst>
                <p:tags r:id="rId203"/>
              </p:custDataLst>
            </p:nvPr>
          </p:nvCxnSpPr>
          <p:spPr bwMode="auto">
            <a:xfrm>
              <a:off x="2431" y="2271"/>
              <a:ext cx="223" cy="0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3144" name="AutoShape 920"/>
            <p:cNvCxnSpPr>
              <a:cxnSpLocks noChangeShapeType="1"/>
            </p:cNvCxnSpPr>
            <p:nvPr>
              <p:custDataLst>
                <p:tags r:id="rId204"/>
              </p:custDataLst>
            </p:nvPr>
          </p:nvCxnSpPr>
          <p:spPr bwMode="auto">
            <a:xfrm flipV="1">
              <a:off x="2137" y="2292"/>
              <a:ext cx="0" cy="187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3145" name="AutoShape 921"/>
            <p:cNvCxnSpPr>
              <a:cxnSpLocks noChangeShapeType="1"/>
            </p:cNvCxnSpPr>
            <p:nvPr>
              <p:custDataLst>
                <p:tags r:id="rId205"/>
              </p:custDataLst>
            </p:nvPr>
          </p:nvCxnSpPr>
          <p:spPr bwMode="auto">
            <a:xfrm flipV="1">
              <a:off x="2401" y="2562"/>
              <a:ext cx="0" cy="187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3146" name="AutoShape 922"/>
            <p:cNvCxnSpPr>
              <a:cxnSpLocks noChangeShapeType="1"/>
            </p:cNvCxnSpPr>
            <p:nvPr>
              <p:custDataLst>
                <p:tags r:id="rId206"/>
              </p:custDataLst>
            </p:nvPr>
          </p:nvCxnSpPr>
          <p:spPr bwMode="auto">
            <a:xfrm flipV="1">
              <a:off x="2395" y="2298"/>
              <a:ext cx="0" cy="187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3147" name="AutoShape 923"/>
            <p:cNvCxnSpPr>
              <a:cxnSpLocks noChangeShapeType="1"/>
            </p:cNvCxnSpPr>
            <p:nvPr>
              <p:custDataLst>
                <p:tags r:id="rId207"/>
              </p:custDataLst>
            </p:nvPr>
          </p:nvCxnSpPr>
          <p:spPr bwMode="auto">
            <a:xfrm flipH="1">
              <a:off x="2422" y="2775"/>
              <a:ext cx="264" cy="462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3148" name="AutoShape 924"/>
            <p:cNvCxnSpPr>
              <a:cxnSpLocks noChangeShapeType="1"/>
            </p:cNvCxnSpPr>
            <p:nvPr>
              <p:custDataLst>
                <p:tags r:id="rId208"/>
              </p:custDataLst>
            </p:nvPr>
          </p:nvCxnSpPr>
          <p:spPr bwMode="auto">
            <a:xfrm flipV="1">
              <a:off x="2683" y="3282"/>
              <a:ext cx="0" cy="187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3149" name="AutoShape 925"/>
            <p:cNvCxnSpPr>
              <a:cxnSpLocks noChangeShapeType="1"/>
            </p:cNvCxnSpPr>
            <p:nvPr>
              <p:custDataLst>
                <p:tags r:id="rId209"/>
              </p:custDataLst>
            </p:nvPr>
          </p:nvCxnSpPr>
          <p:spPr bwMode="auto">
            <a:xfrm flipV="1">
              <a:off x="2683" y="3042"/>
              <a:ext cx="0" cy="187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3150" name="AutoShape 926"/>
            <p:cNvCxnSpPr>
              <a:cxnSpLocks noChangeShapeType="1"/>
            </p:cNvCxnSpPr>
            <p:nvPr>
              <p:custDataLst>
                <p:tags r:id="rId210"/>
              </p:custDataLst>
            </p:nvPr>
          </p:nvCxnSpPr>
          <p:spPr bwMode="auto">
            <a:xfrm flipH="1" flipV="1">
              <a:off x="1880" y="1284"/>
              <a:ext cx="233" cy="205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3151" name="AutoShape 927"/>
            <p:cNvCxnSpPr>
              <a:cxnSpLocks noChangeShapeType="1"/>
            </p:cNvCxnSpPr>
            <p:nvPr>
              <p:custDataLst>
                <p:tags r:id="rId211"/>
              </p:custDataLst>
            </p:nvPr>
          </p:nvCxnSpPr>
          <p:spPr bwMode="auto">
            <a:xfrm flipV="1">
              <a:off x="216" y="3282"/>
              <a:ext cx="2" cy="177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3152" name="AutoShape 928"/>
            <p:cNvCxnSpPr>
              <a:cxnSpLocks noChangeShapeType="1"/>
            </p:cNvCxnSpPr>
            <p:nvPr>
              <p:custDataLst>
                <p:tags r:id="rId212"/>
              </p:custDataLst>
            </p:nvPr>
          </p:nvCxnSpPr>
          <p:spPr bwMode="auto">
            <a:xfrm>
              <a:off x="2443" y="3501"/>
              <a:ext cx="223" cy="0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sp>
          <p:nvSpPr>
            <p:cNvPr id="53153" name="Oval 929"/>
            <p:cNvSpPr>
              <a:spLocks noChangeArrowheads="1"/>
            </p:cNvSpPr>
            <p:nvPr>
              <p:custDataLst>
                <p:tags r:id="rId213"/>
              </p:custDataLst>
            </p:nvPr>
          </p:nvSpPr>
          <p:spPr bwMode="auto">
            <a:xfrm flipH="1" flipV="1">
              <a:off x="463" y="3000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3154" name="Oval 930"/>
            <p:cNvSpPr>
              <a:spLocks noChangeArrowheads="1"/>
            </p:cNvSpPr>
            <p:nvPr>
              <p:custDataLst>
                <p:tags r:id="rId214"/>
              </p:custDataLst>
            </p:nvPr>
          </p:nvSpPr>
          <p:spPr bwMode="auto">
            <a:xfrm flipH="1" flipV="1">
              <a:off x="463" y="2754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3155" name="Oval 931"/>
            <p:cNvSpPr>
              <a:spLocks noChangeArrowheads="1"/>
            </p:cNvSpPr>
            <p:nvPr>
              <p:custDataLst>
                <p:tags r:id="rId215"/>
              </p:custDataLst>
            </p:nvPr>
          </p:nvSpPr>
          <p:spPr bwMode="auto">
            <a:xfrm flipH="1" flipV="1">
              <a:off x="463" y="2490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3156" name="Oval 932"/>
            <p:cNvSpPr>
              <a:spLocks noChangeArrowheads="1"/>
            </p:cNvSpPr>
            <p:nvPr>
              <p:custDataLst>
                <p:tags r:id="rId216"/>
              </p:custDataLst>
            </p:nvPr>
          </p:nvSpPr>
          <p:spPr bwMode="auto">
            <a:xfrm flipH="1" flipV="1">
              <a:off x="463" y="2244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cxnSp>
          <p:nvCxnSpPr>
            <p:cNvPr id="53157" name="AutoShape 933"/>
            <p:cNvCxnSpPr>
              <a:cxnSpLocks noChangeShapeType="1"/>
            </p:cNvCxnSpPr>
            <p:nvPr>
              <p:custDataLst>
                <p:tags r:id="rId217"/>
              </p:custDataLst>
            </p:nvPr>
          </p:nvCxnSpPr>
          <p:spPr bwMode="auto">
            <a:xfrm>
              <a:off x="520" y="3249"/>
              <a:ext cx="216" cy="1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3158" name="AutoShape 934"/>
            <p:cNvCxnSpPr>
              <a:cxnSpLocks noChangeShapeType="1"/>
            </p:cNvCxnSpPr>
            <p:nvPr>
              <p:custDataLst>
                <p:tags r:id="rId218"/>
              </p:custDataLst>
            </p:nvPr>
          </p:nvCxnSpPr>
          <p:spPr bwMode="auto">
            <a:xfrm flipV="1">
              <a:off x="520" y="3046"/>
              <a:ext cx="222" cy="197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3159" name="AutoShape 935"/>
            <p:cNvCxnSpPr>
              <a:cxnSpLocks noChangeShapeType="1"/>
            </p:cNvCxnSpPr>
            <p:nvPr>
              <p:custDataLst>
                <p:tags r:id="rId219"/>
              </p:custDataLst>
            </p:nvPr>
          </p:nvCxnSpPr>
          <p:spPr bwMode="auto">
            <a:xfrm>
              <a:off x="532" y="2775"/>
              <a:ext cx="216" cy="1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3160" name="AutoShape 936"/>
            <p:cNvCxnSpPr>
              <a:cxnSpLocks noChangeShapeType="1"/>
              <a:stCxn id="53155" idx="3"/>
            </p:cNvCxnSpPr>
            <p:nvPr>
              <p:custDataLst>
                <p:tags r:id="rId220"/>
              </p:custDataLst>
            </p:nvPr>
          </p:nvCxnSpPr>
          <p:spPr bwMode="auto">
            <a:xfrm flipV="1">
              <a:off x="514" y="2272"/>
              <a:ext cx="228" cy="227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3161" name="AutoShape 937"/>
            <p:cNvCxnSpPr>
              <a:cxnSpLocks noChangeShapeType="1"/>
            </p:cNvCxnSpPr>
            <p:nvPr>
              <p:custDataLst>
                <p:tags r:id="rId221"/>
              </p:custDataLst>
            </p:nvPr>
          </p:nvCxnSpPr>
          <p:spPr bwMode="auto">
            <a:xfrm>
              <a:off x="526" y="2511"/>
              <a:ext cx="216" cy="1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3162" name="AutoShape 938"/>
            <p:cNvCxnSpPr>
              <a:cxnSpLocks noChangeShapeType="1"/>
            </p:cNvCxnSpPr>
            <p:nvPr>
              <p:custDataLst>
                <p:tags r:id="rId222"/>
              </p:custDataLst>
            </p:nvPr>
          </p:nvCxnSpPr>
          <p:spPr bwMode="auto">
            <a:xfrm>
              <a:off x="532" y="1509"/>
              <a:ext cx="204" cy="1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3163" name="AutoShape 939"/>
            <p:cNvCxnSpPr>
              <a:cxnSpLocks noChangeShapeType="1"/>
            </p:cNvCxnSpPr>
            <p:nvPr>
              <p:custDataLst>
                <p:tags r:id="rId223"/>
              </p:custDataLst>
            </p:nvPr>
          </p:nvCxnSpPr>
          <p:spPr bwMode="auto">
            <a:xfrm flipV="1">
              <a:off x="532" y="1287"/>
              <a:ext cx="480" cy="198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3164" name="AutoShape 940"/>
            <p:cNvCxnSpPr>
              <a:cxnSpLocks noChangeShapeType="1"/>
            </p:cNvCxnSpPr>
            <p:nvPr>
              <p:custDataLst>
                <p:tags r:id="rId224"/>
              </p:custDataLst>
            </p:nvPr>
          </p:nvCxnSpPr>
          <p:spPr bwMode="auto">
            <a:xfrm>
              <a:off x="1075" y="3498"/>
              <a:ext cx="223" cy="0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3165" name="AutoShape 941"/>
            <p:cNvCxnSpPr>
              <a:cxnSpLocks noChangeShapeType="1"/>
            </p:cNvCxnSpPr>
            <p:nvPr>
              <p:custDataLst>
                <p:tags r:id="rId225"/>
              </p:custDataLst>
            </p:nvPr>
          </p:nvCxnSpPr>
          <p:spPr bwMode="auto">
            <a:xfrm flipV="1">
              <a:off x="1039" y="3276"/>
              <a:ext cx="0" cy="187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3166" name="AutoShape 942"/>
            <p:cNvCxnSpPr>
              <a:cxnSpLocks noChangeShapeType="1"/>
            </p:cNvCxnSpPr>
            <p:nvPr>
              <p:custDataLst>
                <p:tags r:id="rId226"/>
              </p:custDataLst>
            </p:nvPr>
          </p:nvCxnSpPr>
          <p:spPr bwMode="auto">
            <a:xfrm flipV="1">
              <a:off x="1033" y="2286"/>
              <a:ext cx="0" cy="187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3167" name="AutoShape 943"/>
            <p:cNvCxnSpPr>
              <a:cxnSpLocks noChangeShapeType="1"/>
            </p:cNvCxnSpPr>
            <p:nvPr>
              <p:custDataLst>
                <p:tags r:id="rId227"/>
              </p:custDataLst>
            </p:nvPr>
          </p:nvCxnSpPr>
          <p:spPr bwMode="auto">
            <a:xfrm>
              <a:off x="1075" y="3246"/>
              <a:ext cx="223" cy="0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3168" name="AutoShape 944"/>
            <p:cNvCxnSpPr>
              <a:cxnSpLocks noChangeShapeType="1"/>
            </p:cNvCxnSpPr>
            <p:nvPr>
              <p:custDataLst>
                <p:tags r:id="rId228"/>
              </p:custDataLst>
            </p:nvPr>
          </p:nvCxnSpPr>
          <p:spPr bwMode="auto">
            <a:xfrm>
              <a:off x="1069" y="2778"/>
              <a:ext cx="223" cy="0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3169" name="AutoShape 945"/>
            <p:cNvCxnSpPr>
              <a:cxnSpLocks noChangeShapeType="1"/>
            </p:cNvCxnSpPr>
            <p:nvPr>
              <p:custDataLst>
                <p:tags r:id="rId229"/>
              </p:custDataLst>
            </p:nvPr>
          </p:nvCxnSpPr>
          <p:spPr bwMode="auto">
            <a:xfrm>
              <a:off x="1093" y="2022"/>
              <a:ext cx="199" cy="1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3170" name="AutoShape 946"/>
            <p:cNvCxnSpPr>
              <a:cxnSpLocks noChangeShapeType="1"/>
            </p:cNvCxnSpPr>
            <p:nvPr>
              <p:custDataLst>
                <p:tags r:id="rId230"/>
              </p:custDataLst>
            </p:nvPr>
          </p:nvCxnSpPr>
          <p:spPr bwMode="auto">
            <a:xfrm>
              <a:off x="1081" y="2268"/>
              <a:ext cx="223" cy="0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3171" name="AutoShape 947"/>
            <p:cNvCxnSpPr>
              <a:cxnSpLocks noChangeShapeType="1"/>
            </p:cNvCxnSpPr>
            <p:nvPr>
              <p:custDataLst>
                <p:tags r:id="rId231"/>
              </p:custDataLst>
            </p:nvPr>
          </p:nvCxnSpPr>
          <p:spPr bwMode="auto">
            <a:xfrm flipV="1">
              <a:off x="784" y="2541"/>
              <a:ext cx="516" cy="210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3172" name="AutoShape 948"/>
            <p:cNvCxnSpPr>
              <a:cxnSpLocks noChangeShapeType="1"/>
            </p:cNvCxnSpPr>
            <p:nvPr>
              <p:custDataLst>
                <p:tags r:id="rId232"/>
              </p:custDataLst>
            </p:nvPr>
          </p:nvCxnSpPr>
          <p:spPr bwMode="auto">
            <a:xfrm flipH="1">
              <a:off x="1060" y="2799"/>
              <a:ext cx="240" cy="438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3173" name="AutoShape 949"/>
            <p:cNvCxnSpPr>
              <a:cxnSpLocks noChangeShapeType="1"/>
            </p:cNvCxnSpPr>
            <p:nvPr>
              <p:custDataLst>
                <p:tags r:id="rId233"/>
              </p:custDataLst>
            </p:nvPr>
          </p:nvCxnSpPr>
          <p:spPr bwMode="auto">
            <a:xfrm>
              <a:off x="1060" y="1779"/>
              <a:ext cx="234" cy="1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3174" name="AutoShape 950"/>
            <p:cNvCxnSpPr>
              <a:cxnSpLocks noChangeShapeType="1"/>
            </p:cNvCxnSpPr>
            <p:nvPr>
              <p:custDataLst>
                <p:tags r:id="rId234"/>
              </p:custDataLst>
            </p:nvPr>
          </p:nvCxnSpPr>
          <p:spPr bwMode="auto">
            <a:xfrm flipH="1">
              <a:off x="1066" y="1275"/>
              <a:ext cx="528" cy="222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3175" name="AutoShape 951"/>
            <p:cNvCxnSpPr>
              <a:cxnSpLocks noChangeShapeType="1"/>
            </p:cNvCxnSpPr>
            <p:nvPr>
              <p:custDataLst>
                <p:tags r:id="rId235"/>
              </p:custDataLst>
            </p:nvPr>
          </p:nvCxnSpPr>
          <p:spPr bwMode="auto">
            <a:xfrm>
              <a:off x="1618" y="3249"/>
              <a:ext cx="222" cy="1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3176" name="AutoShape 952"/>
            <p:cNvCxnSpPr>
              <a:cxnSpLocks noChangeShapeType="1"/>
            </p:cNvCxnSpPr>
            <p:nvPr>
              <p:custDataLst>
                <p:tags r:id="rId236"/>
              </p:custDataLst>
            </p:nvPr>
          </p:nvCxnSpPr>
          <p:spPr bwMode="auto">
            <a:xfrm>
              <a:off x="1618" y="3027"/>
              <a:ext cx="222" cy="1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3177" name="AutoShape 953"/>
            <p:cNvCxnSpPr>
              <a:cxnSpLocks noChangeShapeType="1"/>
            </p:cNvCxnSpPr>
            <p:nvPr>
              <p:custDataLst>
                <p:tags r:id="rId237"/>
              </p:custDataLst>
            </p:nvPr>
          </p:nvCxnSpPr>
          <p:spPr bwMode="auto">
            <a:xfrm>
              <a:off x="1618" y="2025"/>
              <a:ext cx="222" cy="1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3178" name="AutoShape 954"/>
            <p:cNvCxnSpPr>
              <a:cxnSpLocks noChangeShapeType="1"/>
            </p:cNvCxnSpPr>
            <p:nvPr>
              <p:custDataLst>
                <p:tags r:id="rId238"/>
              </p:custDataLst>
            </p:nvPr>
          </p:nvCxnSpPr>
          <p:spPr bwMode="auto">
            <a:xfrm flipH="1" flipV="1">
              <a:off x="1618" y="2535"/>
              <a:ext cx="222" cy="474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3179" name="AutoShape 955"/>
            <p:cNvCxnSpPr>
              <a:cxnSpLocks noChangeShapeType="1"/>
            </p:cNvCxnSpPr>
            <p:nvPr>
              <p:custDataLst>
                <p:tags r:id="rId239"/>
              </p:custDataLst>
            </p:nvPr>
          </p:nvCxnSpPr>
          <p:spPr bwMode="auto">
            <a:xfrm>
              <a:off x="1630" y="1521"/>
              <a:ext cx="222" cy="1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3180" name="AutoShape 956"/>
            <p:cNvCxnSpPr>
              <a:cxnSpLocks noChangeShapeType="1"/>
            </p:cNvCxnSpPr>
            <p:nvPr>
              <p:custDataLst>
                <p:tags r:id="rId240"/>
              </p:custDataLst>
            </p:nvPr>
          </p:nvCxnSpPr>
          <p:spPr bwMode="auto">
            <a:xfrm flipH="1">
              <a:off x="1624" y="3273"/>
              <a:ext cx="216" cy="216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3181" name="AutoShape 957"/>
            <p:cNvCxnSpPr>
              <a:cxnSpLocks noChangeShapeType="1"/>
            </p:cNvCxnSpPr>
            <p:nvPr>
              <p:custDataLst>
                <p:tags r:id="rId241"/>
              </p:custDataLst>
            </p:nvPr>
          </p:nvCxnSpPr>
          <p:spPr bwMode="auto">
            <a:xfrm>
              <a:off x="2173" y="3501"/>
              <a:ext cx="223" cy="0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3182" name="AutoShape 958"/>
            <p:cNvCxnSpPr>
              <a:cxnSpLocks noChangeShapeType="1"/>
            </p:cNvCxnSpPr>
            <p:nvPr>
              <p:custDataLst>
                <p:tags r:id="rId242"/>
              </p:custDataLst>
            </p:nvPr>
          </p:nvCxnSpPr>
          <p:spPr bwMode="auto">
            <a:xfrm>
              <a:off x="2170" y="1515"/>
              <a:ext cx="222" cy="1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3183" name="AutoShape 959"/>
            <p:cNvCxnSpPr>
              <a:cxnSpLocks noChangeShapeType="1"/>
            </p:cNvCxnSpPr>
            <p:nvPr>
              <p:custDataLst>
                <p:tags r:id="rId243"/>
              </p:custDataLst>
            </p:nvPr>
          </p:nvCxnSpPr>
          <p:spPr bwMode="auto">
            <a:xfrm flipV="1">
              <a:off x="2158" y="1287"/>
              <a:ext cx="516" cy="210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3184" name="AutoShape 960"/>
            <p:cNvCxnSpPr>
              <a:cxnSpLocks noChangeShapeType="1"/>
            </p:cNvCxnSpPr>
            <p:nvPr>
              <p:custDataLst>
                <p:tags r:id="rId244"/>
              </p:custDataLst>
            </p:nvPr>
          </p:nvCxnSpPr>
          <p:spPr bwMode="auto">
            <a:xfrm>
              <a:off x="2176" y="3258"/>
              <a:ext cx="216" cy="1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3185" name="AutoShape 961"/>
            <p:cNvCxnSpPr>
              <a:cxnSpLocks noChangeShapeType="1"/>
            </p:cNvCxnSpPr>
            <p:nvPr>
              <p:custDataLst>
                <p:tags r:id="rId245"/>
              </p:custDataLst>
            </p:nvPr>
          </p:nvCxnSpPr>
          <p:spPr bwMode="auto">
            <a:xfrm flipH="1" flipV="1">
              <a:off x="2158" y="2289"/>
              <a:ext cx="222" cy="474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3186" name="AutoShape 962"/>
            <p:cNvCxnSpPr>
              <a:cxnSpLocks noChangeShapeType="1"/>
            </p:cNvCxnSpPr>
            <p:nvPr>
              <p:custDataLst>
                <p:tags r:id="rId246"/>
              </p:custDataLst>
            </p:nvPr>
          </p:nvCxnSpPr>
          <p:spPr bwMode="auto">
            <a:xfrm flipV="1">
              <a:off x="2146" y="2805"/>
              <a:ext cx="246" cy="456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</p:grpSp>
      <p:sp>
        <p:nvSpPr>
          <p:cNvPr id="52226" name="Rectangle 2"/>
          <p:cNvSpPr>
            <a:spLocks noGrp="1" noChangeArrowheads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en-US" altLang="zh-TW">
                <a:ea typeface="新細明體" charset="-120"/>
              </a:rPr>
              <a:t>Abstract States and Transitions</a:t>
            </a:r>
          </a:p>
        </p:txBody>
      </p:sp>
      <p:sp>
        <p:nvSpPr>
          <p:cNvPr id="53190" name="Rectangle 96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87325" y="1795463"/>
            <a:ext cx="4391025" cy="4149725"/>
          </a:xfrm>
          <a:prstGeom prst="rect">
            <a:avLst/>
          </a:prstGeom>
          <a:solidFill>
            <a:schemeClr val="bg1">
              <a:alpha val="60001"/>
            </a:schemeClr>
          </a:solidFill>
          <a:ln w="1905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2426" name="Rectangle 20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695825" y="1905000"/>
            <a:ext cx="9620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TW" sz="2400" b="1" smtClean="0">
                <a:solidFill>
                  <a:srgbClr val="000000"/>
                </a:solidFill>
                <a:ea typeface="新細明體" charset="-120"/>
              </a:rPr>
              <a:t>State</a:t>
            </a:r>
            <a:endParaRPr lang="en-US" altLang="zh-TW" b="1" smtClean="0">
              <a:solidFill>
                <a:srgbClr val="000000"/>
              </a:solidFill>
              <a:ea typeface="新細明體" charset="-120"/>
            </a:endParaRPr>
          </a:p>
        </p:txBody>
      </p:sp>
      <p:cxnSp>
        <p:nvCxnSpPr>
          <p:cNvPr id="52427" name="AutoShape 203"/>
          <p:cNvCxnSpPr>
            <a:cxnSpLocks noChangeShapeType="1"/>
          </p:cNvCxnSpPr>
          <p:nvPr>
            <p:custDataLst>
              <p:tags r:id="rId10"/>
            </p:custDataLst>
          </p:nvPr>
        </p:nvCxnSpPr>
        <p:spPr bwMode="auto">
          <a:xfrm>
            <a:off x="5751513" y="2644775"/>
            <a:ext cx="2017712" cy="1588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lg" len="lg"/>
          </a:ln>
          <a:effectLst/>
        </p:spPr>
      </p:cxnSp>
      <p:sp>
        <p:nvSpPr>
          <p:cNvPr id="52428" name="Oval 20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 flipH="1" flipV="1">
            <a:off x="5095875" y="2428875"/>
            <a:ext cx="474663" cy="455613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2429" name="Text Box 20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720792" y="2996952"/>
            <a:ext cx="2016224" cy="984250"/>
          </a:xfrm>
          <a:prstGeom prst="rect">
            <a:avLst/>
          </a:prstGeom>
          <a:solidFill>
            <a:srgbClr val="DADAF0"/>
          </a:solidFill>
          <a:ln w="19050">
            <a:noFill/>
            <a:miter lim="800000"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wrap="none" tIns="18288" anchor="ctr"/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en-US" altLang="zh-TW" b="1" i="1" dirty="0" smtClean="0">
                <a:solidFill>
                  <a:srgbClr val="000000"/>
                </a:solidFill>
                <a:latin typeface="Courier New" pitchFamily="49" charset="0"/>
                <a:ea typeface="新細明體" charset="-120"/>
                <a:sym typeface="Wingdings" pitchFamily="2" charset="2"/>
              </a:rPr>
              <a:t>3</a:t>
            </a:r>
            <a:r>
              <a:rPr kumimoji="1" lang="en-US" altLang="zh-TW" dirty="0" smtClean="0">
                <a:solidFill>
                  <a:srgbClr val="000000"/>
                </a:solidFill>
                <a:latin typeface="Courier New" pitchFamily="49" charset="0"/>
                <a:ea typeface="新細明體" charset="-120"/>
                <a:sym typeface="Wingdings" pitchFamily="2" charset="2"/>
              </a:rPr>
              <a:t>: </a:t>
            </a:r>
            <a:r>
              <a:rPr kumimoji="1" lang="en-US" altLang="zh-TW" b="1" dirty="0" smtClean="0">
                <a:solidFill>
                  <a:srgbClr val="000000"/>
                </a:solidFill>
                <a:latin typeface="Courier New" pitchFamily="49" charset="0"/>
                <a:ea typeface="新細明體" charset="-120"/>
                <a:sym typeface="Wingdings" pitchFamily="2" charset="2"/>
              </a:rPr>
              <a:t>lock=false;</a:t>
            </a:r>
          </a:p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en-US" altLang="zh-TW" dirty="0" smtClean="0">
                <a:solidFill>
                  <a:srgbClr val="000000"/>
                </a:solidFill>
                <a:latin typeface="Courier New" pitchFamily="49" charset="0"/>
                <a:ea typeface="新細明體" charset="-120"/>
                <a:sym typeface="Wingdings" pitchFamily="2" charset="2"/>
              </a:rPr>
              <a:t>   new++;</a:t>
            </a:r>
          </a:p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en-US" altLang="zh-TW" b="1" i="1" dirty="0" smtClean="0">
                <a:solidFill>
                  <a:srgbClr val="000000"/>
                </a:solidFill>
                <a:latin typeface="Courier New" pitchFamily="49" charset="0"/>
                <a:ea typeface="新細明體" charset="-120"/>
                <a:sym typeface="Wingdings" pitchFamily="2" charset="2"/>
              </a:rPr>
              <a:t>4</a:t>
            </a:r>
            <a:r>
              <a:rPr kumimoji="1" lang="en-US" altLang="zh-TW" dirty="0" smtClean="0">
                <a:solidFill>
                  <a:srgbClr val="000000"/>
                </a:solidFill>
                <a:latin typeface="Courier New" pitchFamily="49" charset="0"/>
                <a:ea typeface="新細明體" charset="-120"/>
                <a:sym typeface="Wingdings" pitchFamily="2" charset="2"/>
              </a:rPr>
              <a:t>:} …</a:t>
            </a:r>
            <a:endParaRPr kumimoji="1" lang="en-US" altLang="zh-TW" sz="2400" i="1" dirty="0" smtClean="0">
              <a:solidFill>
                <a:srgbClr val="000000"/>
              </a:solidFill>
              <a:latin typeface="Courier New" pitchFamily="49" charset="0"/>
              <a:ea typeface="新細明體" charset="-120"/>
            </a:endParaRPr>
          </a:p>
        </p:txBody>
      </p:sp>
      <p:grpSp>
        <p:nvGrpSpPr>
          <p:cNvPr id="3" name="Group 207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4457700" y="2990850"/>
            <a:ext cx="1638300" cy="1466850"/>
            <a:chOff x="3702" y="1440"/>
            <a:chExt cx="1032" cy="924"/>
          </a:xfrm>
        </p:grpSpPr>
        <p:sp>
          <p:nvSpPr>
            <p:cNvPr id="52432" name="Rectangle 208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3702" y="1440"/>
              <a:ext cx="366" cy="8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zh-TW" sz="1400" b="1" i="1" smtClean="0">
                  <a:solidFill>
                    <a:srgbClr val="000000"/>
                  </a:solidFill>
                  <a:ea typeface="新細明體" charset="-120"/>
                </a:rPr>
                <a:t>pc</a:t>
              </a:r>
            </a:p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zh-TW" sz="1400" smtClean="0">
                  <a:solidFill>
                    <a:srgbClr val="000000"/>
                  </a:solidFill>
                  <a:ea typeface="新細明體" charset="-120"/>
                </a:rPr>
                <a:t>lock</a:t>
              </a:r>
            </a:p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zh-TW" sz="1400" smtClean="0">
                  <a:solidFill>
                    <a:srgbClr val="000000"/>
                  </a:solidFill>
                  <a:ea typeface="新細明體" charset="-120"/>
                </a:rPr>
                <a:t>old</a:t>
              </a:r>
            </a:p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zh-TW" sz="1400" smtClean="0">
                  <a:solidFill>
                    <a:srgbClr val="000000"/>
                  </a:solidFill>
                  <a:ea typeface="新細明體" charset="-120"/>
                </a:rPr>
                <a:t>new</a:t>
              </a:r>
            </a:p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zh-TW" sz="1400" smtClean="0">
                  <a:solidFill>
                    <a:srgbClr val="000000"/>
                  </a:solidFill>
                  <a:ea typeface="新細明體" charset="-120"/>
                </a:rPr>
                <a:t>q</a:t>
              </a:r>
              <a:endParaRPr lang="en-US" altLang="zh-TW" sz="1600" b="1" smtClean="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52433" name="Rectangle 209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3972" y="1440"/>
              <a:ext cx="762" cy="9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zh-TW" sz="1400" smtClean="0">
                  <a:solidFill>
                    <a:srgbClr val="000000"/>
                  </a:solidFill>
                  <a:ea typeface="新細明體" charset="-120"/>
                  <a:sym typeface="MT Extra" pitchFamily="18" charset="2"/>
                </a:rPr>
                <a:t></a:t>
              </a:r>
              <a:r>
                <a:rPr lang="en-US" altLang="zh-TW" sz="1400" smtClean="0">
                  <a:solidFill>
                    <a:srgbClr val="000000"/>
                  </a:solidFill>
                  <a:ea typeface="新細明體" charset="-120"/>
                </a:rPr>
                <a:t> 3</a:t>
              </a:r>
            </a:p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zh-TW" sz="1400" smtClean="0">
                  <a:solidFill>
                    <a:srgbClr val="000000"/>
                  </a:solidFill>
                  <a:ea typeface="新細明體" charset="-120"/>
                  <a:sym typeface="MT Extra" pitchFamily="18" charset="2"/>
                </a:rPr>
                <a:t></a:t>
              </a:r>
              <a:r>
                <a:rPr lang="en-US" altLang="zh-TW" sz="1400" smtClean="0">
                  <a:solidFill>
                    <a:srgbClr val="000000"/>
                  </a:solidFill>
                  <a:ea typeface="新細明體" charset="-120"/>
                </a:rPr>
                <a:t>   </a:t>
              </a:r>
            </a:p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zh-TW" sz="1400" smtClean="0">
                  <a:solidFill>
                    <a:srgbClr val="000000"/>
                  </a:solidFill>
                  <a:ea typeface="新細明體" charset="-120"/>
                  <a:sym typeface="MT Extra" pitchFamily="18" charset="2"/>
                </a:rPr>
                <a:t></a:t>
              </a:r>
              <a:r>
                <a:rPr lang="en-US" altLang="zh-TW" sz="1400" smtClean="0">
                  <a:solidFill>
                    <a:srgbClr val="000000"/>
                  </a:solidFill>
                  <a:ea typeface="新細明體" charset="-120"/>
                </a:rPr>
                <a:t> 5</a:t>
              </a:r>
            </a:p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zh-TW" sz="1400" smtClean="0">
                  <a:solidFill>
                    <a:srgbClr val="000000"/>
                  </a:solidFill>
                  <a:ea typeface="新細明體" charset="-120"/>
                  <a:sym typeface="MT Extra" pitchFamily="18" charset="2"/>
                </a:rPr>
                <a:t></a:t>
              </a:r>
              <a:r>
                <a:rPr lang="en-US" altLang="zh-TW" sz="1400" smtClean="0">
                  <a:solidFill>
                    <a:srgbClr val="000000"/>
                  </a:solidFill>
                  <a:ea typeface="新細明體" charset="-120"/>
                </a:rPr>
                <a:t> 5</a:t>
              </a:r>
            </a:p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zh-TW" sz="1400" smtClean="0">
                  <a:solidFill>
                    <a:srgbClr val="000000"/>
                  </a:solidFill>
                  <a:ea typeface="新細明體" charset="-120"/>
                  <a:sym typeface="MT Extra" pitchFamily="18" charset="2"/>
                </a:rPr>
                <a:t></a:t>
              </a:r>
              <a:r>
                <a:rPr lang="en-US" altLang="zh-TW" sz="1400" smtClean="0">
                  <a:solidFill>
                    <a:srgbClr val="000000"/>
                  </a:solidFill>
                  <a:ea typeface="新細明體" charset="-120"/>
                </a:rPr>
                <a:t> 0x133a</a:t>
              </a:r>
            </a:p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zh-TW" sz="2000" smtClean="0">
                  <a:solidFill>
                    <a:srgbClr val="000000"/>
                  </a:solidFill>
                  <a:ea typeface="新細明體" charset="-120"/>
                </a:rPr>
                <a:t>	</a:t>
              </a:r>
              <a:endParaRPr lang="en-US" altLang="zh-TW" sz="1600" b="1" smtClean="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52434" name="Oval 210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 flipH="1" flipV="1">
              <a:off x="4164" y="1662"/>
              <a:ext cx="89" cy="95"/>
            </a:xfrm>
            <a:prstGeom prst="ellipse">
              <a:avLst/>
            </a:prstGeom>
            <a:solidFill>
              <a:schemeClr val="tx1"/>
            </a:soli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</p:grpSp>
      <p:sp>
        <p:nvSpPr>
          <p:cNvPr id="52435" name="Oval 211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 flipH="1" flipV="1">
            <a:off x="8058150" y="2409825"/>
            <a:ext cx="474663" cy="455613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grpSp>
        <p:nvGrpSpPr>
          <p:cNvPr id="4" name="Group 212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7724775" y="3000375"/>
            <a:ext cx="1638300" cy="1466850"/>
            <a:chOff x="4866" y="1890"/>
            <a:chExt cx="1032" cy="924"/>
          </a:xfrm>
        </p:grpSpPr>
        <p:sp>
          <p:nvSpPr>
            <p:cNvPr id="52437" name="Rectangle 213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866" y="1890"/>
              <a:ext cx="366" cy="8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zh-TW" sz="1400" b="1" i="1" smtClean="0">
                  <a:solidFill>
                    <a:srgbClr val="000000"/>
                  </a:solidFill>
                  <a:ea typeface="新細明體" charset="-120"/>
                </a:rPr>
                <a:t>pc</a:t>
              </a:r>
            </a:p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zh-TW" sz="1400" smtClean="0">
                  <a:solidFill>
                    <a:srgbClr val="000000"/>
                  </a:solidFill>
                  <a:ea typeface="新細明體" charset="-120"/>
                </a:rPr>
                <a:t>lock</a:t>
              </a:r>
            </a:p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zh-TW" sz="1400" smtClean="0">
                  <a:solidFill>
                    <a:srgbClr val="000000"/>
                  </a:solidFill>
                  <a:ea typeface="新細明體" charset="-120"/>
                </a:rPr>
                <a:t>old</a:t>
              </a:r>
            </a:p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zh-TW" sz="1400" smtClean="0">
                  <a:solidFill>
                    <a:srgbClr val="000000"/>
                  </a:solidFill>
                  <a:ea typeface="新細明體" charset="-120"/>
                </a:rPr>
                <a:t>new</a:t>
              </a:r>
            </a:p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zh-TW" sz="1400" smtClean="0">
                  <a:solidFill>
                    <a:srgbClr val="000000"/>
                  </a:solidFill>
                  <a:ea typeface="新細明體" charset="-120"/>
                </a:rPr>
                <a:t>q</a:t>
              </a:r>
              <a:endParaRPr lang="en-US" altLang="zh-TW" sz="1600" b="1" smtClean="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52438" name="Rectangle 214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5136" y="1890"/>
              <a:ext cx="762" cy="9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zh-TW" sz="1400" smtClean="0">
                  <a:solidFill>
                    <a:srgbClr val="000000"/>
                  </a:solidFill>
                  <a:ea typeface="新細明體" charset="-120"/>
                  <a:sym typeface="MT Extra" pitchFamily="18" charset="2"/>
                </a:rPr>
                <a:t></a:t>
              </a:r>
              <a:r>
                <a:rPr lang="en-US" altLang="zh-TW" sz="1400" smtClean="0">
                  <a:solidFill>
                    <a:srgbClr val="000000"/>
                  </a:solidFill>
                  <a:ea typeface="新細明體" charset="-120"/>
                </a:rPr>
                <a:t> 4</a:t>
              </a:r>
            </a:p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zh-TW" sz="1400" smtClean="0">
                  <a:solidFill>
                    <a:srgbClr val="000000"/>
                  </a:solidFill>
                  <a:ea typeface="新細明體" charset="-120"/>
                  <a:sym typeface="MT Extra" pitchFamily="18" charset="2"/>
                </a:rPr>
                <a:t></a:t>
              </a:r>
              <a:r>
                <a:rPr lang="en-US" altLang="zh-TW" sz="1400" smtClean="0">
                  <a:solidFill>
                    <a:srgbClr val="000000"/>
                  </a:solidFill>
                  <a:ea typeface="新細明體" charset="-120"/>
                </a:rPr>
                <a:t>   </a:t>
              </a:r>
            </a:p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zh-TW" sz="1400" smtClean="0">
                  <a:solidFill>
                    <a:srgbClr val="000000"/>
                  </a:solidFill>
                  <a:ea typeface="新細明體" charset="-120"/>
                  <a:sym typeface="MT Extra" pitchFamily="18" charset="2"/>
                </a:rPr>
                <a:t></a:t>
              </a:r>
              <a:r>
                <a:rPr lang="en-US" altLang="zh-TW" sz="1400" smtClean="0">
                  <a:solidFill>
                    <a:srgbClr val="000000"/>
                  </a:solidFill>
                  <a:ea typeface="新細明體" charset="-120"/>
                </a:rPr>
                <a:t> 5</a:t>
              </a:r>
            </a:p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zh-TW" sz="1400" smtClean="0">
                  <a:solidFill>
                    <a:srgbClr val="000000"/>
                  </a:solidFill>
                  <a:ea typeface="新細明體" charset="-120"/>
                  <a:sym typeface="MT Extra" pitchFamily="18" charset="2"/>
                </a:rPr>
                <a:t></a:t>
              </a:r>
              <a:r>
                <a:rPr lang="en-US" altLang="zh-TW" sz="1400" smtClean="0">
                  <a:solidFill>
                    <a:srgbClr val="000000"/>
                  </a:solidFill>
                  <a:ea typeface="新細明體" charset="-120"/>
                </a:rPr>
                <a:t> 6</a:t>
              </a:r>
            </a:p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zh-TW" sz="1400" smtClean="0">
                  <a:solidFill>
                    <a:srgbClr val="000000"/>
                  </a:solidFill>
                  <a:ea typeface="新細明體" charset="-120"/>
                  <a:sym typeface="MT Extra" pitchFamily="18" charset="2"/>
                </a:rPr>
                <a:t></a:t>
              </a:r>
              <a:r>
                <a:rPr lang="en-US" altLang="zh-TW" sz="1400" smtClean="0">
                  <a:solidFill>
                    <a:srgbClr val="000000"/>
                  </a:solidFill>
                  <a:ea typeface="新細明體" charset="-120"/>
                </a:rPr>
                <a:t> 0x133a</a:t>
              </a:r>
            </a:p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zh-TW" sz="2000" smtClean="0">
                  <a:solidFill>
                    <a:srgbClr val="000000"/>
                  </a:solidFill>
                  <a:ea typeface="新細明體" charset="-120"/>
                </a:rPr>
                <a:t>	</a:t>
              </a:r>
              <a:endParaRPr lang="en-US" altLang="zh-TW" sz="1600" b="1" smtClean="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52439" name="Oval 215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 flipH="1" flipV="1">
              <a:off x="5328" y="2112"/>
              <a:ext cx="89" cy="95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</p:grpSp>
      <p:sp>
        <p:nvSpPr>
          <p:cNvPr id="52440" name="Rectangle 21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498324" y="3009900"/>
            <a:ext cx="1247775" cy="1409700"/>
          </a:xfrm>
          <a:prstGeom prst="rect">
            <a:avLst/>
          </a:prstGeom>
          <a:solidFill>
            <a:schemeClr val="bg1">
              <a:alpha val="60001"/>
            </a:schemeClr>
          </a:solidFill>
          <a:ln w="1905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2441" name="Rectangle 217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800975" y="3000375"/>
            <a:ext cx="1247775" cy="1409700"/>
          </a:xfrm>
          <a:prstGeom prst="rect">
            <a:avLst/>
          </a:prstGeom>
          <a:solidFill>
            <a:schemeClr val="bg1">
              <a:alpha val="60001"/>
            </a:schemeClr>
          </a:solidFill>
          <a:ln w="1905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2453" name="Rectangle 22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953000" y="4676775"/>
            <a:ext cx="800100" cy="762000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2454" name="Rectangle 230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934325" y="4676775"/>
            <a:ext cx="838200" cy="762000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cxnSp>
        <p:nvCxnSpPr>
          <p:cNvPr id="52455" name="AutoShape 231"/>
          <p:cNvCxnSpPr>
            <a:cxnSpLocks noChangeShapeType="1"/>
          </p:cNvCxnSpPr>
          <p:nvPr>
            <p:custDataLst>
              <p:tags r:id="rId20"/>
            </p:custDataLst>
          </p:nvPr>
        </p:nvCxnSpPr>
        <p:spPr bwMode="auto">
          <a:xfrm>
            <a:off x="5846763" y="5006975"/>
            <a:ext cx="2017712" cy="158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</p:spPr>
      </p:cxnSp>
      <p:sp>
        <p:nvSpPr>
          <p:cNvPr id="52456" name="Rectangle 232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672013" y="5519738"/>
            <a:ext cx="1836737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TW" sz="2000" b="1" i="1" smtClean="0">
                <a:solidFill>
                  <a:srgbClr val="669900"/>
                </a:solidFill>
                <a:ea typeface="新細明體" charset="-120"/>
              </a:rPr>
              <a:t>    lock 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TW" sz="2000" b="1" i="1" smtClean="0">
                <a:solidFill>
                  <a:srgbClr val="669900"/>
                </a:solidFill>
                <a:latin typeface="cmsy10" pitchFamily="34" charset="0"/>
                <a:ea typeface="新細明體" charset="-120"/>
              </a:rPr>
              <a:t>  </a:t>
            </a:r>
            <a:r>
              <a:rPr lang="en-US" altLang="zh-TW" sz="2000" b="1" i="1" smtClean="0">
                <a:solidFill>
                  <a:srgbClr val="669900"/>
                </a:solidFill>
                <a:ea typeface="新細明體" charset="-120"/>
              </a:rPr>
              <a:t>  old=new</a:t>
            </a:r>
            <a:endParaRPr lang="en-US" altLang="zh-TW" sz="1600" b="1" smtClean="0">
              <a:solidFill>
                <a:srgbClr val="669900"/>
              </a:solidFill>
              <a:ea typeface="新細明體" charset="-120"/>
            </a:endParaRPr>
          </a:p>
        </p:txBody>
      </p:sp>
      <p:sp>
        <p:nvSpPr>
          <p:cNvPr id="52457" name="Rectangle 233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391400" y="5527675"/>
            <a:ext cx="2041525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TW" sz="2000" b="1" i="1" smtClean="0">
                <a:solidFill>
                  <a:srgbClr val="669900"/>
                </a:solidFill>
                <a:latin typeface="cmsy10" pitchFamily="34" charset="0"/>
                <a:ea typeface="新細明體" charset="-120"/>
              </a:rPr>
              <a:t>     :</a:t>
            </a:r>
            <a:r>
              <a:rPr lang="en-US" altLang="zh-TW" sz="2000" b="1" i="1" smtClean="0">
                <a:solidFill>
                  <a:srgbClr val="669900"/>
                </a:solidFill>
                <a:ea typeface="新細明體" charset="-120"/>
              </a:rPr>
              <a:t> lock 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TW" sz="2000" b="1" i="1" smtClean="0">
                <a:solidFill>
                  <a:srgbClr val="669900"/>
                </a:solidFill>
                <a:ea typeface="新細明體" charset="-120"/>
              </a:rPr>
              <a:t>     </a:t>
            </a:r>
            <a:r>
              <a:rPr lang="en-US" altLang="zh-TW" sz="2000" b="1" i="1" smtClean="0">
                <a:solidFill>
                  <a:srgbClr val="669900"/>
                </a:solidFill>
                <a:latin typeface="cmsy10" pitchFamily="34" charset="0"/>
                <a:ea typeface="新細明體" charset="-120"/>
              </a:rPr>
              <a:t>:</a:t>
            </a:r>
            <a:r>
              <a:rPr lang="en-US" altLang="zh-TW" sz="2000" b="1" i="1" smtClean="0">
                <a:solidFill>
                  <a:srgbClr val="669900"/>
                </a:solidFill>
                <a:ea typeface="新細明體" charset="-120"/>
              </a:rPr>
              <a:t> old=new</a:t>
            </a:r>
            <a:endParaRPr lang="en-US" altLang="zh-TW" sz="1600" b="1" smtClean="0">
              <a:solidFill>
                <a:srgbClr val="669900"/>
              </a:solidFill>
              <a:ea typeface="新細明體" charset="-120"/>
            </a:endParaRPr>
          </a:p>
        </p:txBody>
      </p:sp>
      <p:sp>
        <p:nvSpPr>
          <p:cNvPr id="52227" name="Rectangle 3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57175" y="1933575"/>
            <a:ext cx="4095750" cy="3714750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cxnSp>
        <p:nvCxnSpPr>
          <p:cNvPr id="52365" name="AutoShape 141"/>
          <p:cNvCxnSpPr>
            <a:cxnSpLocks noChangeShapeType="1"/>
          </p:cNvCxnSpPr>
          <p:nvPr>
            <p:custDataLst>
              <p:tags r:id="rId24"/>
            </p:custDataLst>
          </p:nvPr>
        </p:nvCxnSpPr>
        <p:spPr bwMode="auto">
          <a:xfrm>
            <a:off x="1697038" y="3597275"/>
            <a:ext cx="344487" cy="1588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sp>
        <p:nvSpPr>
          <p:cNvPr id="52442" name="Line 218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028700" y="1933575"/>
            <a:ext cx="0" cy="37099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2443" name="Line 219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1858963" y="1939925"/>
            <a:ext cx="0" cy="37099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2444" name="Line 220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2735263" y="1944688"/>
            <a:ext cx="0" cy="37099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2445" name="Line 221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3592513" y="1930400"/>
            <a:ext cx="0" cy="37099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2446" name="Line 222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rot="5400000">
            <a:off x="2309813" y="574675"/>
            <a:ext cx="0" cy="4089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2447" name="Line 223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rot="5400000">
            <a:off x="2290763" y="1355725"/>
            <a:ext cx="0" cy="4089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2448" name="Line 224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rot="5400000">
            <a:off x="2300288" y="2146300"/>
            <a:ext cx="0" cy="4089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2449" name="Line 225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rot="5400000">
            <a:off x="2300288" y="2946400"/>
            <a:ext cx="0" cy="4089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2450" name="Rectangle 226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1038225" y="3419475"/>
            <a:ext cx="800100" cy="762000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2451" name="Rectangle 227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1876425" y="3419475"/>
            <a:ext cx="838200" cy="762000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cxnSp>
        <p:nvCxnSpPr>
          <p:cNvPr id="53189" name="AutoShape 965"/>
          <p:cNvCxnSpPr>
            <a:cxnSpLocks noChangeShapeType="1"/>
          </p:cNvCxnSpPr>
          <p:nvPr>
            <p:custDataLst>
              <p:tags r:id="rId35"/>
            </p:custDataLst>
          </p:nvPr>
        </p:nvCxnSpPr>
        <p:spPr bwMode="auto">
          <a:xfrm flipV="1">
            <a:off x="1536700" y="3792538"/>
            <a:ext cx="681038" cy="476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  <a:effectLst/>
        </p:spPr>
      </p:cxnSp>
      <p:sp>
        <p:nvSpPr>
          <p:cNvPr id="53191" name="Oval 967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 flipH="1" flipV="1">
            <a:off x="1598613" y="3562350"/>
            <a:ext cx="93662" cy="93663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3192" name="Oval 968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 flipH="1" flipV="1">
            <a:off x="2017713" y="3565525"/>
            <a:ext cx="93662" cy="93663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3201" name="Rectangle 977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5762625" y="5127625"/>
            <a:ext cx="2195513" cy="2905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lnSpc>
                <a:spcPct val="65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zh-TW" sz="2000" b="1" smtClean="0">
                <a:solidFill>
                  <a:srgbClr val="333399"/>
                </a:solidFill>
                <a:ea typeface="新細明體" charset="-120"/>
              </a:rPr>
              <a:t>Theorem Prover </a:t>
            </a:r>
          </a:p>
        </p:txBody>
      </p:sp>
      <p:sp>
        <p:nvSpPr>
          <p:cNvPr id="247" name="投影片編號版面配置區 2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50</a:t>
            </a:fld>
            <a:endParaRPr lang="zh-TW" alt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440" grpId="0" animBg="1"/>
      <p:bldP spid="52441" grpId="0" animBg="1"/>
      <p:bldP spid="52441" grpId="1" animBg="1"/>
      <p:bldP spid="52453" grpId="0" animBg="1"/>
      <p:bldP spid="52454" grpId="0" animBg="1"/>
      <p:bldP spid="52456" grpId="0"/>
      <p:bldP spid="52457" grpId="0"/>
      <p:bldP spid="52450" grpId="0" animBg="1"/>
      <p:bldP spid="52451" grpId="0" animBg="1"/>
      <p:bldP spid="53191" grpId="0" animBg="1"/>
      <p:bldP spid="53192" grpId="0" animBg="1"/>
      <p:bldP spid="5320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57" name="Oval 28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flipH="1" flipV="1">
            <a:off x="2030413" y="4762500"/>
            <a:ext cx="93662" cy="93663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cxnSp>
        <p:nvCxnSpPr>
          <p:cNvPr id="54555" name="AutoShape 283"/>
          <p:cNvCxnSpPr>
            <a:cxnSpLocks noChangeShapeType="1"/>
          </p:cNvCxnSpPr>
          <p:nvPr>
            <p:custDataLst>
              <p:tags r:id="rId2"/>
            </p:custDataLst>
          </p:nvPr>
        </p:nvCxnSpPr>
        <p:spPr bwMode="auto">
          <a:xfrm flipV="1">
            <a:off x="2943225" y="3260725"/>
            <a:ext cx="0" cy="296863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sp>
        <p:nvSpPr>
          <p:cNvPr id="54554" name="Oval 28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flipH="1" flipV="1">
            <a:off x="2030413" y="3952875"/>
            <a:ext cx="93662" cy="93663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4518" name="Oval 24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 flipH="1" flipV="1">
            <a:off x="2012950" y="3570288"/>
            <a:ext cx="93663" cy="93662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grpSp>
        <p:nvGrpSpPr>
          <p:cNvPr id="2" name="Group 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287338" y="1962150"/>
            <a:ext cx="4027487" cy="3646488"/>
            <a:chOff x="181" y="1236"/>
            <a:chExt cx="2537" cy="2297"/>
          </a:xfrm>
        </p:grpSpPr>
        <p:sp>
          <p:nvSpPr>
            <p:cNvPr id="54275" name="Oval 3"/>
            <p:cNvSpPr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 flipH="1" flipV="1">
              <a:off x="1279" y="2754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4276" name="Oval 4"/>
            <p:cNvSpPr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 flipH="1" flipV="1">
              <a:off x="187" y="3474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4277" name="Oval 5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 flipH="1" flipV="1">
              <a:off x="469" y="3474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4278" name="Oval 6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 flipH="1" flipV="1">
              <a:off x="187" y="3228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4279" name="Oval 7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 flipH="1" flipV="1">
              <a:off x="469" y="3228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4280" name="Oval 8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 flipH="1" flipV="1">
              <a:off x="733" y="3474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4281" name="Oval 9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 flipH="1" flipV="1">
              <a:off x="1015" y="3474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4282" name="Oval 10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 flipH="1" flipV="1">
              <a:off x="1285" y="3474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4283" name="Oval 11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 flipH="1" flipV="1">
              <a:off x="1567" y="3474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4284" name="Oval 12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 flipH="1" flipV="1">
              <a:off x="733" y="3228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4285" name="Oval 13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 flipH="1" flipV="1">
              <a:off x="1015" y="3228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4286" name="Oval 14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 flipH="1" flipV="1">
              <a:off x="1285" y="3228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4287" name="Oval 15"/>
            <p:cNvSpPr>
              <a:spLocks noChangeArrowheads="1"/>
            </p:cNvSpPr>
            <p:nvPr>
              <p:custDataLst>
                <p:tags r:id="rId91"/>
              </p:custDataLst>
            </p:nvPr>
          </p:nvSpPr>
          <p:spPr bwMode="auto">
            <a:xfrm flipH="1" flipV="1">
              <a:off x="1567" y="3228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4288" name="Oval 16"/>
            <p:cNvSpPr>
              <a:spLocks noChangeArrowheads="1"/>
            </p:cNvSpPr>
            <p:nvPr>
              <p:custDataLst>
                <p:tags r:id="rId92"/>
              </p:custDataLst>
            </p:nvPr>
          </p:nvSpPr>
          <p:spPr bwMode="auto">
            <a:xfrm flipH="1" flipV="1">
              <a:off x="1825" y="3474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4289" name="Oval 17"/>
            <p:cNvSpPr>
              <a:spLocks noChangeArrowheads="1"/>
            </p:cNvSpPr>
            <p:nvPr>
              <p:custDataLst>
                <p:tags r:id="rId93"/>
              </p:custDataLst>
            </p:nvPr>
          </p:nvSpPr>
          <p:spPr bwMode="auto">
            <a:xfrm flipH="1" flipV="1">
              <a:off x="2107" y="3474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4290" name="Oval 18"/>
            <p:cNvSpPr>
              <a:spLocks noChangeArrowheads="1"/>
            </p:cNvSpPr>
            <p:nvPr>
              <p:custDataLst>
                <p:tags r:id="rId94"/>
              </p:custDataLst>
            </p:nvPr>
          </p:nvSpPr>
          <p:spPr bwMode="auto">
            <a:xfrm flipH="1" flipV="1">
              <a:off x="2377" y="3474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4291" name="Oval 19"/>
            <p:cNvSpPr>
              <a:spLocks noChangeArrowheads="1"/>
            </p:cNvSpPr>
            <p:nvPr>
              <p:custDataLst>
                <p:tags r:id="rId95"/>
              </p:custDataLst>
            </p:nvPr>
          </p:nvSpPr>
          <p:spPr bwMode="auto">
            <a:xfrm flipH="1" flipV="1">
              <a:off x="2659" y="3474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4292" name="Oval 20"/>
            <p:cNvSpPr>
              <a:spLocks noChangeArrowheads="1"/>
            </p:cNvSpPr>
            <p:nvPr>
              <p:custDataLst>
                <p:tags r:id="rId96"/>
              </p:custDataLst>
            </p:nvPr>
          </p:nvSpPr>
          <p:spPr bwMode="auto">
            <a:xfrm flipH="1" flipV="1">
              <a:off x="1825" y="3228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4293" name="Oval 21"/>
            <p:cNvSpPr>
              <a:spLocks noChangeArrowheads="1"/>
            </p:cNvSpPr>
            <p:nvPr>
              <p:custDataLst>
                <p:tags r:id="rId97"/>
              </p:custDataLst>
            </p:nvPr>
          </p:nvSpPr>
          <p:spPr bwMode="auto">
            <a:xfrm flipH="1" flipV="1">
              <a:off x="2107" y="3228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4294" name="Oval 22"/>
            <p:cNvSpPr>
              <a:spLocks noChangeArrowheads="1"/>
            </p:cNvSpPr>
            <p:nvPr>
              <p:custDataLst>
                <p:tags r:id="rId98"/>
              </p:custDataLst>
            </p:nvPr>
          </p:nvSpPr>
          <p:spPr bwMode="auto">
            <a:xfrm flipH="1" flipV="1">
              <a:off x="2377" y="3228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4295" name="Oval 23"/>
            <p:cNvSpPr>
              <a:spLocks noChangeArrowheads="1"/>
            </p:cNvSpPr>
            <p:nvPr>
              <p:custDataLst>
                <p:tags r:id="rId99"/>
              </p:custDataLst>
            </p:nvPr>
          </p:nvSpPr>
          <p:spPr bwMode="auto">
            <a:xfrm flipH="1" flipV="1">
              <a:off x="2659" y="3228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4296" name="Oval 24"/>
            <p:cNvSpPr>
              <a:spLocks noChangeArrowheads="1"/>
            </p:cNvSpPr>
            <p:nvPr>
              <p:custDataLst>
                <p:tags r:id="rId100"/>
              </p:custDataLst>
            </p:nvPr>
          </p:nvSpPr>
          <p:spPr bwMode="auto">
            <a:xfrm flipH="1" flipV="1">
              <a:off x="181" y="3000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4297" name="Oval 25"/>
            <p:cNvSpPr>
              <a:spLocks noChangeArrowheads="1"/>
            </p:cNvSpPr>
            <p:nvPr>
              <p:custDataLst>
                <p:tags r:id="rId101"/>
              </p:custDataLst>
            </p:nvPr>
          </p:nvSpPr>
          <p:spPr bwMode="auto">
            <a:xfrm flipH="1" flipV="1">
              <a:off x="463" y="3000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4298" name="Oval 26"/>
            <p:cNvSpPr>
              <a:spLocks noChangeArrowheads="1"/>
            </p:cNvSpPr>
            <p:nvPr>
              <p:custDataLst>
                <p:tags r:id="rId102"/>
              </p:custDataLst>
            </p:nvPr>
          </p:nvSpPr>
          <p:spPr bwMode="auto">
            <a:xfrm flipH="1" flipV="1">
              <a:off x="181" y="2754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4299" name="Oval 27"/>
            <p:cNvSpPr>
              <a:spLocks noChangeArrowheads="1"/>
            </p:cNvSpPr>
            <p:nvPr>
              <p:custDataLst>
                <p:tags r:id="rId103"/>
              </p:custDataLst>
            </p:nvPr>
          </p:nvSpPr>
          <p:spPr bwMode="auto">
            <a:xfrm flipH="1" flipV="1">
              <a:off x="463" y="2754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4300" name="Oval 28"/>
            <p:cNvSpPr>
              <a:spLocks noChangeArrowheads="1"/>
            </p:cNvSpPr>
            <p:nvPr>
              <p:custDataLst>
                <p:tags r:id="rId104"/>
              </p:custDataLst>
            </p:nvPr>
          </p:nvSpPr>
          <p:spPr bwMode="auto">
            <a:xfrm flipH="1" flipV="1">
              <a:off x="181" y="2490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4301" name="Oval 29"/>
            <p:cNvSpPr>
              <a:spLocks noChangeArrowheads="1"/>
            </p:cNvSpPr>
            <p:nvPr>
              <p:custDataLst>
                <p:tags r:id="rId105"/>
              </p:custDataLst>
            </p:nvPr>
          </p:nvSpPr>
          <p:spPr bwMode="auto">
            <a:xfrm flipH="1" flipV="1">
              <a:off x="463" y="2490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4302" name="Oval 30"/>
            <p:cNvSpPr>
              <a:spLocks noChangeArrowheads="1"/>
            </p:cNvSpPr>
            <p:nvPr>
              <p:custDataLst>
                <p:tags r:id="rId106"/>
              </p:custDataLst>
            </p:nvPr>
          </p:nvSpPr>
          <p:spPr bwMode="auto">
            <a:xfrm flipH="1" flipV="1">
              <a:off x="181" y="2244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4303" name="Oval 31"/>
            <p:cNvSpPr>
              <a:spLocks noChangeArrowheads="1"/>
            </p:cNvSpPr>
            <p:nvPr>
              <p:custDataLst>
                <p:tags r:id="rId107"/>
              </p:custDataLst>
            </p:nvPr>
          </p:nvSpPr>
          <p:spPr bwMode="auto">
            <a:xfrm flipH="1" flipV="1">
              <a:off x="463" y="2244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4304" name="Oval 32"/>
            <p:cNvSpPr>
              <a:spLocks noChangeArrowheads="1"/>
            </p:cNvSpPr>
            <p:nvPr>
              <p:custDataLst>
                <p:tags r:id="rId108"/>
              </p:custDataLst>
            </p:nvPr>
          </p:nvSpPr>
          <p:spPr bwMode="auto">
            <a:xfrm flipH="1" flipV="1">
              <a:off x="727" y="3000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4305" name="Oval 33"/>
            <p:cNvSpPr>
              <a:spLocks noChangeArrowheads="1"/>
            </p:cNvSpPr>
            <p:nvPr>
              <p:custDataLst>
                <p:tags r:id="rId109"/>
              </p:custDataLst>
            </p:nvPr>
          </p:nvSpPr>
          <p:spPr bwMode="auto">
            <a:xfrm flipH="1" flipV="1">
              <a:off x="1009" y="3000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4306" name="Oval 34"/>
            <p:cNvSpPr>
              <a:spLocks noChangeArrowheads="1"/>
            </p:cNvSpPr>
            <p:nvPr>
              <p:custDataLst>
                <p:tags r:id="rId110"/>
              </p:custDataLst>
            </p:nvPr>
          </p:nvSpPr>
          <p:spPr bwMode="auto">
            <a:xfrm flipH="1" flipV="1">
              <a:off x="1561" y="3000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4307" name="Oval 35"/>
            <p:cNvSpPr>
              <a:spLocks noChangeArrowheads="1"/>
            </p:cNvSpPr>
            <p:nvPr>
              <p:custDataLst>
                <p:tags r:id="rId111"/>
              </p:custDataLst>
            </p:nvPr>
          </p:nvSpPr>
          <p:spPr bwMode="auto">
            <a:xfrm flipH="1" flipV="1">
              <a:off x="727" y="2754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4308" name="Oval 36"/>
            <p:cNvSpPr>
              <a:spLocks noChangeArrowheads="1"/>
            </p:cNvSpPr>
            <p:nvPr>
              <p:custDataLst>
                <p:tags r:id="rId112"/>
              </p:custDataLst>
            </p:nvPr>
          </p:nvSpPr>
          <p:spPr bwMode="auto">
            <a:xfrm flipH="1" flipV="1">
              <a:off x="1009" y="2754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4309" name="Oval 37"/>
            <p:cNvSpPr>
              <a:spLocks noChangeArrowheads="1"/>
            </p:cNvSpPr>
            <p:nvPr>
              <p:custDataLst>
                <p:tags r:id="rId113"/>
              </p:custDataLst>
            </p:nvPr>
          </p:nvSpPr>
          <p:spPr bwMode="auto">
            <a:xfrm flipH="1" flipV="1">
              <a:off x="1561" y="2754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4310" name="Oval 38"/>
            <p:cNvSpPr>
              <a:spLocks noChangeArrowheads="1"/>
            </p:cNvSpPr>
            <p:nvPr>
              <p:custDataLst>
                <p:tags r:id="rId114"/>
              </p:custDataLst>
            </p:nvPr>
          </p:nvSpPr>
          <p:spPr bwMode="auto">
            <a:xfrm flipH="1" flipV="1">
              <a:off x="727" y="2490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4311" name="Oval 39"/>
            <p:cNvSpPr>
              <a:spLocks noChangeArrowheads="1"/>
            </p:cNvSpPr>
            <p:nvPr>
              <p:custDataLst>
                <p:tags r:id="rId115"/>
              </p:custDataLst>
            </p:nvPr>
          </p:nvSpPr>
          <p:spPr bwMode="auto">
            <a:xfrm flipH="1" flipV="1">
              <a:off x="1009" y="2490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4312" name="Oval 40"/>
            <p:cNvSpPr>
              <a:spLocks noChangeArrowheads="1"/>
            </p:cNvSpPr>
            <p:nvPr>
              <p:custDataLst>
                <p:tags r:id="rId116"/>
              </p:custDataLst>
            </p:nvPr>
          </p:nvSpPr>
          <p:spPr bwMode="auto">
            <a:xfrm flipH="1" flipV="1">
              <a:off x="1561" y="2490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4313" name="Oval 41"/>
            <p:cNvSpPr>
              <a:spLocks noChangeArrowheads="1"/>
            </p:cNvSpPr>
            <p:nvPr>
              <p:custDataLst>
                <p:tags r:id="rId117"/>
              </p:custDataLst>
            </p:nvPr>
          </p:nvSpPr>
          <p:spPr bwMode="auto">
            <a:xfrm flipH="1" flipV="1">
              <a:off x="727" y="2244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4314" name="Oval 42"/>
            <p:cNvSpPr>
              <a:spLocks noChangeArrowheads="1"/>
            </p:cNvSpPr>
            <p:nvPr>
              <p:custDataLst>
                <p:tags r:id="rId118"/>
              </p:custDataLst>
            </p:nvPr>
          </p:nvSpPr>
          <p:spPr bwMode="auto">
            <a:xfrm flipH="1" flipV="1">
              <a:off x="1009" y="2244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4315" name="Oval 43"/>
            <p:cNvSpPr>
              <a:spLocks noChangeArrowheads="1"/>
            </p:cNvSpPr>
            <p:nvPr>
              <p:custDataLst>
                <p:tags r:id="rId119"/>
              </p:custDataLst>
            </p:nvPr>
          </p:nvSpPr>
          <p:spPr bwMode="auto">
            <a:xfrm flipH="1" flipV="1">
              <a:off x="1561" y="2244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4316" name="Oval 44"/>
            <p:cNvSpPr>
              <a:spLocks noChangeArrowheads="1"/>
            </p:cNvSpPr>
            <p:nvPr>
              <p:custDataLst>
                <p:tags r:id="rId120"/>
              </p:custDataLst>
            </p:nvPr>
          </p:nvSpPr>
          <p:spPr bwMode="auto">
            <a:xfrm flipH="1" flipV="1">
              <a:off x="1819" y="3000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4317" name="Oval 45"/>
            <p:cNvSpPr>
              <a:spLocks noChangeArrowheads="1"/>
            </p:cNvSpPr>
            <p:nvPr>
              <p:custDataLst>
                <p:tags r:id="rId121"/>
              </p:custDataLst>
            </p:nvPr>
          </p:nvSpPr>
          <p:spPr bwMode="auto">
            <a:xfrm flipH="1" flipV="1">
              <a:off x="2101" y="3000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4318" name="Oval 46"/>
            <p:cNvSpPr>
              <a:spLocks noChangeArrowheads="1"/>
            </p:cNvSpPr>
            <p:nvPr>
              <p:custDataLst>
                <p:tags r:id="rId122"/>
              </p:custDataLst>
            </p:nvPr>
          </p:nvSpPr>
          <p:spPr bwMode="auto">
            <a:xfrm flipH="1" flipV="1">
              <a:off x="2371" y="3000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4319" name="Oval 47"/>
            <p:cNvSpPr>
              <a:spLocks noChangeArrowheads="1"/>
            </p:cNvSpPr>
            <p:nvPr>
              <p:custDataLst>
                <p:tags r:id="rId123"/>
              </p:custDataLst>
            </p:nvPr>
          </p:nvSpPr>
          <p:spPr bwMode="auto">
            <a:xfrm flipH="1" flipV="1">
              <a:off x="2653" y="3000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4320" name="Oval 48"/>
            <p:cNvSpPr>
              <a:spLocks noChangeArrowheads="1"/>
            </p:cNvSpPr>
            <p:nvPr>
              <p:custDataLst>
                <p:tags r:id="rId124"/>
              </p:custDataLst>
            </p:nvPr>
          </p:nvSpPr>
          <p:spPr bwMode="auto">
            <a:xfrm flipH="1" flipV="1">
              <a:off x="1819" y="2754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4321" name="Oval 49"/>
            <p:cNvSpPr>
              <a:spLocks noChangeArrowheads="1"/>
            </p:cNvSpPr>
            <p:nvPr>
              <p:custDataLst>
                <p:tags r:id="rId125"/>
              </p:custDataLst>
            </p:nvPr>
          </p:nvSpPr>
          <p:spPr bwMode="auto">
            <a:xfrm flipH="1" flipV="1">
              <a:off x="2101" y="2754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4322" name="Oval 50"/>
            <p:cNvSpPr>
              <a:spLocks noChangeArrowheads="1"/>
            </p:cNvSpPr>
            <p:nvPr>
              <p:custDataLst>
                <p:tags r:id="rId126"/>
              </p:custDataLst>
            </p:nvPr>
          </p:nvSpPr>
          <p:spPr bwMode="auto">
            <a:xfrm flipH="1" flipV="1">
              <a:off x="2371" y="2754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4323" name="Oval 51"/>
            <p:cNvSpPr>
              <a:spLocks noChangeArrowheads="1"/>
            </p:cNvSpPr>
            <p:nvPr>
              <p:custDataLst>
                <p:tags r:id="rId127"/>
              </p:custDataLst>
            </p:nvPr>
          </p:nvSpPr>
          <p:spPr bwMode="auto">
            <a:xfrm flipH="1" flipV="1">
              <a:off x="2653" y="2754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4324" name="Oval 52"/>
            <p:cNvSpPr>
              <a:spLocks noChangeArrowheads="1"/>
            </p:cNvSpPr>
            <p:nvPr>
              <p:custDataLst>
                <p:tags r:id="rId128"/>
              </p:custDataLst>
            </p:nvPr>
          </p:nvSpPr>
          <p:spPr bwMode="auto">
            <a:xfrm flipH="1" flipV="1">
              <a:off x="1819" y="2490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4325" name="Oval 53"/>
            <p:cNvSpPr>
              <a:spLocks noChangeArrowheads="1"/>
            </p:cNvSpPr>
            <p:nvPr>
              <p:custDataLst>
                <p:tags r:id="rId129"/>
              </p:custDataLst>
            </p:nvPr>
          </p:nvSpPr>
          <p:spPr bwMode="auto">
            <a:xfrm flipH="1" flipV="1">
              <a:off x="2101" y="2490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4326" name="Oval 54"/>
            <p:cNvSpPr>
              <a:spLocks noChangeArrowheads="1"/>
            </p:cNvSpPr>
            <p:nvPr>
              <p:custDataLst>
                <p:tags r:id="rId130"/>
              </p:custDataLst>
            </p:nvPr>
          </p:nvSpPr>
          <p:spPr bwMode="auto">
            <a:xfrm flipH="1" flipV="1">
              <a:off x="2371" y="2490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4327" name="Oval 55"/>
            <p:cNvSpPr>
              <a:spLocks noChangeArrowheads="1"/>
            </p:cNvSpPr>
            <p:nvPr>
              <p:custDataLst>
                <p:tags r:id="rId131"/>
              </p:custDataLst>
            </p:nvPr>
          </p:nvSpPr>
          <p:spPr bwMode="auto">
            <a:xfrm flipH="1" flipV="1">
              <a:off x="2653" y="2490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4328" name="Oval 56"/>
            <p:cNvSpPr>
              <a:spLocks noChangeArrowheads="1"/>
            </p:cNvSpPr>
            <p:nvPr>
              <p:custDataLst>
                <p:tags r:id="rId132"/>
              </p:custDataLst>
            </p:nvPr>
          </p:nvSpPr>
          <p:spPr bwMode="auto">
            <a:xfrm flipH="1" flipV="1">
              <a:off x="1819" y="2244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4329" name="Oval 57"/>
            <p:cNvSpPr>
              <a:spLocks noChangeArrowheads="1"/>
            </p:cNvSpPr>
            <p:nvPr>
              <p:custDataLst>
                <p:tags r:id="rId133"/>
              </p:custDataLst>
            </p:nvPr>
          </p:nvSpPr>
          <p:spPr bwMode="auto">
            <a:xfrm flipH="1" flipV="1">
              <a:off x="2101" y="2244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4330" name="Oval 58"/>
            <p:cNvSpPr>
              <a:spLocks noChangeArrowheads="1"/>
            </p:cNvSpPr>
            <p:nvPr>
              <p:custDataLst>
                <p:tags r:id="rId134"/>
              </p:custDataLst>
            </p:nvPr>
          </p:nvSpPr>
          <p:spPr bwMode="auto">
            <a:xfrm flipH="1" flipV="1">
              <a:off x="2371" y="2244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4331" name="Oval 59"/>
            <p:cNvSpPr>
              <a:spLocks noChangeArrowheads="1"/>
            </p:cNvSpPr>
            <p:nvPr>
              <p:custDataLst>
                <p:tags r:id="rId135"/>
              </p:custDataLst>
            </p:nvPr>
          </p:nvSpPr>
          <p:spPr bwMode="auto">
            <a:xfrm flipH="1" flipV="1">
              <a:off x="2653" y="2244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4332" name="Oval 60"/>
            <p:cNvSpPr>
              <a:spLocks noChangeArrowheads="1"/>
            </p:cNvSpPr>
            <p:nvPr>
              <p:custDataLst>
                <p:tags r:id="rId136"/>
              </p:custDataLst>
            </p:nvPr>
          </p:nvSpPr>
          <p:spPr bwMode="auto">
            <a:xfrm flipH="1" flipV="1">
              <a:off x="187" y="1992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4333" name="Oval 61"/>
            <p:cNvSpPr>
              <a:spLocks noChangeArrowheads="1"/>
            </p:cNvSpPr>
            <p:nvPr>
              <p:custDataLst>
                <p:tags r:id="rId137"/>
              </p:custDataLst>
            </p:nvPr>
          </p:nvSpPr>
          <p:spPr bwMode="auto">
            <a:xfrm flipH="1" flipV="1">
              <a:off x="469" y="1992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4334" name="Oval 62"/>
            <p:cNvSpPr>
              <a:spLocks noChangeArrowheads="1"/>
            </p:cNvSpPr>
            <p:nvPr>
              <p:custDataLst>
                <p:tags r:id="rId138"/>
              </p:custDataLst>
            </p:nvPr>
          </p:nvSpPr>
          <p:spPr bwMode="auto">
            <a:xfrm flipH="1" flipV="1">
              <a:off x="187" y="1746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4335" name="Oval 63"/>
            <p:cNvSpPr>
              <a:spLocks noChangeArrowheads="1"/>
            </p:cNvSpPr>
            <p:nvPr>
              <p:custDataLst>
                <p:tags r:id="rId139"/>
              </p:custDataLst>
            </p:nvPr>
          </p:nvSpPr>
          <p:spPr bwMode="auto">
            <a:xfrm flipH="1" flipV="1">
              <a:off x="469" y="1746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4336" name="Oval 64"/>
            <p:cNvSpPr>
              <a:spLocks noChangeArrowheads="1"/>
            </p:cNvSpPr>
            <p:nvPr>
              <p:custDataLst>
                <p:tags r:id="rId140"/>
              </p:custDataLst>
            </p:nvPr>
          </p:nvSpPr>
          <p:spPr bwMode="auto">
            <a:xfrm flipH="1" flipV="1">
              <a:off x="187" y="1482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4337" name="Oval 65"/>
            <p:cNvSpPr>
              <a:spLocks noChangeArrowheads="1"/>
            </p:cNvSpPr>
            <p:nvPr>
              <p:custDataLst>
                <p:tags r:id="rId141"/>
              </p:custDataLst>
            </p:nvPr>
          </p:nvSpPr>
          <p:spPr bwMode="auto">
            <a:xfrm flipH="1" flipV="1">
              <a:off x="469" y="1482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4338" name="Oval 66"/>
            <p:cNvSpPr>
              <a:spLocks noChangeArrowheads="1"/>
            </p:cNvSpPr>
            <p:nvPr>
              <p:custDataLst>
                <p:tags r:id="rId142"/>
              </p:custDataLst>
            </p:nvPr>
          </p:nvSpPr>
          <p:spPr bwMode="auto">
            <a:xfrm flipH="1" flipV="1">
              <a:off x="187" y="1236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4339" name="Oval 67"/>
            <p:cNvSpPr>
              <a:spLocks noChangeArrowheads="1"/>
            </p:cNvSpPr>
            <p:nvPr>
              <p:custDataLst>
                <p:tags r:id="rId143"/>
              </p:custDataLst>
            </p:nvPr>
          </p:nvSpPr>
          <p:spPr bwMode="auto">
            <a:xfrm flipH="1" flipV="1">
              <a:off x="469" y="1236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4340" name="Oval 68"/>
            <p:cNvSpPr>
              <a:spLocks noChangeArrowheads="1"/>
            </p:cNvSpPr>
            <p:nvPr>
              <p:custDataLst>
                <p:tags r:id="rId144"/>
              </p:custDataLst>
            </p:nvPr>
          </p:nvSpPr>
          <p:spPr bwMode="auto">
            <a:xfrm flipH="1" flipV="1">
              <a:off x="733" y="1992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4341" name="Oval 69"/>
            <p:cNvSpPr>
              <a:spLocks noChangeArrowheads="1"/>
            </p:cNvSpPr>
            <p:nvPr>
              <p:custDataLst>
                <p:tags r:id="rId145"/>
              </p:custDataLst>
            </p:nvPr>
          </p:nvSpPr>
          <p:spPr bwMode="auto">
            <a:xfrm flipH="1" flipV="1">
              <a:off x="1015" y="1992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4342" name="Oval 70"/>
            <p:cNvSpPr>
              <a:spLocks noChangeArrowheads="1"/>
            </p:cNvSpPr>
            <p:nvPr>
              <p:custDataLst>
                <p:tags r:id="rId146"/>
              </p:custDataLst>
            </p:nvPr>
          </p:nvSpPr>
          <p:spPr bwMode="auto">
            <a:xfrm flipH="1" flipV="1">
              <a:off x="1285" y="1992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4343" name="Oval 71"/>
            <p:cNvSpPr>
              <a:spLocks noChangeArrowheads="1"/>
            </p:cNvSpPr>
            <p:nvPr>
              <p:custDataLst>
                <p:tags r:id="rId147"/>
              </p:custDataLst>
            </p:nvPr>
          </p:nvSpPr>
          <p:spPr bwMode="auto">
            <a:xfrm flipH="1" flipV="1">
              <a:off x="1567" y="1992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4344" name="Oval 72"/>
            <p:cNvSpPr>
              <a:spLocks noChangeArrowheads="1"/>
            </p:cNvSpPr>
            <p:nvPr>
              <p:custDataLst>
                <p:tags r:id="rId148"/>
              </p:custDataLst>
            </p:nvPr>
          </p:nvSpPr>
          <p:spPr bwMode="auto">
            <a:xfrm flipH="1" flipV="1">
              <a:off x="733" y="1746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4345" name="Oval 73"/>
            <p:cNvSpPr>
              <a:spLocks noChangeArrowheads="1"/>
            </p:cNvSpPr>
            <p:nvPr>
              <p:custDataLst>
                <p:tags r:id="rId149"/>
              </p:custDataLst>
            </p:nvPr>
          </p:nvSpPr>
          <p:spPr bwMode="auto">
            <a:xfrm flipH="1" flipV="1">
              <a:off x="1015" y="1746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4346" name="Oval 74"/>
            <p:cNvSpPr>
              <a:spLocks noChangeArrowheads="1"/>
            </p:cNvSpPr>
            <p:nvPr>
              <p:custDataLst>
                <p:tags r:id="rId150"/>
              </p:custDataLst>
            </p:nvPr>
          </p:nvSpPr>
          <p:spPr bwMode="auto">
            <a:xfrm flipH="1" flipV="1">
              <a:off x="1285" y="1746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4347" name="Oval 75"/>
            <p:cNvSpPr>
              <a:spLocks noChangeArrowheads="1"/>
            </p:cNvSpPr>
            <p:nvPr>
              <p:custDataLst>
                <p:tags r:id="rId151"/>
              </p:custDataLst>
            </p:nvPr>
          </p:nvSpPr>
          <p:spPr bwMode="auto">
            <a:xfrm flipH="1" flipV="1">
              <a:off x="1567" y="1746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4348" name="Oval 76"/>
            <p:cNvSpPr>
              <a:spLocks noChangeArrowheads="1"/>
            </p:cNvSpPr>
            <p:nvPr>
              <p:custDataLst>
                <p:tags r:id="rId152"/>
              </p:custDataLst>
            </p:nvPr>
          </p:nvSpPr>
          <p:spPr bwMode="auto">
            <a:xfrm flipH="1" flipV="1">
              <a:off x="733" y="1482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4349" name="Oval 77"/>
            <p:cNvSpPr>
              <a:spLocks noChangeArrowheads="1"/>
            </p:cNvSpPr>
            <p:nvPr>
              <p:custDataLst>
                <p:tags r:id="rId153"/>
              </p:custDataLst>
            </p:nvPr>
          </p:nvSpPr>
          <p:spPr bwMode="auto">
            <a:xfrm flipH="1" flipV="1">
              <a:off x="1015" y="1482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4350" name="Oval 78"/>
            <p:cNvSpPr>
              <a:spLocks noChangeArrowheads="1"/>
            </p:cNvSpPr>
            <p:nvPr>
              <p:custDataLst>
                <p:tags r:id="rId154"/>
              </p:custDataLst>
            </p:nvPr>
          </p:nvSpPr>
          <p:spPr bwMode="auto">
            <a:xfrm flipH="1" flipV="1">
              <a:off x="1285" y="1482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4351" name="Oval 79"/>
            <p:cNvSpPr>
              <a:spLocks noChangeArrowheads="1"/>
            </p:cNvSpPr>
            <p:nvPr>
              <p:custDataLst>
                <p:tags r:id="rId155"/>
              </p:custDataLst>
            </p:nvPr>
          </p:nvSpPr>
          <p:spPr bwMode="auto">
            <a:xfrm flipH="1" flipV="1">
              <a:off x="1567" y="1482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4352" name="Oval 80"/>
            <p:cNvSpPr>
              <a:spLocks noChangeArrowheads="1"/>
            </p:cNvSpPr>
            <p:nvPr>
              <p:custDataLst>
                <p:tags r:id="rId156"/>
              </p:custDataLst>
            </p:nvPr>
          </p:nvSpPr>
          <p:spPr bwMode="auto">
            <a:xfrm flipH="1" flipV="1">
              <a:off x="733" y="1236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4353" name="Oval 81"/>
            <p:cNvSpPr>
              <a:spLocks noChangeArrowheads="1"/>
            </p:cNvSpPr>
            <p:nvPr>
              <p:custDataLst>
                <p:tags r:id="rId157"/>
              </p:custDataLst>
            </p:nvPr>
          </p:nvSpPr>
          <p:spPr bwMode="auto">
            <a:xfrm flipH="1" flipV="1">
              <a:off x="1015" y="1236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4354" name="Oval 82"/>
            <p:cNvSpPr>
              <a:spLocks noChangeArrowheads="1"/>
            </p:cNvSpPr>
            <p:nvPr>
              <p:custDataLst>
                <p:tags r:id="rId158"/>
              </p:custDataLst>
            </p:nvPr>
          </p:nvSpPr>
          <p:spPr bwMode="auto">
            <a:xfrm flipH="1" flipV="1">
              <a:off x="1285" y="1236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4355" name="Oval 83"/>
            <p:cNvSpPr>
              <a:spLocks noChangeArrowheads="1"/>
            </p:cNvSpPr>
            <p:nvPr>
              <p:custDataLst>
                <p:tags r:id="rId159"/>
              </p:custDataLst>
            </p:nvPr>
          </p:nvSpPr>
          <p:spPr bwMode="auto">
            <a:xfrm flipH="1" flipV="1">
              <a:off x="1567" y="1236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4356" name="Oval 84"/>
            <p:cNvSpPr>
              <a:spLocks noChangeArrowheads="1"/>
            </p:cNvSpPr>
            <p:nvPr>
              <p:custDataLst>
                <p:tags r:id="rId160"/>
              </p:custDataLst>
            </p:nvPr>
          </p:nvSpPr>
          <p:spPr bwMode="auto">
            <a:xfrm flipH="1" flipV="1">
              <a:off x="1825" y="1992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4357" name="Oval 85"/>
            <p:cNvSpPr>
              <a:spLocks noChangeArrowheads="1"/>
            </p:cNvSpPr>
            <p:nvPr>
              <p:custDataLst>
                <p:tags r:id="rId161"/>
              </p:custDataLst>
            </p:nvPr>
          </p:nvSpPr>
          <p:spPr bwMode="auto">
            <a:xfrm flipH="1" flipV="1">
              <a:off x="2107" y="1992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4358" name="Oval 86"/>
            <p:cNvSpPr>
              <a:spLocks noChangeArrowheads="1"/>
            </p:cNvSpPr>
            <p:nvPr>
              <p:custDataLst>
                <p:tags r:id="rId162"/>
              </p:custDataLst>
            </p:nvPr>
          </p:nvSpPr>
          <p:spPr bwMode="auto">
            <a:xfrm flipH="1" flipV="1">
              <a:off x="2377" y="1992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4359" name="Oval 87"/>
            <p:cNvSpPr>
              <a:spLocks noChangeArrowheads="1"/>
            </p:cNvSpPr>
            <p:nvPr>
              <p:custDataLst>
                <p:tags r:id="rId163"/>
              </p:custDataLst>
            </p:nvPr>
          </p:nvSpPr>
          <p:spPr bwMode="auto">
            <a:xfrm flipH="1" flipV="1">
              <a:off x="2659" y="1992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4360" name="Oval 88"/>
            <p:cNvSpPr>
              <a:spLocks noChangeArrowheads="1"/>
            </p:cNvSpPr>
            <p:nvPr>
              <p:custDataLst>
                <p:tags r:id="rId164"/>
              </p:custDataLst>
            </p:nvPr>
          </p:nvSpPr>
          <p:spPr bwMode="auto">
            <a:xfrm flipH="1" flipV="1">
              <a:off x="1825" y="1746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4361" name="Oval 89"/>
            <p:cNvSpPr>
              <a:spLocks noChangeArrowheads="1"/>
            </p:cNvSpPr>
            <p:nvPr>
              <p:custDataLst>
                <p:tags r:id="rId165"/>
              </p:custDataLst>
            </p:nvPr>
          </p:nvSpPr>
          <p:spPr bwMode="auto">
            <a:xfrm flipH="1" flipV="1">
              <a:off x="2107" y="1746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4362" name="Oval 90"/>
            <p:cNvSpPr>
              <a:spLocks noChangeArrowheads="1"/>
            </p:cNvSpPr>
            <p:nvPr>
              <p:custDataLst>
                <p:tags r:id="rId166"/>
              </p:custDataLst>
            </p:nvPr>
          </p:nvSpPr>
          <p:spPr bwMode="auto">
            <a:xfrm flipH="1" flipV="1">
              <a:off x="2377" y="1746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4363" name="Oval 91"/>
            <p:cNvSpPr>
              <a:spLocks noChangeArrowheads="1"/>
            </p:cNvSpPr>
            <p:nvPr>
              <p:custDataLst>
                <p:tags r:id="rId167"/>
              </p:custDataLst>
            </p:nvPr>
          </p:nvSpPr>
          <p:spPr bwMode="auto">
            <a:xfrm flipH="1" flipV="1">
              <a:off x="2659" y="1746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4364" name="Oval 92"/>
            <p:cNvSpPr>
              <a:spLocks noChangeArrowheads="1"/>
            </p:cNvSpPr>
            <p:nvPr>
              <p:custDataLst>
                <p:tags r:id="rId168"/>
              </p:custDataLst>
            </p:nvPr>
          </p:nvSpPr>
          <p:spPr bwMode="auto">
            <a:xfrm flipH="1" flipV="1">
              <a:off x="1825" y="1482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4365" name="Oval 93"/>
            <p:cNvSpPr>
              <a:spLocks noChangeArrowheads="1"/>
            </p:cNvSpPr>
            <p:nvPr>
              <p:custDataLst>
                <p:tags r:id="rId169"/>
              </p:custDataLst>
            </p:nvPr>
          </p:nvSpPr>
          <p:spPr bwMode="auto">
            <a:xfrm flipH="1" flipV="1">
              <a:off x="2107" y="1482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4366" name="Oval 94"/>
            <p:cNvSpPr>
              <a:spLocks noChangeArrowheads="1"/>
            </p:cNvSpPr>
            <p:nvPr>
              <p:custDataLst>
                <p:tags r:id="rId170"/>
              </p:custDataLst>
            </p:nvPr>
          </p:nvSpPr>
          <p:spPr bwMode="auto">
            <a:xfrm flipH="1" flipV="1">
              <a:off x="2377" y="1482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4367" name="Oval 95"/>
            <p:cNvSpPr>
              <a:spLocks noChangeArrowheads="1"/>
            </p:cNvSpPr>
            <p:nvPr>
              <p:custDataLst>
                <p:tags r:id="rId171"/>
              </p:custDataLst>
            </p:nvPr>
          </p:nvSpPr>
          <p:spPr bwMode="auto">
            <a:xfrm flipH="1" flipV="1">
              <a:off x="2659" y="1482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4368" name="Oval 96"/>
            <p:cNvSpPr>
              <a:spLocks noChangeArrowheads="1"/>
            </p:cNvSpPr>
            <p:nvPr>
              <p:custDataLst>
                <p:tags r:id="rId172"/>
              </p:custDataLst>
            </p:nvPr>
          </p:nvSpPr>
          <p:spPr bwMode="auto">
            <a:xfrm flipH="1" flipV="1">
              <a:off x="1825" y="1236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4369" name="Oval 97"/>
            <p:cNvSpPr>
              <a:spLocks noChangeArrowheads="1"/>
            </p:cNvSpPr>
            <p:nvPr>
              <p:custDataLst>
                <p:tags r:id="rId173"/>
              </p:custDataLst>
            </p:nvPr>
          </p:nvSpPr>
          <p:spPr bwMode="auto">
            <a:xfrm flipH="1" flipV="1">
              <a:off x="2107" y="1236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4370" name="Oval 98"/>
            <p:cNvSpPr>
              <a:spLocks noChangeArrowheads="1"/>
            </p:cNvSpPr>
            <p:nvPr>
              <p:custDataLst>
                <p:tags r:id="rId174"/>
              </p:custDataLst>
            </p:nvPr>
          </p:nvSpPr>
          <p:spPr bwMode="auto">
            <a:xfrm flipH="1" flipV="1">
              <a:off x="2377" y="1236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4371" name="Oval 99"/>
            <p:cNvSpPr>
              <a:spLocks noChangeArrowheads="1"/>
            </p:cNvSpPr>
            <p:nvPr>
              <p:custDataLst>
                <p:tags r:id="rId175"/>
              </p:custDataLst>
            </p:nvPr>
          </p:nvSpPr>
          <p:spPr bwMode="auto">
            <a:xfrm flipH="1" flipV="1">
              <a:off x="2659" y="1236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cxnSp>
          <p:nvCxnSpPr>
            <p:cNvPr id="54372" name="AutoShape 100"/>
            <p:cNvCxnSpPr>
              <a:cxnSpLocks noChangeShapeType="1"/>
              <a:stCxn id="54276" idx="2"/>
              <a:endCxn id="54277" idx="6"/>
            </p:cNvCxnSpPr>
            <p:nvPr>
              <p:custDataLst>
                <p:tags r:id="rId176"/>
              </p:custDataLst>
            </p:nvPr>
          </p:nvCxnSpPr>
          <p:spPr bwMode="auto">
            <a:xfrm>
              <a:off x="247" y="3504"/>
              <a:ext cx="223" cy="0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4373" name="AutoShape 101"/>
            <p:cNvCxnSpPr>
              <a:cxnSpLocks noChangeShapeType="1"/>
            </p:cNvCxnSpPr>
            <p:nvPr>
              <p:custDataLst>
                <p:tags r:id="rId177"/>
              </p:custDataLst>
            </p:nvPr>
          </p:nvCxnSpPr>
          <p:spPr bwMode="auto">
            <a:xfrm flipH="1">
              <a:off x="226" y="1533"/>
              <a:ext cx="252" cy="456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4374" name="AutoShape 102"/>
            <p:cNvCxnSpPr>
              <a:cxnSpLocks noChangeShapeType="1"/>
            </p:cNvCxnSpPr>
            <p:nvPr>
              <p:custDataLst>
                <p:tags r:id="rId178"/>
              </p:custDataLst>
            </p:nvPr>
          </p:nvCxnSpPr>
          <p:spPr bwMode="auto">
            <a:xfrm>
              <a:off x="778" y="3501"/>
              <a:ext cx="252" cy="1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4375" name="AutoShape 103"/>
            <p:cNvCxnSpPr>
              <a:cxnSpLocks noChangeShapeType="1"/>
            </p:cNvCxnSpPr>
            <p:nvPr>
              <p:custDataLst>
                <p:tags r:id="rId179"/>
              </p:custDataLst>
            </p:nvPr>
          </p:nvCxnSpPr>
          <p:spPr bwMode="auto">
            <a:xfrm flipV="1">
              <a:off x="493" y="3282"/>
              <a:ext cx="0" cy="187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4376" name="AutoShape 104"/>
            <p:cNvCxnSpPr>
              <a:cxnSpLocks noChangeShapeType="1"/>
            </p:cNvCxnSpPr>
            <p:nvPr>
              <p:custDataLst>
                <p:tags r:id="rId180"/>
              </p:custDataLst>
            </p:nvPr>
          </p:nvCxnSpPr>
          <p:spPr bwMode="auto">
            <a:xfrm flipV="1">
              <a:off x="492" y="3048"/>
              <a:ext cx="2" cy="177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4377" name="AutoShape 105"/>
            <p:cNvCxnSpPr>
              <a:cxnSpLocks noChangeShapeType="1"/>
            </p:cNvCxnSpPr>
            <p:nvPr>
              <p:custDataLst>
                <p:tags r:id="rId181"/>
              </p:custDataLst>
            </p:nvPr>
          </p:nvCxnSpPr>
          <p:spPr bwMode="auto">
            <a:xfrm flipV="1">
              <a:off x="493" y="2802"/>
              <a:ext cx="0" cy="187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4378" name="AutoShape 106"/>
            <p:cNvCxnSpPr>
              <a:cxnSpLocks noChangeShapeType="1"/>
            </p:cNvCxnSpPr>
            <p:nvPr>
              <p:custDataLst>
                <p:tags r:id="rId182"/>
              </p:custDataLst>
            </p:nvPr>
          </p:nvCxnSpPr>
          <p:spPr bwMode="auto">
            <a:xfrm flipV="1">
              <a:off x="751" y="2808"/>
              <a:ext cx="0" cy="187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4379" name="AutoShape 107"/>
            <p:cNvCxnSpPr>
              <a:cxnSpLocks noChangeShapeType="1"/>
            </p:cNvCxnSpPr>
            <p:nvPr>
              <p:custDataLst>
                <p:tags r:id="rId183"/>
              </p:custDataLst>
            </p:nvPr>
          </p:nvCxnSpPr>
          <p:spPr bwMode="auto">
            <a:xfrm flipV="1">
              <a:off x="763" y="2538"/>
              <a:ext cx="0" cy="187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4380" name="AutoShape 108"/>
            <p:cNvCxnSpPr>
              <a:cxnSpLocks noChangeShapeType="1"/>
            </p:cNvCxnSpPr>
            <p:nvPr>
              <p:custDataLst>
                <p:tags r:id="rId184"/>
              </p:custDataLst>
            </p:nvPr>
          </p:nvCxnSpPr>
          <p:spPr bwMode="auto">
            <a:xfrm>
              <a:off x="492" y="2293"/>
              <a:ext cx="0" cy="206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4381" name="AutoShape 109"/>
            <p:cNvCxnSpPr>
              <a:cxnSpLocks noChangeShapeType="1"/>
            </p:cNvCxnSpPr>
            <p:nvPr>
              <p:custDataLst>
                <p:tags r:id="rId185"/>
              </p:custDataLst>
            </p:nvPr>
          </p:nvCxnSpPr>
          <p:spPr bwMode="auto">
            <a:xfrm flipV="1">
              <a:off x="756" y="2052"/>
              <a:ext cx="2" cy="177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4382" name="AutoShape 110"/>
            <p:cNvCxnSpPr>
              <a:cxnSpLocks noChangeShapeType="1"/>
            </p:cNvCxnSpPr>
            <p:nvPr>
              <p:custDataLst>
                <p:tags r:id="rId186"/>
              </p:custDataLst>
            </p:nvPr>
          </p:nvCxnSpPr>
          <p:spPr bwMode="auto">
            <a:xfrm flipV="1">
              <a:off x="1039" y="3276"/>
              <a:ext cx="0" cy="187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4383" name="AutoShape 111"/>
            <p:cNvCxnSpPr>
              <a:cxnSpLocks noChangeShapeType="1"/>
            </p:cNvCxnSpPr>
            <p:nvPr>
              <p:custDataLst>
                <p:tags r:id="rId187"/>
              </p:custDataLst>
            </p:nvPr>
          </p:nvCxnSpPr>
          <p:spPr bwMode="auto">
            <a:xfrm flipV="1">
              <a:off x="1033" y="2286"/>
              <a:ext cx="0" cy="187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4384" name="AutoShape 112"/>
            <p:cNvCxnSpPr>
              <a:cxnSpLocks noChangeShapeType="1"/>
            </p:cNvCxnSpPr>
            <p:nvPr>
              <p:custDataLst>
                <p:tags r:id="rId188"/>
              </p:custDataLst>
            </p:nvPr>
          </p:nvCxnSpPr>
          <p:spPr bwMode="auto">
            <a:xfrm flipV="1">
              <a:off x="1309" y="3270"/>
              <a:ext cx="0" cy="187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4385" name="AutoShape 113"/>
            <p:cNvCxnSpPr>
              <a:cxnSpLocks noChangeShapeType="1"/>
            </p:cNvCxnSpPr>
            <p:nvPr>
              <p:custDataLst>
                <p:tags r:id="rId189"/>
              </p:custDataLst>
            </p:nvPr>
          </p:nvCxnSpPr>
          <p:spPr bwMode="auto">
            <a:xfrm flipV="1">
              <a:off x="1308" y="3036"/>
              <a:ext cx="2" cy="177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4386" name="AutoShape 114"/>
            <p:cNvCxnSpPr>
              <a:cxnSpLocks noChangeShapeType="1"/>
            </p:cNvCxnSpPr>
            <p:nvPr>
              <p:custDataLst>
                <p:tags r:id="rId190"/>
              </p:custDataLst>
            </p:nvPr>
          </p:nvCxnSpPr>
          <p:spPr bwMode="auto">
            <a:xfrm flipV="1">
              <a:off x="1309" y="2790"/>
              <a:ext cx="0" cy="187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4387" name="AutoShape 115"/>
            <p:cNvCxnSpPr>
              <a:cxnSpLocks noChangeShapeType="1"/>
            </p:cNvCxnSpPr>
            <p:nvPr>
              <p:custDataLst>
                <p:tags r:id="rId191"/>
              </p:custDataLst>
            </p:nvPr>
          </p:nvCxnSpPr>
          <p:spPr bwMode="auto">
            <a:xfrm flipV="1">
              <a:off x="1309" y="2532"/>
              <a:ext cx="0" cy="187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4388" name="AutoShape 116"/>
            <p:cNvCxnSpPr>
              <a:cxnSpLocks noChangeShapeType="1"/>
            </p:cNvCxnSpPr>
            <p:nvPr>
              <p:custDataLst>
                <p:tags r:id="rId192"/>
              </p:custDataLst>
            </p:nvPr>
          </p:nvCxnSpPr>
          <p:spPr bwMode="auto">
            <a:xfrm flipV="1">
              <a:off x="1302" y="2046"/>
              <a:ext cx="2" cy="177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4389" name="AutoShape 117"/>
            <p:cNvCxnSpPr>
              <a:cxnSpLocks noChangeShapeType="1"/>
            </p:cNvCxnSpPr>
            <p:nvPr>
              <p:custDataLst>
                <p:tags r:id="rId193"/>
              </p:custDataLst>
            </p:nvPr>
          </p:nvCxnSpPr>
          <p:spPr bwMode="auto">
            <a:xfrm>
              <a:off x="778" y="3249"/>
              <a:ext cx="252" cy="1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4390" name="AutoShape 118"/>
            <p:cNvCxnSpPr>
              <a:cxnSpLocks noChangeShapeType="1"/>
            </p:cNvCxnSpPr>
            <p:nvPr>
              <p:custDataLst>
                <p:tags r:id="rId194"/>
              </p:custDataLst>
            </p:nvPr>
          </p:nvCxnSpPr>
          <p:spPr bwMode="auto">
            <a:xfrm>
              <a:off x="247" y="3030"/>
              <a:ext cx="223" cy="0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4391" name="AutoShape 119"/>
            <p:cNvCxnSpPr>
              <a:cxnSpLocks noChangeShapeType="1"/>
            </p:cNvCxnSpPr>
            <p:nvPr>
              <p:custDataLst>
                <p:tags r:id="rId195"/>
              </p:custDataLst>
            </p:nvPr>
          </p:nvCxnSpPr>
          <p:spPr bwMode="auto">
            <a:xfrm>
              <a:off x="1348" y="3027"/>
              <a:ext cx="216" cy="1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4392" name="AutoShape 120"/>
            <p:cNvCxnSpPr>
              <a:cxnSpLocks noChangeShapeType="1"/>
            </p:cNvCxnSpPr>
            <p:nvPr>
              <p:custDataLst>
                <p:tags r:id="rId196"/>
              </p:custDataLst>
            </p:nvPr>
          </p:nvCxnSpPr>
          <p:spPr bwMode="auto">
            <a:xfrm flipH="1">
              <a:off x="1867" y="3030"/>
              <a:ext cx="251" cy="1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4393" name="AutoShape 121"/>
            <p:cNvCxnSpPr>
              <a:cxnSpLocks noChangeShapeType="1"/>
            </p:cNvCxnSpPr>
            <p:nvPr>
              <p:custDataLst>
                <p:tags r:id="rId197"/>
              </p:custDataLst>
            </p:nvPr>
          </p:nvCxnSpPr>
          <p:spPr bwMode="auto">
            <a:xfrm>
              <a:off x="1897" y="2775"/>
              <a:ext cx="223" cy="0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4394" name="AutoShape 122"/>
            <p:cNvCxnSpPr>
              <a:cxnSpLocks noChangeShapeType="1"/>
            </p:cNvCxnSpPr>
            <p:nvPr>
              <p:custDataLst>
                <p:tags r:id="rId198"/>
              </p:custDataLst>
            </p:nvPr>
          </p:nvCxnSpPr>
          <p:spPr bwMode="auto">
            <a:xfrm>
              <a:off x="796" y="2025"/>
              <a:ext cx="216" cy="1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4395" name="AutoShape 123"/>
            <p:cNvCxnSpPr>
              <a:cxnSpLocks noChangeShapeType="1"/>
            </p:cNvCxnSpPr>
            <p:nvPr>
              <p:custDataLst>
                <p:tags r:id="rId199"/>
              </p:custDataLst>
            </p:nvPr>
          </p:nvCxnSpPr>
          <p:spPr bwMode="auto">
            <a:xfrm>
              <a:off x="1903" y="2025"/>
              <a:ext cx="223" cy="0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4396" name="AutoShape 124"/>
            <p:cNvCxnSpPr>
              <a:cxnSpLocks noChangeShapeType="1"/>
            </p:cNvCxnSpPr>
            <p:nvPr>
              <p:custDataLst>
                <p:tags r:id="rId200"/>
              </p:custDataLst>
            </p:nvPr>
          </p:nvCxnSpPr>
          <p:spPr bwMode="auto">
            <a:xfrm>
              <a:off x="253" y="2274"/>
              <a:ext cx="223" cy="0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4397" name="AutoShape 125"/>
            <p:cNvCxnSpPr>
              <a:cxnSpLocks noChangeShapeType="1"/>
            </p:cNvCxnSpPr>
            <p:nvPr>
              <p:custDataLst>
                <p:tags r:id="rId201"/>
              </p:custDataLst>
            </p:nvPr>
          </p:nvCxnSpPr>
          <p:spPr bwMode="auto">
            <a:xfrm>
              <a:off x="1354" y="2271"/>
              <a:ext cx="216" cy="1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4398" name="AutoShape 126"/>
            <p:cNvCxnSpPr>
              <a:cxnSpLocks noChangeShapeType="1"/>
            </p:cNvCxnSpPr>
            <p:nvPr>
              <p:custDataLst>
                <p:tags r:id="rId202"/>
              </p:custDataLst>
            </p:nvPr>
          </p:nvCxnSpPr>
          <p:spPr bwMode="auto">
            <a:xfrm>
              <a:off x="784" y="2511"/>
              <a:ext cx="252" cy="1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4399" name="AutoShape 127"/>
            <p:cNvCxnSpPr>
              <a:cxnSpLocks noChangeShapeType="1"/>
            </p:cNvCxnSpPr>
            <p:nvPr>
              <p:custDataLst>
                <p:tags r:id="rId203"/>
              </p:custDataLst>
            </p:nvPr>
          </p:nvCxnSpPr>
          <p:spPr bwMode="auto">
            <a:xfrm flipV="1">
              <a:off x="1354" y="2290"/>
              <a:ext cx="216" cy="221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4400" name="AutoShape 128"/>
            <p:cNvCxnSpPr>
              <a:cxnSpLocks noChangeShapeType="1"/>
            </p:cNvCxnSpPr>
            <p:nvPr>
              <p:custDataLst>
                <p:tags r:id="rId204"/>
              </p:custDataLst>
            </p:nvPr>
          </p:nvCxnSpPr>
          <p:spPr bwMode="auto">
            <a:xfrm flipV="1">
              <a:off x="1597" y="3276"/>
              <a:ext cx="0" cy="187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4401" name="AutoShape 129"/>
            <p:cNvCxnSpPr>
              <a:cxnSpLocks noChangeShapeType="1"/>
            </p:cNvCxnSpPr>
            <p:nvPr>
              <p:custDataLst>
                <p:tags r:id="rId205"/>
              </p:custDataLst>
            </p:nvPr>
          </p:nvCxnSpPr>
          <p:spPr bwMode="auto">
            <a:xfrm flipV="1">
              <a:off x="1597" y="2796"/>
              <a:ext cx="0" cy="187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4402" name="AutoShape 130"/>
            <p:cNvCxnSpPr>
              <a:cxnSpLocks noChangeShapeType="1"/>
            </p:cNvCxnSpPr>
            <p:nvPr>
              <p:custDataLst>
                <p:tags r:id="rId206"/>
              </p:custDataLst>
            </p:nvPr>
          </p:nvCxnSpPr>
          <p:spPr bwMode="auto">
            <a:xfrm flipV="1">
              <a:off x="1597" y="2538"/>
              <a:ext cx="0" cy="187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4403" name="AutoShape 131"/>
            <p:cNvCxnSpPr>
              <a:cxnSpLocks noChangeShapeType="1"/>
            </p:cNvCxnSpPr>
            <p:nvPr>
              <p:custDataLst>
                <p:tags r:id="rId207"/>
              </p:custDataLst>
            </p:nvPr>
          </p:nvCxnSpPr>
          <p:spPr bwMode="auto">
            <a:xfrm flipV="1">
              <a:off x="1591" y="2286"/>
              <a:ext cx="0" cy="187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4404" name="AutoShape 132"/>
            <p:cNvCxnSpPr>
              <a:cxnSpLocks noChangeShapeType="1"/>
            </p:cNvCxnSpPr>
            <p:nvPr>
              <p:custDataLst>
                <p:tags r:id="rId208"/>
              </p:custDataLst>
            </p:nvPr>
          </p:nvCxnSpPr>
          <p:spPr bwMode="auto">
            <a:xfrm flipV="1">
              <a:off x="1590" y="2052"/>
              <a:ext cx="2" cy="177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4405" name="AutoShape 133"/>
            <p:cNvCxnSpPr>
              <a:cxnSpLocks noChangeShapeType="1"/>
            </p:cNvCxnSpPr>
            <p:nvPr>
              <p:custDataLst>
                <p:tags r:id="rId209"/>
              </p:custDataLst>
            </p:nvPr>
          </p:nvCxnSpPr>
          <p:spPr bwMode="auto">
            <a:xfrm flipV="1">
              <a:off x="1849" y="2550"/>
              <a:ext cx="0" cy="187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4406" name="AutoShape 134"/>
            <p:cNvCxnSpPr>
              <a:cxnSpLocks noChangeShapeType="1"/>
            </p:cNvCxnSpPr>
            <p:nvPr>
              <p:custDataLst>
                <p:tags r:id="rId210"/>
              </p:custDataLst>
            </p:nvPr>
          </p:nvCxnSpPr>
          <p:spPr bwMode="auto">
            <a:xfrm flipV="1">
              <a:off x="1843" y="2298"/>
              <a:ext cx="0" cy="187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4407" name="AutoShape 135"/>
            <p:cNvCxnSpPr>
              <a:cxnSpLocks noChangeShapeType="1"/>
            </p:cNvCxnSpPr>
            <p:nvPr>
              <p:custDataLst>
                <p:tags r:id="rId211"/>
              </p:custDataLst>
            </p:nvPr>
          </p:nvCxnSpPr>
          <p:spPr bwMode="auto">
            <a:xfrm flipV="1">
              <a:off x="2130" y="3036"/>
              <a:ext cx="2" cy="177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4408" name="AutoShape 136"/>
            <p:cNvCxnSpPr>
              <a:cxnSpLocks noChangeShapeType="1"/>
            </p:cNvCxnSpPr>
            <p:nvPr>
              <p:custDataLst>
                <p:tags r:id="rId212"/>
              </p:custDataLst>
            </p:nvPr>
          </p:nvCxnSpPr>
          <p:spPr bwMode="auto">
            <a:xfrm flipV="1">
              <a:off x="2131" y="2550"/>
              <a:ext cx="0" cy="187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4409" name="AutoShape 137"/>
            <p:cNvCxnSpPr>
              <a:cxnSpLocks noChangeShapeType="1"/>
            </p:cNvCxnSpPr>
            <p:nvPr>
              <p:custDataLst>
                <p:tags r:id="rId213"/>
              </p:custDataLst>
            </p:nvPr>
          </p:nvCxnSpPr>
          <p:spPr bwMode="auto">
            <a:xfrm flipV="1">
              <a:off x="1336" y="3045"/>
              <a:ext cx="240" cy="432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4410" name="AutoShape 138"/>
            <p:cNvCxnSpPr>
              <a:cxnSpLocks noChangeShapeType="1"/>
            </p:cNvCxnSpPr>
            <p:nvPr>
              <p:custDataLst>
                <p:tags r:id="rId214"/>
              </p:custDataLst>
            </p:nvPr>
          </p:nvCxnSpPr>
          <p:spPr bwMode="auto">
            <a:xfrm flipH="1">
              <a:off x="778" y="2811"/>
              <a:ext cx="240" cy="426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4411" name="AutoShape 139"/>
            <p:cNvCxnSpPr>
              <a:cxnSpLocks noChangeShapeType="1"/>
            </p:cNvCxnSpPr>
            <p:nvPr>
              <p:custDataLst>
                <p:tags r:id="rId215"/>
              </p:custDataLst>
            </p:nvPr>
          </p:nvCxnSpPr>
          <p:spPr bwMode="auto">
            <a:xfrm>
              <a:off x="1345" y="1776"/>
              <a:ext cx="223" cy="0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4412" name="AutoShape 140"/>
            <p:cNvCxnSpPr>
              <a:cxnSpLocks noChangeShapeType="1"/>
            </p:cNvCxnSpPr>
            <p:nvPr>
              <p:custDataLst>
                <p:tags r:id="rId216"/>
              </p:custDataLst>
            </p:nvPr>
          </p:nvCxnSpPr>
          <p:spPr bwMode="auto">
            <a:xfrm flipV="1">
              <a:off x="499" y="1812"/>
              <a:ext cx="0" cy="187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4413" name="AutoShape 141"/>
            <p:cNvCxnSpPr>
              <a:cxnSpLocks noChangeShapeType="1"/>
            </p:cNvCxnSpPr>
            <p:nvPr>
              <p:custDataLst>
                <p:tags r:id="rId217"/>
              </p:custDataLst>
            </p:nvPr>
          </p:nvCxnSpPr>
          <p:spPr bwMode="auto">
            <a:xfrm flipV="1">
              <a:off x="499" y="1554"/>
              <a:ext cx="0" cy="187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4414" name="AutoShape 142"/>
            <p:cNvCxnSpPr>
              <a:cxnSpLocks noChangeShapeType="1"/>
            </p:cNvCxnSpPr>
            <p:nvPr>
              <p:custDataLst>
                <p:tags r:id="rId218"/>
              </p:custDataLst>
            </p:nvPr>
          </p:nvCxnSpPr>
          <p:spPr bwMode="auto">
            <a:xfrm>
              <a:off x="498" y="1285"/>
              <a:ext cx="0" cy="206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4415" name="AutoShape 143"/>
            <p:cNvCxnSpPr>
              <a:cxnSpLocks noChangeShapeType="1"/>
            </p:cNvCxnSpPr>
            <p:nvPr>
              <p:custDataLst>
                <p:tags r:id="rId219"/>
              </p:custDataLst>
            </p:nvPr>
          </p:nvCxnSpPr>
          <p:spPr bwMode="auto">
            <a:xfrm flipV="1">
              <a:off x="2683" y="1800"/>
              <a:ext cx="0" cy="187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4416" name="AutoShape 144"/>
            <p:cNvCxnSpPr>
              <a:cxnSpLocks noChangeShapeType="1"/>
            </p:cNvCxnSpPr>
            <p:nvPr>
              <p:custDataLst>
                <p:tags r:id="rId220"/>
              </p:custDataLst>
            </p:nvPr>
          </p:nvCxnSpPr>
          <p:spPr bwMode="auto">
            <a:xfrm flipV="1">
              <a:off x="2683" y="1542"/>
              <a:ext cx="0" cy="187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4417" name="AutoShape 145"/>
            <p:cNvCxnSpPr>
              <a:cxnSpLocks noChangeShapeType="1"/>
            </p:cNvCxnSpPr>
            <p:nvPr>
              <p:custDataLst>
                <p:tags r:id="rId221"/>
              </p:custDataLst>
            </p:nvPr>
          </p:nvCxnSpPr>
          <p:spPr bwMode="auto">
            <a:xfrm>
              <a:off x="2682" y="1291"/>
              <a:ext cx="0" cy="206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4418" name="AutoShape 146"/>
            <p:cNvCxnSpPr>
              <a:cxnSpLocks noChangeShapeType="1"/>
            </p:cNvCxnSpPr>
            <p:nvPr>
              <p:custDataLst>
                <p:tags r:id="rId222"/>
              </p:custDataLst>
            </p:nvPr>
          </p:nvCxnSpPr>
          <p:spPr bwMode="auto">
            <a:xfrm flipV="1">
              <a:off x="2407" y="1542"/>
              <a:ext cx="1" cy="199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4419" name="AutoShape 147"/>
            <p:cNvCxnSpPr>
              <a:cxnSpLocks noChangeShapeType="1"/>
            </p:cNvCxnSpPr>
            <p:nvPr>
              <p:custDataLst>
                <p:tags r:id="rId223"/>
              </p:custDataLst>
            </p:nvPr>
          </p:nvCxnSpPr>
          <p:spPr bwMode="auto">
            <a:xfrm flipV="1">
              <a:off x="2131" y="1548"/>
              <a:ext cx="0" cy="187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4420" name="AutoShape 148"/>
            <p:cNvCxnSpPr>
              <a:cxnSpLocks noChangeShapeType="1"/>
            </p:cNvCxnSpPr>
            <p:nvPr>
              <p:custDataLst>
                <p:tags r:id="rId224"/>
              </p:custDataLst>
            </p:nvPr>
          </p:nvCxnSpPr>
          <p:spPr bwMode="auto">
            <a:xfrm flipV="1">
              <a:off x="1597" y="1554"/>
              <a:ext cx="1" cy="199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4421" name="AutoShape 149"/>
            <p:cNvCxnSpPr>
              <a:cxnSpLocks noChangeShapeType="1"/>
            </p:cNvCxnSpPr>
            <p:nvPr>
              <p:custDataLst>
                <p:tags r:id="rId225"/>
              </p:custDataLst>
            </p:nvPr>
          </p:nvCxnSpPr>
          <p:spPr bwMode="auto">
            <a:xfrm flipV="1">
              <a:off x="1315" y="1548"/>
              <a:ext cx="0" cy="187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4422" name="AutoShape 150"/>
            <p:cNvCxnSpPr>
              <a:cxnSpLocks noChangeShapeType="1"/>
            </p:cNvCxnSpPr>
            <p:nvPr>
              <p:custDataLst>
                <p:tags r:id="rId226"/>
              </p:custDataLst>
            </p:nvPr>
          </p:nvCxnSpPr>
          <p:spPr bwMode="auto">
            <a:xfrm>
              <a:off x="1348" y="1515"/>
              <a:ext cx="222" cy="1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4423" name="AutoShape 151"/>
            <p:cNvCxnSpPr>
              <a:cxnSpLocks noChangeShapeType="1"/>
            </p:cNvCxnSpPr>
            <p:nvPr>
              <p:custDataLst>
                <p:tags r:id="rId227"/>
              </p:custDataLst>
            </p:nvPr>
          </p:nvCxnSpPr>
          <p:spPr bwMode="auto">
            <a:xfrm>
              <a:off x="2434" y="1539"/>
              <a:ext cx="234" cy="210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4424" name="AutoShape 152"/>
            <p:cNvCxnSpPr>
              <a:cxnSpLocks noChangeShapeType="1"/>
            </p:cNvCxnSpPr>
            <p:nvPr>
              <p:custDataLst>
                <p:tags r:id="rId228"/>
              </p:custDataLst>
            </p:nvPr>
          </p:nvCxnSpPr>
          <p:spPr bwMode="auto">
            <a:xfrm flipH="1">
              <a:off x="2425" y="1512"/>
              <a:ext cx="251" cy="1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4425" name="AutoShape 153"/>
            <p:cNvCxnSpPr>
              <a:cxnSpLocks noChangeShapeType="1"/>
            </p:cNvCxnSpPr>
            <p:nvPr>
              <p:custDataLst>
                <p:tags r:id="rId229"/>
              </p:custDataLst>
            </p:nvPr>
          </p:nvCxnSpPr>
          <p:spPr bwMode="auto">
            <a:xfrm flipH="1">
              <a:off x="220" y="2313"/>
              <a:ext cx="246" cy="438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4426" name="AutoShape 154"/>
            <p:cNvCxnSpPr>
              <a:cxnSpLocks noChangeShapeType="1"/>
            </p:cNvCxnSpPr>
            <p:nvPr>
              <p:custDataLst>
                <p:tags r:id="rId230"/>
              </p:custDataLst>
            </p:nvPr>
          </p:nvCxnSpPr>
          <p:spPr bwMode="auto">
            <a:xfrm>
              <a:off x="799" y="1509"/>
              <a:ext cx="223" cy="0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4427" name="AutoShape 155"/>
            <p:cNvCxnSpPr>
              <a:cxnSpLocks noChangeShapeType="1"/>
            </p:cNvCxnSpPr>
            <p:nvPr>
              <p:custDataLst>
                <p:tags r:id="rId231"/>
              </p:custDataLst>
            </p:nvPr>
          </p:nvCxnSpPr>
          <p:spPr bwMode="auto">
            <a:xfrm flipV="1">
              <a:off x="762" y="1536"/>
              <a:ext cx="2" cy="207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4428" name="AutoShape 156"/>
            <p:cNvCxnSpPr>
              <a:cxnSpLocks noChangeShapeType="1"/>
            </p:cNvCxnSpPr>
            <p:nvPr>
              <p:custDataLst>
                <p:tags r:id="rId232"/>
              </p:custDataLst>
            </p:nvPr>
          </p:nvCxnSpPr>
          <p:spPr bwMode="auto">
            <a:xfrm flipH="1" flipV="1">
              <a:off x="1882" y="3279"/>
              <a:ext cx="222" cy="192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4429" name="AutoShape 157"/>
            <p:cNvCxnSpPr>
              <a:cxnSpLocks noChangeShapeType="1"/>
            </p:cNvCxnSpPr>
            <p:nvPr>
              <p:custDataLst>
                <p:tags r:id="rId233"/>
              </p:custDataLst>
            </p:nvPr>
          </p:nvCxnSpPr>
          <p:spPr bwMode="auto">
            <a:xfrm>
              <a:off x="2130" y="2047"/>
              <a:ext cx="0" cy="206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4430" name="AutoShape 158"/>
            <p:cNvCxnSpPr>
              <a:cxnSpLocks noChangeShapeType="1"/>
            </p:cNvCxnSpPr>
            <p:nvPr>
              <p:custDataLst>
                <p:tags r:id="rId234"/>
              </p:custDataLst>
            </p:nvPr>
          </p:nvCxnSpPr>
          <p:spPr bwMode="auto">
            <a:xfrm flipV="1">
              <a:off x="1050" y="1266"/>
              <a:ext cx="2" cy="207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4431" name="AutoShape 159"/>
            <p:cNvCxnSpPr>
              <a:cxnSpLocks noChangeShapeType="1"/>
            </p:cNvCxnSpPr>
            <p:nvPr>
              <p:custDataLst>
                <p:tags r:id="rId235"/>
              </p:custDataLst>
            </p:nvPr>
          </p:nvCxnSpPr>
          <p:spPr bwMode="auto">
            <a:xfrm flipV="1">
              <a:off x="2407" y="3282"/>
              <a:ext cx="0" cy="187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4432" name="AutoShape 160"/>
            <p:cNvCxnSpPr>
              <a:cxnSpLocks noChangeShapeType="1"/>
            </p:cNvCxnSpPr>
            <p:nvPr>
              <p:custDataLst>
                <p:tags r:id="rId236"/>
              </p:custDataLst>
            </p:nvPr>
          </p:nvCxnSpPr>
          <p:spPr bwMode="auto">
            <a:xfrm>
              <a:off x="2437" y="2523"/>
              <a:ext cx="223" cy="0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4433" name="AutoShape 161"/>
            <p:cNvCxnSpPr>
              <a:cxnSpLocks noChangeShapeType="1"/>
            </p:cNvCxnSpPr>
            <p:nvPr>
              <p:custDataLst>
                <p:tags r:id="rId237"/>
              </p:custDataLst>
            </p:nvPr>
          </p:nvCxnSpPr>
          <p:spPr bwMode="auto">
            <a:xfrm>
              <a:off x="2431" y="2271"/>
              <a:ext cx="223" cy="0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4434" name="AutoShape 162"/>
            <p:cNvCxnSpPr>
              <a:cxnSpLocks noChangeShapeType="1"/>
            </p:cNvCxnSpPr>
            <p:nvPr>
              <p:custDataLst>
                <p:tags r:id="rId238"/>
              </p:custDataLst>
            </p:nvPr>
          </p:nvCxnSpPr>
          <p:spPr bwMode="auto">
            <a:xfrm flipV="1">
              <a:off x="2137" y="2292"/>
              <a:ext cx="0" cy="187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4435" name="AutoShape 163"/>
            <p:cNvCxnSpPr>
              <a:cxnSpLocks noChangeShapeType="1"/>
            </p:cNvCxnSpPr>
            <p:nvPr>
              <p:custDataLst>
                <p:tags r:id="rId239"/>
              </p:custDataLst>
            </p:nvPr>
          </p:nvCxnSpPr>
          <p:spPr bwMode="auto">
            <a:xfrm flipV="1">
              <a:off x="2401" y="2562"/>
              <a:ext cx="0" cy="187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4436" name="AutoShape 164"/>
            <p:cNvCxnSpPr>
              <a:cxnSpLocks noChangeShapeType="1"/>
            </p:cNvCxnSpPr>
            <p:nvPr>
              <p:custDataLst>
                <p:tags r:id="rId240"/>
              </p:custDataLst>
            </p:nvPr>
          </p:nvCxnSpPr>
          <p:spPr bwMode="auto">
            <a:xfrm flipV="1">
              <a:off x="2395" y="2298"/>
              <a:ext cx="0" cy="187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4437" name="AutoShape 165"/>
            <p:cNvCxnSpPr>
              <a:cxnSpLocks noChangeShapeType="1"/>
            </p:cNvCxnSpPr>
            <p:nvPr>
              <p:custDataLst>
                <p:tags r:id="rId241"/>
              </p:custDataLst>
            </p:nvPr>
          </p:nvCxnSpPr>
          <p:spPr bwMode="auto">
            <a:xfrm flipH="1">
              <a:off x="2422" y="2775"/>
              <a:ext cx="264" cy="462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4438" name="AutoShape 166"/>
            <p:cNvCxnSpPr>
              <a:cxnSpLocks noChangeShapeType="1"/>
            </p:cNvCxnSpPr>
            <p:nvPr>
              <p:custDataLst>
                <p:tags r:id="rId242"/>
              </p:custDataLst>
            </p:nvPr>
          </p:nvCxnSpPr>
          <p:spPr bwMode="auto">
            <a:xfrm flipV="1">
              <a:off x="2683" y="3282"/>
              <a:ext cx="0" cy="187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4439" name="AutoShape 167"/>
            <p:cNvCxnSpPr>
              <a:cxnSpLocks noChangeShapeType="1"/>
            </p:cNvCxnSpPr>
            <p:nvPr>
              <p:custDataLst>
                <p:tags r:id="rId243"/>
              </p:custDataLst>
            </p:nvPr>
          </p:nvCxnSpPr>
          <p:spPr bwMode="auto">
            <a:xfrm flipV="1">
              <a:off x="2683" y="3042"/>
              <a:ext cx="0" cy="187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4440" name="AutoShape 168"/>
            <p:cNvCxnSpPr>
              <a:cxnSpLocks noChangeShapeType="1"/>
            </p:cNvCxnSpPr>
            <p:nvPr>
              <p:custDataLst>
                <p:tags r:id="rId244"/>
              </p:custDataLst>
            </p:nvPr>
          </p:nvCxnSpPr>
          <p:spPr bwMode="auto">
            <a:xfrm flipH="1" flipV="1">
              <a:off x="1880" y="1284"/>
              <a:ext cx="233" cy="205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4441" name="AutoShape 169"/>
            <p:cNvCxnSpPr>
              <a:cxnSpLocks noChangeShapeType="1"/>
            </p:cNvCxnSpPr>
            <p:nvPr>
              <p:custDataLst>
                <p:tags r:id="rId245"/>
              </p:custDataLst>
            </p:nvPr>
          </p:nvCxnSpPr>
          <p:spPr bwMode="auto">
            <a:xfrm flipV="1">
              <a:off x="216" y="3282"/>
              <a:ext cx="2" cy="177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4442" name="AutoShape 170"/>
            <p:cNvCxnSpPr>
              <a:cxnSpLocks noChangeShapeType="1"/>
            </p:cNvCxnSpPr>
            <p:nvPr>
              <p:custDataLst>
                <p:tags r:id="rId246"/>
              </p:custDataLst>
            </p:nvPr>
          </p:nvCxnSpPr>
          <p:spPr bwMode="auto">
            <a:xfrm>
              <a:off x="2443" y="3501"/>
              <a:ext cx="223" cy="0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sp>
          <p:nvSpPr>
            <p:cNvPr id="54443" name="Oval 171"/>
            <p:cNvSpPr>
              <a:spLocks noChangeArrowheads="1"/>
            </p:cNvSpPr>
            <p:nvPr>
              <p:custDataLst>
                <p:tags r:id="rId247"/>
              </p:custDataLst>
            </p:nvPr>
          </p:nvSpPr>
          <p:spPr bwMode="auto">
            <a:xfrm flipH="1" flipV="1">
              <a:off x="463" y="3000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4444" name="Oval 172"/>
            <p:cNvSpPr>
              <a:spLocks noChangeArrowheads="1"/>
            </p:cNvSpPr>
            <p:nvPr>
              <p:custDataLst>
                <p:tags r:id="rId248"/>
              </p:custDataLst>
            </p:nvPr>
          </p:nvSpPr>
          <p:spPr bwMode="auto">
            <a:xfrm flipH="1" flipV="1">
              <a:off x="463" y="2754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4445" name="Oval 173"/>
            <p:cNvSpPr>
              <a:spLocks noChangeArrowheads="1"/>
            </p:cNvSpPr>
            <p:nvPr>
              <p:custDataLst>
                <p:tags r:id="rId249"/>
              </p:custDataLst>
            </p:nvPr>
          </p:nvSpPr>
          <p:spPr bwMode="auto">
            <a:xfrm flipH="1" flipV="1">
              <a:off x="463" y="2490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4446" name="Oval 174"/>
            <p:cNvSpPr>
              <a:spLocks noChangeArrowheads="1"/>
            </p:cNvSpPr>
            <p:nvPr>
              <p:custDataLst>
                <p:tags r:id="rId250"/>
              </p:custDataLst>
            </p:nvPr>
          </p:nvSpPr>
          <p:spPr bwMode="auto">
            <a:xfrm flipH="1" flipV="1">
              <a:off x="463" y="2244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cxnSp>
          <p:nvCxnSpPr>
            <p:cNvPr id="54447" name="AutoShape 175"/>
            <p:cNvCxnSpPr>
              <a:cxnSpLocks noChangeShapeType="1"/>
            </p:cNvCxnSpPr>
            <p:nvPr>
              <p:custDataLst>
                <p:tags r:id="rId251"/>
              </p:custDataLst>
            </p:nvPr>
          </p:nvCxnSpPr>
          <p:spPr bwMode="auto">
            <a:xfrm>
              <a:off x="520" y="3249"/>
              <a:ext cx="216" cy="1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4448" name="AutoShape 176"/>
            <p:cNvCxnSpPr>
              <a:cxnSpLocks noChangeShapeType="1"/>
            </p:cNvCxnSpPr>
            <p:nvPr>
              <p:custDataLst>
                <p:tags r:id="rId252"/>
              </p:custDataLst>
            </p:nvPr>
          </p:nvCxnSpPr>
          <p:spPr bwMode="auto">
            <a:xfrm flipV="1">
              <a:off x="520" y="3046"/>
              <a:ext cx="222" cy="197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4449" name="AutoShape 177"/>
            <p:cNvCxnSpPr>
              <a:cxnSpLocks noChangeShapeType="1"/>
            </p:cNvCxnSpPr>
            <p:nvPr>
              <p:custDataLst>
                <p:tags r:id="rId253"/>
              </p:custDataLst>
            </p:nvPr>
          </p:nvCxnSpPr>
          <p:spPr bwMode="auto">
            <a:xfrm>
              <a:off x="532" y="2775"/>
              <a:ext cx="216" cy="1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4450" name="AutoShape 178"/>
            <p:cNvCxnSpPr>
              <a:cxnSpLocks noChangeShapeType="1"/>
              <a:stCxn id="54445" idx="3"/>
            </p:cNvCxnSpPr>
            <p:nvPr>
              <p:custDataLst>
                <p:tags r:id="rId254"/>
              </p:custDataLst>
            </p:nvPr>
          </p:nvCxnSpPr>
          <p:spPr bwMode="auto">
            <a:xfrm flipV="1">
              <a:off x="514" y="2272"/>
              <a:ext cx="228" cy="227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4451" name="AutoShape 179"/>
            <p:cNvCxnSpPr>
              <a:cxnSpLocks noChangeShapeType="1"/>
            </p:cNvCxnSpPr>
            <p:nvPr>
              <p:custDataLst>
                <p:tags r:id="rId255"/>
              </p:custDataLst>
            </p:nvPr>
          </p:nvCxnSpPr>
          <p:spPr bwMode="auto">
            <a:xfrm>
              <a:off x="526" y="2511"/>
              <a:ext cx="216" cy="1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4452" name="AutoShape 180"/>
            <p:cNvCxnSpPr>
              <a:cxnSpLocks noChangeShapeType="1"/>
            </p:cNvCxnSpPr>
            <p:nvPr>
              <p:custDataLst>
                <p:tags r:id="rId256"/>
              </p:custDataLst>
            </p:nvPr>
          </p:nvCxnSpPr>
          <p:spPr bwMode="auto">
            <a:xfrm>
              <a:off x="532" y="1509"/>
              <a:ext cx="204" cy="1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4453" name="AutoShape 181"/>
            <p:cNvCxnSpPr>
              <a:cxnSpLocks noChangeShapeType="1"/>
            </p:cNvCxnSpPr>
            <p:nvPr>
              <p:custDataLst>
                <p:tags r:id="rId257"/>
              </p:custDataLst>
            </p:nvPr>
          </p:nvCxnSpPr>
          <p:spPr bwMode="auto">
            <a:xfrm flipV="1">
              <a:off x="532" y="1287"/>
              <a:ext cx="480" cy="198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4454" name="AutoShape 182"/>
            <p:cNvCxnSpPr>
              <a:cxnSpLocks noChangeShapeType="1"/>
            </p:cNvCxnSpPr>
            <p:nvPr>
              <p:custDataLst>
                <p:tags r:id="rId258"/>
              </p:custDataLst>
            </p:nvPr>
          </p:nvCxnSpPr>
          <p:spPr bwMode="auto">
            <a:xfrm>
              <a:off x="1075" y="3498"/>
              <a:ext cx="223" cy="0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4455" name="AutoShape 183"/>
            <p:cNvCxnSpPr>
              <a:cxnSpLocks noChangeShapeType="1"/>
            </p:cNvCxnSpPr>
            <p:nvPr>
              <p:custDataLst>
                <p:tags r:id="rId259"/>
              </p:custDataLst>
            </p:nvPr>
          </p:nvCxnSpPr>
          <p:spPr bwMode="auto">
            <a:xfrm flipV="1">
              <a:off x="1039" y="3276"/>
              <a:ext cx="0" cy="187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4456" name="AutoShape 184"/>
            <p:cNvCxnSpPr>
              <a:cxnSpLocks noChangeShapeType="1"/>
            </p:cNvCxnSpPr>
            <p:nvPr>
              <p:custDataLst>
                <p:tags r:id="rId260"/>
              </p:custDataLst>
            </p:nvPr>
          </p:nvCxnSpPr>
          <p:spPr bwMode="auto">
            <a:xfrm flipV="1">
              <a:off x="1033" y="2286"/>
              <a:ext cx="0" cy="187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4457" name="AutoShape 185"/>
            <p:cNvCxnSpPr>
              <a:cxnSpLocks noChangeShapeType="1"/>
            </p:cNvCxnSpPr>
            <p:nvPr>
              <p:custDataLst>
                <p:tags r:id="rId261"/>
              </p:custDataLst>
            </p:nvPr>
          </p:nvCxnSpPr>
          <p:spPr bwMode="auto">
            <a:xfrm>
              <a:off x="1075" y="3246"/>
              <a:ext cx="223" cy="0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4458" name="AutoShape 186"/>
            <p:cNvCxnSpPr>
              <a:cxnSpLocks noChangeShapeType="1"/>
            </p:cNvCxnSpPr>
            <p:nvPr>
              <p:custDataLst>
                <p:tags r:id="rId262"/>
              </p:custDataLst>
            </p:nvPr>
          </p:nvCxnSpPr>
          <p:spPr bwMode="auto">
            <a:xfrm>
              <a:off x="1069" y="2778"/>
              <a:ext cx="223" cy="0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4459" name="AutoShape 187"/>
            <p:cNvCxnSpPr>
              <a:cxnSpLocks noChangeShapeType="1"/>
            </p:cNvCxnSpPr>
            <p:nvPr>
              <p:custDataLst>
                <p:tags r:id="rId263"/>
              </p:custDataLst>
            </p:nvPr>
          </p:nvCxnSpPr>
          <p:spPr bwMode="auto">
            <a:xfrm>
              <a:off x="1093" y="2022"/>
              <a:ext cx="199" cy="1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4460" name="AutoShape 188"/>
            <p:cNvCxnSpPr>
              <a:cxnSpLocks noChangeShapeType="1"/>
            </p:cNvCxnSpPr>
            <p:nvPr>
              <p:custDataLst>
                <p:tags r:id="rId264"/>
              </p:custDataLst>
            </p:nvPr>
          </p:nvCxnSpPr>
          <p:spPr bwMode="auto">
            <a:xfrm>
              <a:off x="1081" y="2268"/>
              <a:ext cx="223" cy="0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4461" name="AutoShape 189"/>
            <p:cNvCxnSpPr>
              <a:cxnSpLocks noChangeShapeType="1"/>
            </p:cNvCxnSpPr>
            <p:nvPr>
              <p:custDataLst>
                <p:tags r:id="rId265"/>
              </p:custDataLst>
            </p:nvPr>
          </p:nvCxnSpPr>
          <p:spPr bwMode="auto">
            <a:xfrm flipV="1">
              <a:off x="784" y="2541"/>
              <a:ext cx="516" cy="210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4462" name="AutoShape 190"/>
            <p:cNvCxnSpPr>
              <a:cxnSpLocks noChangeShapeType="1"/>
            </p:cNvCxnSpPr>
            <p:nvPr>
              <p:custDataLst>
                <p:tags r:id="rId266"/>
              </p:custDataLst>
            </p:nvPr>
          </p:nvCxnSpPr>
          <p:spPr bwMode="auto">
            <a:xfrm flipH="1">
              <a:off x="1060" y="2799"/>
              <a:ext cx="240" cy="438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4463" name="AutoShape 191"/>
            <p:cNvCxnSpPr>
              <a:cxnSpLocks noChangeShapeType="1"/>
            </p:cNvCxnSpPr>
            <p:nvPr>
              <p:custDataLst>
                <p:tags r:id="rId267"/>
              </p:custDataLst>
            </p:nvPr>
          </p:nvCxnSpPr>
          <p:spPr bwMode="auto">
            <a:xfrm>
              <a:off x="1060" y="1779"/>
              <a:ext cx="234" cy="1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4464" name="AutoShape 192"/>
            <p:cNvCxnSpPr>
              <a:cxnSpLocks noChangeShapeType="1"/>
            </p:cNvCxnSpPr>
            <p:nvPr>
              <p:custDataLst>
                <p:tags r:id="rId268"/>
              </p:custDataLst>
            </p:nvPr>
          </p:nvCxnSpPr>
          <p:spPr bwMode="auto">
            <a:xfrm flipH="1">
              <a:off x="1066" y="1275"/>
              <a:ext cx="528" cy="222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4465" name="AutoShape 193"/>
            <p:cNvCxnSpPr>
              <a:cxnSpLocks noChangeShapeType="1"/>
            </p:cNvCxnSpPr>
            <p:nvPr>
              <p:custDataLst>
                <p:tags r:id="rId269"/>
              </p:custDataLst>
            </p:nvPr>
          </p:nvCxnSpPr>
          <p:spPr bwMode="auto">
            <a:xfrm>
              <a:off x="1618" y="3249"/>
              <a:ext cx="222" cy="1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4466" name="AutoShape 194"/>
            <p:cNvCxnSpPr>
              <a:cxnSpLocks noChangeShapeType="1"/>
            </p:cNvCxnSpPr>
            <p:nvPr>
              <p:custDataLst>
                <p:tags r:id="rId270"/>
              </p:custDataLst>
            </p:nvPr>
          </p:nvCxnSpPr>
          <p:spPr bwMode="auto">
            <a:xfrm>
              <a:off x="1618" y="3027"/>
              <a:ext cx="222" cy="1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4467" name="AutoShape 195"/>
            <p:cNvCxnSpPr>
              <a:cxnSpLocks noChangeShapeType="1"/>
            </p:cNvCxnSpPr>
            <p:nvPr>
              <p:custDataLst>
                <p:tags r:id="rId271"/>
              </p:custDataLst>
            </p:nvPr>
          </p:nvCxnSpPr>
          <p:spPr bwMode="auto">
            <a:xfrm>
              <a:off x="1618" y="2025"/>
              <a:ext cx="222" cy="1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4468" name="AutoShape 196"/>
            <p:cNvCxnSpPr>
              <a:cxnSpLocks noChangeShapeType="1"/>
            </p:cNvCxnSpPr>
            <p:nvPr>
              <p:custDataLst>
                <p:tags r:id="rId272"/>
              </p:custDataLst>
            </p:nvPr>
          </p:nvCxnSpPr>
          <p:spPr bwMode="auto">
            <a:xfrm flipH="1" flipV="1">
              <a:off x="1618" y="2535"/>
              <a:ext cx="222" cy="474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4469" name="AutoShape 197"/>
            <p:cNvCxnSpPr>
              <a:cxnSpLocks noChangeShapeType="1"/>
            </p:cNvCxnSpPr>
            <p:nvPr>
              <p:custDataLst>
                <p:tags r:id="rId273"/>
              </p:custDataLst>
            </p:nvPr>
          </p:nvCxnSpPr>
          <p:spPr bwMode="auto">
            <a:xfrm>
              <a:off x="1630" y="1521"/>
              <a:ext cx="222" cy="1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4470" name="AutoShape 198"/>
            <p:cNvCxnSpPr>
              <a:cxnSpLocks noChangeShapeType="1"/>
            </p:cNvCxnSpPr>
            <p:nvPr>
              <p:custDataLst>
                <p:tags r:id="rId274"/>
              </p:custDataLst>
            </p:nvPr>
          </p:nvCxnSpPr>
          <p:spPr bwMode="auto">
            <a:xfrm flipH="1">
              <a:off x="1624" y="3273"/>
              <a:ext cx="216" cy="216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4471" name="AutoShape 199"/>
            <p:cNvCxnSpPr>
              <a:cxnSpLocks noChangeShapeType="1"/>
            </p:cNvCxnSpPr>
            <p:nvPr>
              <p:custDataLst>
                <p:tags r:id="rId275"/>
              </p:custDataLst>
            </p:nvPr>
          </p:nvCxnSpPr>
          <p:spPr bwMode="auto">
            <a:xfrm>
              <a:off x="2173" y="3501"/>
              <a:ext cx="223" cy="0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4472" name="AutoShape 200"/>
            <p:cNvCxnSpPr>
              <a:cxnSpLocks noChangeShapeType="1"/>
            </p:cNvCxnSpPr>
            <p:nvPr>
              <p:custDataLst>
                <p:tags r:id="rId276"/>
              </p:custDataLst>
            </p:nvPr>
          </p:nvCxnSpPr>
          <p:spPr bwMode="auto">
            <a:xfrm>
              <a:off x="2170" y="1515"/>
              <a:ext cx="222" cy="1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4473" name="AutoShape 201"/>
            <p:cNvCxnSpPr>
              <a:cxnSpLocks noChangeShapeType="1"/>
            </p:cNvCxnSpPr>
            <p:nvPr>
              <p:custDataLst>
                <p:tags r:id="rId277"/>
              </p:custDataLst>
            </p:nvPr>
          </p:nvCxnSpPr>
          <p:spPr bwMode="auto">
            <a:xfrm flipV="1">
              <a:off x="2158" y="1287"/>
              <a:ext cx="516" cy="210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4474" name="AutoShape 202"/>
            <p:cNvCxnSpPr>
              <a:cxnSpLocks noChangeShapeType="1"/>
            </p:cNvCxnSpPr>
            <p:nvPr>
              <p:custDataLst>
                <p:tags r:id="rId278"/>
              </p:custDataLst>
            </p:nvPr>
          </p:nvCxnSpPr>
          <p:spPr bwMode="auto">
            <a:xfrm>
              <a:off x="2176" y="3258"/>
              <a:ext cx="216" cy="1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4475" name="AutoShape 203"/>
            <p:cNvCxnSpPr>
              <a:cxnSpLocks noChangeShapeType="1"/>
            </p:cNvCxnSpPr>
            <p:nvPr>
              <p:custDataLst>
                <p:tags r:id="rId279"/>
              </p:custDataLst>
            </p:nvPr>
          </p:nvCxnSpPr>
          <p:spPr bwMode="auto">
            <a:xfrm flipH="1" flipV="1">
              <a:off x="2158" y="2289"/>
              <a:ext cx="222" cy="474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54476" name="AutoShape 204"/>
            <p:cNvCxnSpPr>
              <a:cxnSpLocks noChangeShapeType="1"/>
            </p:cNvCxnSpPr>
            <p:nvPr>
              <p:custDataLst>
                <p:tags r:id="rId280"/>
              </p:custDataLst>
            </p:nvPr>
          </p:nvCxnSpPr>
          <p:spPr bwMode="auto">
            <a:xfrm flipV="1">
              <a:off x="2146" y="2805"/>
              <a:ext cx="246" cy="456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</p:grpSp>
      <p:sp>
        <p:nvSpPr>
          <p:cNvPr id="54477" name="Rectangle 205"/>
          <p:cNvSpPr>
            <a:spLocks noGrp="1" noChangeArrowheads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en-US" altLang="zh-TW">
                <a:ea typeface="新細明體" charset="-120"/>
              </a:rPr>
              <a:t>Abstraction</a:t>
            </a:r>
          </a:p>
        </p:txBody>
      </p:sp>
      <p:sp>
        <p:nvSpPr>
          <p:cNvPr id="54479" name="Rectangle 20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695825" y="1905000"/>
            <a:ext cx="9620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TW" sz="2400" b="1" smtClean="0">
                <a:solidFill>
                  <a:srgbClr val="000000"/>
                </a:solidFill>
                <a:ea typeface="新細明體" charset="-120"/>
              </a:rPr>
              <a:t>State</a:t>
            </a:r>
            <a:endParaRPr lang="en-US" altLang="zh-TW" b="1" smtClean="0">
              <a:solidFill>
                <a:srgbClr val="000000"/>
              </a:solidFill>
              <a:ea typeface="新細明體" charset="-120"/>
            </a:endParaRPr>
          </a:p>
        </p:txBody>
      </p:sp>
      <p:sp>
        <p:nvSpPr>
          <p:cNvPr id="54478" name="Rectangle 20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0" y="1676400"/>
            <a:ext cx="4391025" cy="4149725"/>
          </a:xfrm>
          <a:prstGeom prst="rect">
            <a:avLst/>
          </a:prstGeom>
          <a:solidFill>
            <a:schemeClr val="bg1">
              <a:alpha val="60001"/>
            </a:schemeClr>
          </a:solidFill>
          <a:ln w="1905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cxnSp>
        <p:nvCxnSpPr>
          <p:cNvPr id="54480" name="AutoShape 208"/>
          <p:cNvCxnSpPr>
            <a:cxnSpLocks noChangeShapeType="1"/>
          </p:cNvCxnSpPr>
          <p:nvPr>
            <p:custDataLst>
              <p:tags r:id="rId9"/>
            </p:custDataLst>
          </p:nvPr>
        </p:nvCxnSpPr>
        <p:spPr bwMode="auto">
          <a:xfrm>
            <a:off x="5751513" y="2644775"/>
            <a:ext cx="2017712" cy="1588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lg" len="lg"/>
          </a:ln>
          <a:effectLst/>
        </p:spPr>
      </p:cxnSp>
      <p:sp>
        <p:nvSpPr>
          <p:cNvPr id="54481" name="Oval 209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 flipH="1" flipV="1">
            <a:off x="5095875" y="2428875"/>
            <a:ext cx="474663" cy="455613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grpSp>
        <p:nvGrpSpPr>
          <p:cNvPr id="3" name="Group 211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4457700" y="2990850"/>
            <a:ext cx="1638300" cy="1466850"/>
            <a:chOff x="3702" y="1440"/>
            <a:chExt cx="1032" cy="924"/>
          </a:xfrm>
        </p:grpSpPr>
        <p:sp>
          <p:nvSpPr>
            <p:cNvPr id="54484" name="Rectangle 212"/>
            <p:cNvSpPr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3702" y="1440"/>
              <a:ext cx="366" cy="8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zh-TW" sz="1400" b="1" i="1" smtClean="0">
                  <a:solidFill>
                    <a:srgbClr val="000000"/>
                  </a:solidFill>
                  <a:ea typeface="新細明體" charset="-120"/>
                </a:rPr>
                <a:t>pc</a:t>
              </a:r>
            </a:p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zh-TW" sz="1400" smtClean="0">
                  <a:solidFill>
                    <a:srgbClr val="000000"/>
                  </a:solidFill>
                  <a:ea typeface="新細明體" charset="-120"/>
                </a:rPr>
                <a:t>lock</a:t>
              </a:r>
            </a:p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zh-TW" sz="1400" smtClean="0">
                  <a:solidFill>
                    <a:srgbClr val="000000"/>
                  </a:solidFill>
                  <a:ea typeface="新細明體" charset="-120"/>
                </a:rPr>
                <a:t>old</a:t>
              </a:r>
            </a:p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zh-TW" sz="1400" smtClean="0">
                  <a:solidFill>
                    <a:srgbClr val="000000"/>
                  </a:solidFill>
                  <a:ea typeface="新細明體" charset="-120"/>
                </a:rPr>
                <a:t>new</a:t>
              </a:r>
            </a:p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zh-TW" sz="1400" smtClean="0">
                  <a:solidFill>
                    <a:srgbClr val="000000"/>
                  </a:solidFill>
                  <a:ea typeface="新細明體" charset="-120"/>
                </a:rPr>
                <a:t>q</a:t>
              </a:r>
              <a:endParaRPr lang="en-US" altLang="zh-TW" sz="1600" b="1" smtClean="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54485" name="Rectangle 213"/>
            <p:cNvSpPr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3972" y="1440"/>
              <a:ext cx="762" cy="9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zh-TW" sz="1400" smtClean="0">
                  <a:solidFill>
                    <a:srgbClr val="000000"/>
                  </a:solidFill>
                  <a:ea typeface="新細明體" charset="-120"/>
                  <a:sym typeface="MT Extra" pitchFamily="18" charset="2"/>
                </a:rPr>
                <a:t></a:t>
              </a:r>
              <a:r>
                <a:rPr lang="en-US" altLang="zh-TW" sz="1400" smtClean="0">
                  <a:solidFill>
                    <a:srgbClr val="000000"/>
                  </a:solidFill>
                  <a:ea typeface="新細明體" charset="-120"/>
                </a:rPr>
                <a:t> 3</a:t>
              </a:r>
            </a:p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zh-TW" sz="1400" smtClean="0">
                  <a:solidFill>
                    <a:srgbClr val="000000"/>
                  </a:solidFill>
                  <a:ea typeface="新細明體" charset="-120"/>
                  <a:sym typeface="MT Extra" pitchFamily="18" charset="2"/>
                </a:rPr>
                <a:t></a:t>
              </a:r>
              <a:r>
                <a:rPr lang="en-US" altLang="zh-TW" sz="1400" smtClean="0">
                  <a:solidFill>
                    <a:srgbClr val="000000"/>
                  </a:solidFill>
                  <a:ea typeface="新細明體" charset="-120"/>
                </a:rPr>
                <a:t>   </a:t>
              </a:r>
            </a:p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zh-TW" sz="1400" smtClean="0">
                  <a:solidFill>
                    <a:srgbClr val="000000"/>
                  </a:solidFill>
                  <a:ea typeface="新細明體" charset="-120"/>
                  <a:sym typeface="MT Extra" pitchFamily="18" charset="2"/>
                </a:rPr>
                <a:t></a:t>
              </a:r>
              <a:r>
                <a:rPr lang="en-US" altLang="zh-TW" sz="1400" smtClean="0">
                  <a:solidFill>
                    <a:srgbClr val="000000"/>
                  </a:solidFill>
                  <a:ea typeface="新細明體" charset="-120"/>
                </a:rPr>
                <a:t> 5</a:t>
              </a:r>
            </a:p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zh-TW" sz="1400" smtClean="0">
                  <a:solidFill>
                    <a:srgbClr val="000000"/>
                  </a:solidFill>
                  <a:ea typeface="新細明體" charset="-120"/>
                  <a:sym typeface="MT Extra" pitchFamily="18" charset="2"/>
                </a:rPr>
                <a:t></a:t>
              </a:r>
              <a:r>
                <a:rPr lang="en-US" altLang="zh-TW" sz="1400" smtClean="0">
                  <a:solidFill>
                    <a:srgbClr val="000000"/>
                  </a:solidFill>
                  <a:ea typeface="新細明體" charset="-120"/>
                </a:rPr>
                <a:t> 5</a:t>
              </a:r>
            </a:p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zh-TW" sz="1400" smtClean="0">
                  <a:solidFill>
                    <a:srgbClr val="000000"/>
                  </a:solidFill>
                  <a:ea typeface="新細明體" charset="-120"/>
                  <a:sym typeface="MT Extra" pitchFamily="18" charset="2"/>
                </a:rPr>
                <a:t></a:t>
              </a:r>
              <a:r>
                <a:rPr lang="en-US" altLang="zh-TW" sz="1400" smtClean="0">
                  <a:solidFill>
                    <a:srgbClr val="000000"/>
                  </a:solidFill>
                  <a:ea typeface="新細明體" charset="-120"/>
                </a:rPr>
                <a:t> 0x133a</a:t>
              </a:r>
            </a:p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zh-TW" sz="2000" smtClean="0">
                  <a:solidFill>
                    <a:srgbClr val="000000"/>
                  </a:solidFill>
                  <a:ea typeface="新細明體" charset="-120"/>
                </a:rPr>
                <a:t>	</a:t>
              </a:r>
              <a:endParaRPr lang="en-US" altLang="zh-TW" sz="1600" b="1" smtClean="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54486" name="Oval 214"/>
            <p:cNvSpPr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 flipH="1" flipV="1">
              <a:off x="4164" y="1662"/>
              <a:ext cx="89" cy="95"/>
            </a:xfrm>
            <a:prstGeom prst="ellipse">
              <a:avLst/>
            </a:prstGeom>
            <a:solidFill>
              <a:schemeClr val="tx1"/>
            </a:soli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</p:grpSp>
      <p:sp>
        <p:nvSpPr>
          <p:cNvPr id="54487" name="Oval 21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 flipH="1" flipV="1">
            <a:off x="8058150" y="2409825"/>
            <a:ext cx="474663" cy="455613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grpSp>
        <p:nvGrpSpPr>
          <p:cNvPr id="4" name="Group 216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7724775" y="3000375"/>
            <a:ext cx="1638300" cy="1466850"/>
            <a:chOff x="4866" y="1890"/>
            <a:chExt cx="1032" cy="924"/>
          </a:xfrm>
        </p:grpSpPr>
        <p:sp>
          <p:nvSpPr>
            <p:cNvPr id="54489" name="Rectangle 217"/>
            <p:cNvSpPr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>
              <a:off x="4866" y="1890"/>
              <a:ext cx="366" cy="8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zh-TW" sz="1400" b="1" i="1" smtClean="0">
                  <a:solidFill>
                    <a:srgbClr val="000000"/>
                  </a:solidFill>
                  <a:ea typeface="新細明體" charset="-120"/>
                </a:rPr>
                <a:t>pc</a:t>
              </a:r>
            </a:p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zh-TW" sz="1400" smtClean="0">
                  <a:solidFill>
                    <a:srgbClr val="000000"/>
                  </a:solidFill>
                  <a:ea typeface="新細明體" charset="-120"/>
                </a:rPr>
                <a:t>lock</a:t>
              </a:r>
            </a:p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zh-TW" sz="1400" smtClean="0">
                  <a:solidFill>
                    <a:srgbClr val="000000"/>
                  </a:solidFill>
                  <a:ea typeface="新細明體" charset="-120"/>
                </a:rPr>
                <a:t>old</a:t>
              </a:r>
            </a:p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zh-TW" sz="1400" smtClean="0">
                  <a:solidFill>
                    <a:srgbClr val="000000"/>
                  </a:solidFill>
                  <a:ea typeface="新細明體" charset="-120"/>
                </a:rPr>
                <a:t>new</a:t>
              </a:r>
            </a:p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zh-TW" sz="1400" smtClean="0">
                  <a:solidFill>
                    <a:srgbClr val="000000"/>
                  </a:solidFill>
                  <a:ea typeface="新細明體" charset="-120"/>
                </a:rPr>
                <a:t>q</a:t>
              </a:r>
              <a:endParaRPr lang="en-US" altLang="zh-TW" sz="1600" b="1" smtClean="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54490" name="Rectangle 218"/>
            <p:cNvSpPr>
              <a:spLocks noChangeArrowheads="1"/>
            </p:cNvSpPr>
            <p:nvPr>
              <p:custDataLst>
                <p:tags r:id="rId74"/>
              </p:custDataLst>
            </p:nvPr>
          </p:nvSpPr>
          <p:spPr bwMode="auto">
            <a:xfrm>
              <a:off x="5136" y="1890"/>
              <a:ext cx="762" cy="9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zh-TW" sz="1400" smtClean="0">
                  <a:solidFill>
                    <a:srgbClr val="000000"/>
                  </a:solidFill>
                  <a:ea typeface="新細明體" charset="-120"/>
                  <a:sym typeface="MT Extra" pitchFamily="18" charset="2"/>
                </a:rPr>
                <a:t></a:t>
              </a:r>
              <a:r>
                <a:rPr lang="en-US" altLang="zh-TW" sz="1400" smtClean="0">
                  <a:solidFill>
                    <a:srgbClr val="000000"/>
                  </a:solidFill>
                  <a:ea typeface="新細明體" charset="-120"/>
                </a:rPr>
                <a:t> 4</a:t>
              </a:r>
            </a:p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zh-TW" sz="1400" smtClean="0">
                  <a:solidFill>
                    <a:srgbClr val="000000"/>
                  </a:solidFill>
                  <a:ea typeface="新細明體" charset="-120"/>
                  <a:sym typeface="MT Extra" pitchFamily="18" charset="2"/>
                </a:rPr>
                <a:t></a:t>
              </a:r>
              <a:r>
                <a:rPr lang="en-US" altLang="zh-TW" sz="1400" smtClean="0">
                  <a:solidFill>
                    <a:srgbClr val="000000"/>
                  </a:solidFill>
                  <a:ea typeface="新細明體" charset="-120"/>
                </a:rPr>
                <a:t>   </a:t>
              </a:r>
            </a:p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zh-TW" sz="1400" smtClean="0">
                  <a:solidFill>
                    <a:srgbClr val="000000"/>
                  </a:solidFill>
                  <a:ea typeface="新細明體" charset="-120"/>
                  <a:sym typeface="MT Extra" pitchFamily="18" charset="2"/>
                </a:rPr>
                <a:t></a:t>
              </a:r>
              <a:r>
                <a:rPr lang="en-US" altLang="zh-TW" sz="1400" smtClean="0">
                  <a:solidFill>
                    <a:srgbClr val="000000"/>
                  </a:solidFill>
                  <a:ea typeface="新細明體" charset="-120"/>
                </a:rPr>
                <a:t> 5</a:t>
              </a:r>
            </a:p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zh-TW" sz="1400" smtClean="0">
                  <a:solidFill>
                    <a:srgbClr val="000000"/>
                  </a:solidFill>
                  <a:ea typeface="新細明體" charset="-120"/>
                  <a:sym typeface="MT Extra" pitchFamily="18" charset="2"/>
                </a:rPr>
                <a:t></a:t>
              </a:r>
              <a:r>
                <a:rPr lang="en-US" altLang="zh-TW" sz="1400" smtClean="0">
                  <a:solidFill>
                    <a:srgbClr val="000000"/>
                  </a:solidFill>
                  <a:ea typeface="新細明體" charset="-120"/>
                </a:rPr>
                <a:t> 6</a:t>
              </a:r>
            </a:p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zh-TW" sz="1400" smtClean="0">
                  <a:solidFill>
                    <a:srgbClr val="000000"/>
                  </a:solidFill>
                  <a:ea typeface="新細明體" charset="-120"/>
                  <a:sym typeface="MT Extra" pitchFamily="18" charset="2"/>
                </a:rPr>
                <a:t></a:t>
              </a:r>
              <a:r>
                <a:rPr lang="en-US" altLang="zh-TW" sz="1400" smtClean="0">
                  <a:solidFill>
                    <a:srgbClr val="000000"/>
                  </a:solidFill>
                  <a:ea typeface="新細明體" charset="-120"/>
                </a:rPr>
                <a:t> 0x133a</a:t>
              </a:r>
            </a:p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zh-TW" sz="2000" smtClean="0">
                  <a:solidFill>
                    <a:srgbClr val="000000"/>
                  </a:solidFill>
                  <a:ea typeface="新細明體" charset="-120"/>
                </a:rPr>
                <a:t>	</a:t>
              </a:r>
              <a:endParaRPr lang="en-US" altLang="zh-TW" sz="1600" b="1" smtClean="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54491" name="Oval 219"/>
            <p:cNvSpPr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 flipH="1" flipV="1">
              <a:off x="5328" y="2112"/>
              <a:ext cx="89" cy="95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</p:grpSp>
      <p:sp>
        <p:nvSpPr>
          <p:cNvPr id="54492" name="Rectangle 220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543425" y="3009900"/>
            <a:ext cx="1247775" cy="1409700"/>
          </a:xfrm>
          <a:prstGeom prst="rect">
            <a:avLst/>
          </a:prstGeom>
          <a:solidFill>
            <a:schemeClr val="bg1">
              <a:alpha val="60001"/>
            </a:schemeClr>
          </a:solidFill>
          <a:ln w="1905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4493" name="Rectangle 221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800975" y="3000375"/>
            <a:ext cx="1247775" cy="1409700"/>
          </a:xfrm>
          <a:prstGeom prst="rect">
            <a:avLst/>
          </a:prstGeom>
          <a:solidFill>
            <a:schemeClr val="bg1">
              <a:alpha val="60001"/>
            </a:schemeClr>
          </a:solidFill>
          <a:ln w="1905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4494" name="Rectangle 222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953000" y="4676775"/>
            <a:ext cx="800100" cy="762000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4495" name="Rectangle 223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934325" y="4676775"/>
            <a:ext cx="838200" cy="762000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cxnSp>
        <p:nvCxnSpPr>
          <p:cNvPr id="54496" name="AutoShape 224"/>
          <p:cNvCxnSpPr>
            <a:cxnSpLocks noChangeShapeType="1"/>
          </p:cNvCxnSpPr>
          <p:nvPr>
            <p:custDataLst>
              <p:tags r:id="rId18"/>
            </p:custDataLst>
          </p:nvPr>
        </p:nvCxnSpPr>
        <p:spPr bwMode="auto">
          <a:xfrm>
            <a:off x="5846763" y="5006975"/>
            <a:ext cx="2017712" cy="158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</p:spPr>
      </p:cxnSp>
      <p:sp>
        <p:nvSpPr>
          <p:cNvPr id="54497" name="Rectangle 225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672013" y="5519738"/>
            <a:ext cx="1836737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TW" sz="2000" b="1" i="1" smtClean="0">
                <a:solidFill>
                  <a:srgbClr val="669900"/>
                </a:solidFill>
                <a:ea typeface="新細明體" charset="-120"/>
              </a:rPr>
              <a:t>    lock 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TW" sz="2000" b="1" i="1" smtClean="0">
                <a:solidFill>
                  <a:srgbClr val="669900"/>
                </a:solidFill>
                <a:ea typeface="新細明體" charset="-120"/>
              </a:rPr>
              <a:t>    old=new</a:t>
            </a:r>
            <a:endParaRPr lang="en-US" altLang="zh-TW" sz="1600" b="1" smtClean="0">
              <a:solidFill>
                <a:srgbClr val="669900"/>
              </a:solidFill>
              <a:ea typeface="新細明體" charset="-120"/>
            </a:endParaRPr>
          </a:p>
        </p:txBody>
      </p:sp>
      <p:sp>
        <p:nvSpPr>
          <p:cNvPr id="54498" name="Rectangle 226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391400" y="5527675"/>
            <a:ext cx="1784350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TW" sz="2000" b="1" i="1" smtClean="0">
                <a:solidFill>
                  <a:srgbClr val="669900"/>
                </a:solidFill>
                <a:latin typeface="cmsy10" pitchFamily="34" charset="0"/>
                <a:ea typeface="新細明體" charset="-120"/>
              </a:rPr>
              <a:t>     :</a:t>
            </a:r>
            <a:r>
              <a:rPr lang="en-US" altLang="zh-TW" sz="2000" b="1" i="1" smtClean="0">
                <a:solidFill>
                  <a:srgbClr val="669900"/>
                </a:solidFill>
                <a:ea typeface="新細明體" charset="-120"/>
              </a:rPr>
              <a:t> lock 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TW" sz="2000" b="1" i="1" smtClean="0">
                <a:solidFill>
                  <a:srgbClr val="669900"/>
                </a:solidFill>
                <a:latin typeface="cmsy10" pitchFamily="34" charset="0"/>
                <a:ea typeface="新細明體" charset="-120"/>
              </a:rPr>
              <a:t>     :</a:t>
            </a:r>
            <a:r>
              <a:rPr lang="en-US" altLang="zh-TW" sz="2000" b="1" i="1" smtClean="0">
                <a:solidFill>
                  <a:srgbClr val="669900"/>
                </a:solidFill>
                <a:ea typeface="新細明體" charset="-120"/>
              </a:rPr>
              <a:t> old=new</a:t>
            </a:r>
            <a:endParaRPr lang="en-US" altLang="zh-TW" sz="1600" b="1" smtClean="0">
              <a:solidFill>
                <a:srgbClr val="669900"/>
              </a:solidFill>
              <a:ea typeface="新細明體" charset="-120"/>
            </a:endParaRPr>
          </a:p>
        </p:txBody>
      </p:sp>
      <p:cxnSp>
        <p:nvCxnSpPr>
          <p:cNvPr id="54499" name="AutoShape 227"/>
          <p:cNvCxnSpPr>
            <a:cxnSpLocks noChangeShapeType="1"/>
          </p:cNvCxnSpPr>
          <p:nvPr>
            <p:custDataLst>
              <p:tags r:id="rId21"/>
            </p:custDataLst>
          </p:nvPr>
        </p:nvCxnSpPr>
        <p:spPr bwMode="auto">
          <a:xfrm flipH="1">
            <a:off x="1538288" y="2228850"/>
            <a:ext cx="679450" cy="158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  <a:effectLst/>
        </p:spPr>
      </p:cxnSp>
      <p:cxnSp>
        <p:nvCxnSpPr>
          <p:cNvPr id="54500" name="AutoShape 228"/>
          <p:cNvCxnSpPr>
            <a:cxnSpLocks noChangeShapeType="1"/>
          </p:cNvCxnSpPr>
          <p:nvPr>
            <p:custDataLst>
              <p:tags r:id="rId22"/>
            </p:custDataLst>
          </p:nvPr>
        </p:nvCxnSpPr>
        <p:spPr bwMode="auto">
          <a:xfrm>
            <a:off x="3267075" y="3170238"/>
            <a:ext cx="1588" cy="56673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  <a:effectLst/>
        </p:spPr>
      </p:cxnSp>
      <p:sp>
        <p:nvSpPr>
          <p:cNvPr id="54501" name="Rectangle 229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57175" y="1933575"/>
            <a:ext cx="4095750" cy="3714750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4503" name="Line 231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1028700" y="1933575"/>
            <a:ext cx="0" cy="37099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4504" name="Line 232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858963" y="1939925"/>
            <a:ext cx="0" cy="37099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4505" name="Line 233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2735263" y="1944688"/>
            <a:ext cx="0" cy="37099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4506" name="Line 234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3592513" y="1930400"/>
            <a:ext cx="0" cy="37099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4507" name="Line 235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rot="5400000">
            <a:off x="2309813" y="574675"/>
            <a:ext cx="0" cy="4089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4508" name="Line 236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rot="5400000">
            <a:off x="2290763" y="1355725"/>
            <a:ext cx="0" cy="4089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4509" name="Line 237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rot="5400000">
            <a:off x="2300288" y="2146300"/>
            <a:ext cx="0" cy="4089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4510" name="Line 238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rot="5400000">
            <a:off x="2300288" y="2946400"/>
            <a:ext cx="0" cy="4089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cxnSp>
        <p:nvCxnSpPr>
          <p:cNvPr id="54513" name="AutoShape 241"/>
          <p:cNvCxnSpPr>
            <a:cxnSpLocks noChangeShapeType="1"/>
          </p:cNvCxnSpPr>
          <p:nvPr>
            <p:custDataLst>
              <p:tags r:id="rId32"/>
            </p:custDataLst>
          </p:nvPr>
        </p:nvCxnSpPr>
        <p:spPr bwMode="auto">
          <a:xfrm flipV="1">
            <a:off x="739775" y="5324475"/>
            <a:ext cx="681038" cy="476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  <a:effectLst/>
        </p:spPr>
      </p:cxnSp>
      <p:cxnSp>
        <p:nvCxnSpPr>
          <p:cNvPr id="54514" name="AutoShape 242"/>
          <p:cNvCxnSpPr>
            <a:cxnSpLocks noChangeShapeType="1"/>
          </p:cNvCxnSpPr>
          <p:nvPr>
            <p:custDataLst>
              <p:tags r:id="rId33"/>
            </p:custDataLst>
          </p:nvPr>
        </p:nvCxnSpPr>
        <p:spPr bwMode="auto">
          <a:xfrm flipV="1">
            <a:off x="631825" y="4645025"/>
            <a:ext cx="3175" cy="5683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  <a:effectLst/>
        </p:spPr>
      </p:cxnSp>
      <p:cxnSp>
        <p:nvCxnSpPr>
          <p:cNvPr id="54515" name="AutoShape 243"/>
          <p:cNvCxnSpPr>
            <a:cxnSpLocks noChangeShapeType="1"/>
          </p:cNvCxnSpPr>
          <p:nvPr>
            <p:custDataLst>
              <p:tags r:id="rId34"/>
            </p:custDataLst>
          </p:nvPr>
        </p:nvCxnSpPr>
        <p:spPr bwMode="auto">
          <a:xfrm flipV="1">
            <a:off x="760413" y="4729163"/>
            <a:ext cx="546100" cy="47466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  <a:effectLst/>
        </p:spPr>
      </p:cxnSp>
      <p:cxnSp>
        <p:nvCxnSpPr>
          <p:cNvPr id="54516" name="AutoShape 244"/>
          <p:cNvCxnSpPr>
            <a:cxnSpLocks noChangeShapeType="1"/>
          </p:cNvCxnSpPr>
          <p:nvPr>
            <p:custDataLst>
              <p:tags r:id="rId35"/>
            </p:custDataLst>
          </p:nvPr>
        </p:nvCxnSpPr>
        <p:spPr bwMode="auto">
          <a:xfrm flipV="1">
            <a:off x="1536700" y="3792538"/>
            <a:ext cx="681038" cy="476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  <a:effectLst/>
        </p:spPr>
      </p:cxnSp>
      <p:cxnSp>
        <p:nvCxnSpPr>
          <p:cNvPr id="54519" name="AutoShape 247"/>
          <p:cNvCxnSpPr>
            <a:cxnSpLocks noChangeShapeType="1"/>
          </p:cNvCxnSpPr>
          <p:nvPr>
            <p:custDataLst>
              <p:tags r:id="rId36"/>
            </p:custDataLst>
          </p:nvPr>
        </p:nvCxnSpPr>
        <p:spPr bwMode="auto">
          <a:xfrm flipV="1">
            <a:off x="1557338" y="5322888"/>
            <a:ext cx="681037" cy="476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  <a:effectLst/>
        </p:spPr>
      </p:cxnSp>
      <p:cxnSp>
        <p:nvCxnSpPr>
          <p:cNvPr id="54520" name="AutoShape 248"/>
          <p:cNvCxnSpPr>
            <a:cxnSpLocks noChangeShapeType="1"/>
          </p:cNvCxnSpPr>
          <p:nvPr>
            <p:custDataLst>
              <p:tags r:id="rId37"/>
            </p:custDataLst>
          </p:nvPr>
        </p:nvCxnSpPr>
        <p:spPr bwMode="auto">
          <a:xfrm flipV="1">
            <a:off x="2451100" y="5235575"/>
            <a:ext cx="681038" cy="476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  <a:effectLst/>
        </p:spPr>
      </p:cxnSp>
      <p:cxnSp>
        <p:nvCxnSpPr>
          <p:cNvPr id="54521" name="AutoShape 249"/>
          <p:cNvCxnSpPr>
            <a:cxnSpLocks noChangeShapeType="1"/>
          </p:cNvCxnSpPr>
          <p:nvPr>
            <p:custDataLst>
              <p:tags r:id="rId38"/>
            </p:custDataLst>
          </p:nvPr>
        </p:nvCxnSpPr>
        <p:spPr bwMode="auto">
          <a:xfrm flipV="1">
            <a:off x="3317875" y="5322888"/>
            <a:ext cx="681038" cy="476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  <a:effectLst/>
        </p:spPr>
      </p:cxnSp>
      <p:cxnSp>
        <p:nvCxnSpPr>
          <p:cNvPr id="54522" name="AutoShape 250"/>
          <p:cNvCxnSpPr>
            <a:cxnSpLocks noChangeShapeType="1"/>
          </p:cNvCxnSpPr>
          <p:nvPr>
            <p:custDataLst>
              <p:tags r:id="rId39"/>
            </p:custDataLst>
          </p:nvPr>
        </p:nvCxnSpPr>
        <p:spPr bwMode="auto">
          <a:xfrm flipV="1">
            <a:off x="2286000" y="4691063"/>
            <a:ext cx="3175" cy="5683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  <a:effectLst/>
        </p:spPr>
      </p:cxnSp>
      <p:cxnSp>
        <p:nvCxnSpPr>
          <p:cNvPr id="54523" name="AutoShape 251"/>
          <p:cNvCxnSpPr>
            <a:cxnSpLocks noChangeShapeType="1"/>
          </p:cNvCxnSpPr>
          <p:nvPr>
            <p:custDataLst>
              <p:tags r:id="rId40"/>
            </p:custDataLst>
          </p:nvPr>
        </p:nvCxnSpPr>
        <p:spPr bwMode="auto">
          <a:xfrm flipV="1">
            <a:off x="649288" y="4551363"/>
            <a:ext cx="681037" cy="476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  <a:effectLst/>
        </p:spPr>
      </p:cxnSp>
      <p:cxnSp>
        <p:nvCxnSpPr>
          <p:cNvPr id="54524" name="AutoShape 252"/>
          <p:cNvCxnSpPr>
            <a:cxnSpLocks noChangeShapeType="1"/>
          </p:cNvCxnSpPr>
          <p:nvPr>
            <p:custDataLst>
              <p:tags r:id="rId41"/>
            </p:custDataLst>
          </p:nvPr>
        </p:nvCxnSpPr>
        <p:spPr bwMode="auto">
          <a:xfrm>
            <a:off x="625475" y="3873500"/>
            <a:ext cx="1588" cy="54768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  <a:effectLst/>
        </p:spPr>
      </p:cxnSp>
      <p:cxnSp>
        <p:nvCxnSpPr>
          <p:cNvPr id="54525" name="AutoShape 253"/>
          <p:cNvCxnSpPr>
            <a:cxnSpLocks noChangeShapeType="1"/>
          </p:cNvCxnSpPr>
          <p:nvPr>
            <p:custDataLst>
              <p:tags r:id="rId42"/>
            </p:custDataLst>
          </p:nvPr>
        </p:nvCxnSpPr>
        <p:spPr bwMode="auto">
          <a:xfrm>
            <a:off x="1471613" y="4668838"/>
            <a:ext cx="1587" cy="54768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  <a:effectLst/>
        </p:spPr>
      </p:cxnSp>
      <p:cxnSp>
        <p:nvCxnSpPr>
          <p:cNvPr id="54526" name="AutoShape 254"/>
          <p:cNvCxnSpPr>
            <a:cxnSpLocks noChangeShapeType="1"/>
          </p:cNvCxnSpPr>
          <p:nvPr>
            <p:custDataLst>
              <p:tags r:id="rId43"/>
            </p:custDataLst>
          </p:nvPr>
        </p:nvCxnSpPr>
        <p:spPr bwMode="auto">
          <a:xfrm flipV="1">
            <a:off x="2365375" y="4570413"/>
            <a:ext cx="681038" cy="476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  <a:effectLst/>
        </p:spPr>
      </p:cxnSp>
      <p:cxnSp>
        <p:nvCxnSpPr>
          <p:cNvPr id="54527" name="AutoShape 255"/>
          <p:cNvCxnSpPr>
            <a:cxnSpLocks noChangeShapeType="1"/>
          </p:cNvCxnSpPr>
          <p:nvPr>
            <p:custDataLst>
              <p:tags r:id="rId44"/>
            </p:custDataLst>
          </p:nvPr>
        </p:nvCxnSpPr>
        <p:spPr bwMode="auto">
          <a:xfrm flipV="1">
            <a:off x="2274888" y="3900488"/>
            <a:ext cx="3175" cy="5683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  <a:effectLst/>
        </p:spPr>
      </p:cxnSp>
      <p:cxnSp>
        <p:nvCxnSpPr>
          <p:cNvPr id="54528" name="AutoShape 256"/>
          <p:cNvCxnSpPr>
            <a:cxnSpLocks noChangeShapeType="1"/>
          </p:cNvCxnSpPr>
          <p:nvPr>
            <p:custDataLst>
              <p:tags r:id="rId45"/>
            </p:custDataLst>
          </p:nvPr>
        </p:nvCxnSpPr>
        <p:spPr bwMode="auto">
          <a:xfrm flipV="1">
            <a:off x="1498600" y="4560888"/>
            <a:ext cx="681038" cy="476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  <a:effectLst/>
        </p:spPr>
      </p:cxnSp>
      <p:cxnSp>
        <p:nvCxnSpPr>
          <p:cNvPr id="54529" name="AutoShape 257"/>
          <p:cNvCxnSpPr>
            <a:cxnSpLocks noChangeShapeType="1"/>
          </p:cNvCxnSpPr>
          <p:nvPr>
            <p:custDataLst>
              <p:tags r:id="rId46"/>
            </p:custDataLst>
          </p:nvPr>
        </p:nvCxnSpPr>
        <p:spPr bwMode="auto">
          <a:xfrm flipV="1">
            <a:off x="3290888" y="4765675"/>
            <a:ext cx="546100" cy="47466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  <a:effectLst/>
        </p:spPr>
      </p:cxnSp>
      <p:cxnSp>
        <p:nvCxnSpPr>
          <p:cNvPr id="54530" name="AutoShape 258"/>
          <p:cNvCxnSpPr>
            <a:cxnSpLocks noChangeShapeType="1"/>
          </p:cNvCxnSpPr>
          <p:nvPr>
            <p:custDataLst>
              <p:tags r:id="rId47"/>
            </p:custDataLst>
          </p:nvPr>
        </p:nvCxnSpPr>
        <p:spPr bwMode="auto">
          <a:xfrm flipV="1">
            <a:off x="3170238" y="4622800"/>
            <a:ext cx="3175" cy="5683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  <a:effectLst/>
        </p:spPr>
      </p:cxnSp>
      <p:cxnSp>
        <p:nvCxnSpPr>
          <p:cNvPr id="54531" name="AutoShape 259"/>
          <p:cNvCxnSpPr>
            <a:cxnSpLocks noChangeShapeType="1"/>
          </p:cNvCxnSpPr>
          <p:nvPr>
            <p:custDataLst>
              <p:tags r:id="rId48"/>
            </p:custDataLst>
          </p:nvPr>
        </p:nvCxnSpPr>
        <p:spPr bwMode="auto">
          <a:xfrm flipV="1">
            <a:off x="1476375" y="3140075"/>
            <a:ext cx="3175" cy="5683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  <a:effectLst/>
        </p:spPr>
      </p:cxnSp>
      <p:cxnSp>
        <p:nvCxnSpPr>
          <p:cNvPr id="54532" name="AutoShape 260"/>
          <p:cNvCxnSpPr>
            <a:cxnSpLocks noChangeShapeType="1"/>
          </p:cNvCxnSpPr>
          <p:nvPr>
            <p:custDataLst>
              <p:tags r:id="rId49"/>
            </p:custDataLst>
          </p:nvPr>
        </p:nvCxnSpPr>
        <p:spPr bwMode="auto">
          <a:xfrm flipV="1">
            <a:off x="1466850" y="3879850"/>
            <a:ext cx="3175" cy="5683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  <a:effectLst/>
        </p:spPr>
      </p:cxnSp>
      <p:cxnSp>
        <p:nvCxnSpPr>
          <p:cNvPr id="54533" name="AutoShape 261"/>
          <p:cNvCxnSpPr>
            <a:cxnSpLocks noChangeShapeType="1"/>
          </p:cNvCxnSpPr>
          <p:nvPr>
            <p:custDataLst>
              <p:tags r:id="rId50"/>
            </p:custDataLst>
          </p:nvPr>
        </p:nvCxnSpPr>
        <p:spPr bwMode="auto">
          <a:xfrm flipV="1">
            <a:off x="3160713" y="3890963"/>
            <a:ext cx="3175" cy="5683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  <a:effectLst/>
        </p:spPr>
      </p:cxnSp>
      <p:cxnSp>
        <p:nvCxnSpPr>
          <p:cNvPr id="54534" name="AutoShape 262"/>
          <p:cNvCxnSpPr>
            <a:cxnSpLocks noChangeShapeType="1"/>
          </p:cNvCxnSpPr>
          <p:nvPr>
            <p:custDataLst>
              <p:tags r:id="rId51"/>
            </p:custDataLst>
          </p:nvPr>
        </p:nvCxnSpPr>
        <p:spPr bwMode="auto">
          <a:xfrm flipV="1">
            <a:off x="3967163" y="3889375"/>
            <a:ext cx="3175" cy="5683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  <a:effectLst/>
        </p:spPr>
      </p:cxnSp>
      <p:cxnSp>
        <p:nvCxnSpPr>
          <p:cNvPr id="54535" name="AutoShape 263"/>
          <p:cNvCxnSpPr>
            <a:cxnSpLocks noChangeShapeType="1"/>
          </p:cNvCxnSpPr>
          <p:nvPr>
            <p:custDataLst>
              <p:tags r:id="rId52"/>
            </p:custDataLst>
          </p:nvPr>
        </p:nvCxnSpPr>
        <p:spPr bwMode="auto">
          <a:xfrm flipH="1" flipV="1">
            <a:off x="3355975" y="3929063"/>
            <a:ext cx="454025" cy="53181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  <a:effectLst/>
        </p:spPr>
      </p:cxnSp>
      <p:cxnSp>
        <p:nvCxnSpPr>
          <p:cNvPr id="54536" name="AutoShape 264"/>
          <p:cNvCxnSpPr>
            <a:cxnSpLocks noChangeShapeType="1"/>
          </p:cNvCxnSpPr>
          <p:nvPr>
            <p:custDataLst>
              <p:tags r:id="rId53"/>
            </p:custDataLst>
          </p:nvPr>
        </p:nvCxnSpPr>
        <p:spPr bwMode="auto">
          <a:xfrm flipV="1">
            <a:off x="706438" y="2292350"/>
            <a:ext cx="3175" cy="5683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  <a:effectLst/>
        </p:spPr>
      </p:cxnSp>
      <p:cxnSp>
        <p:nvCxnSpPr>
          <p:cNvPr id="54537" name="AutoShape 265"/>
          <p:cNvCxnSpPr>
            <a:cxnSpLocks noChangeShapeType="1"/>
          </p:cNvCxnSpPr>
          <p:nvPr>
            <p:custDataLst>
              <p:tags r:id="rId54"/>
            </p:custDataLst>
          </p:nvPr>
        </p:nvCxnSpPr>
        <p:spPr bwMode="auto">
          <a:xfrm flipV="1">
            <a:off x="1476375" y="2301875"/>
            <a:ext cx="3175" cy="5683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  <a:effectLst/>
        </p:spPr>
      </p:cxnSp>
      <p:cxnSp>
        <p:nvCxnSpPr>
          <p:cNvPr id="54538" name="AutoShape 266"/>
          <p:cNvCxnSpPr>
            <a:cxnSpLocks noChangeShapeType="1"/>
          </p:cNvCxnSpPr>
          <p:nvPr>
            <p:custDataLst>
              <p:tags r:id="rId55"/>
            </p:custDataLst>
          </p:nvPr>
        </p:nvCxnSpPr>
        <p:spPr bwMode="auto">
          <a:xfrm flipV="1">
            <a:off x="2273300" y="2309813"/>
            <a:ext cx="3175" cy="5683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  <a:effectLst/>
        </p:spPr>
      </p:cxnSp>
      <p:cxnSp>
        <p:nvCxnSpPr>
          <p:cNvPr id="54539" name="AutoShape 267"/>
          <p:cNvCxnSpPr>
            <a:cxnSpLocks noChangeShapeType="1"/>
          </p:cNvCxnSpPr>
          <p:nvPr>
            <p:custDataLst>
              <p:tags r:id="rId56"/>
            </p:custDataLst>
          </p:nvPr>
        </p:nvCxnSpPr>
        <p:spPr bwMode="auto">
          <a:xfrm flipV="1">
            <a:off x="3167063" y="2327275"/>
            <a:ext cx="3175" cy="5683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  <a:effectLst/>
        </p:spPr>
      </p:cxnSp>
      <p:cxnSp>
        <p:nvCxnSpPr>
          <p:cNvPr id="54540" name="AutoShape 268"/>
          <p:cNvCxnSpPr>
            <a:cxnSpLocks noChangeShapeType="1"/>
          </p:cNvCxnSpPr>
          <p:nvPr>
            <p:custDataLst>
              <p:tags r:id="rId57"/>
            </p:custDataLst>
          </p:nvPr>
        </p:nvCxnSpPr>
        <p:spPr bwMode="auto">
          <a:xfrm flipV="1">
            <a:off x="3963988" y="2335213"/>
            <a:ext cx="3175" cy="5683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  <a:effectLst/>
        </p:spPr>
      </p:cxnSp>
      <p:cxnSp>
        <p:nvCxnSpPr>
          <p:cNvPr id="54541" name="AutoShape 269"/>
          <p:cNvCxnSpPr>
            <a:cxnSpLocks noChangeShapeType="1"/>
          </p:cNvCxnSpPr>
          <p:nvPr>
            <p:custDataLst>
              <p:tags r:id="rId58"/>
            </p:custDataLst>
          </p:nvPr>
        </p:nvCxnSpPr>
        <p:spPr bwMode="auto">
          <a:xfrm flipV="1">
            <a:off x="2270125" y="3143250"/>
            <a:ext cx="3175" cy="5683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  <a:effectLst/>
        </p:spPr>
      </p:cxnSp>
      <p:cxnSp>
        <p:nvCxnSpPr>
          <p:cNvPr id="54543" name="AutoShape 271"/>
          <p:cNvCxnSpPr>
            <a:cxnSpLocks noChangeShapeType="1"/>
          </p:cNvCxnSpPr>
          <p:nvPr>
            <p:custDataLst>
              <p:tags r:id="rId59"/>
            </p:custDataLst>
          </p:nvPr>
        </p:nvCxnSpPr>
        <p:spPr bwMode="auto">
          <a:xfrm>
            <a:off x="3968750" y="4632325"/>
            <a:ext cx="1588" cy="56673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  <a:effectLst/>
        </p:spPr>
      </p:cxnSp>
      <p:cxnSp>
        <p:nvCxnSpPr>
          <p:cNvPr id="54544" name="AutoShape 272"/>
          <p:cNvCxnSpPr>
            <a:cxnSpLocks noChangeShapeType="1"/>
          </p:cNvCxnSpPr>
          <p:nvPr>
            <p:custDataLst>
              <p:tags r:id="rId60"/>
            </p:custDataLst>
          </p:nvPr>
        </p:nvCxnSpPr>
        <p:spPr bwMode="auto">
          <a:xfrm flipH="1" flipV="1">
            <a:off x="2517775" y="3917950"/>
            <a:ext cx="454025" cy="53181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  <a:effectLst/>
        </p:spPr>
      </p:cxnSp>
      <p:cxnSp>
        <p:nvCxnSpPr>
          <p:cNvPr id="54546" name="AutoShape 274"/>
          <p:cNvCxnSpPr>
            <a:cxnSpLocks noChangeShapeType="1"/>
          </p:cNvCxnSpPr>
          <p:nvPr>
            <p:custDataLst>
              <p:tags r:id="rId61"/>
            </p:custDataLst>
          </p:nvPr>
        </p:nvCxnSpPr>
        <p:spPr bwMode="auto">
          <a:xfrm flipV="1">
            <a:off x="1543050" y="3011488"/>
            <a:ext cx="681038" cy="476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  <a:effectLst/>
        </p:spPr>
      </p:cxnSp>
      <p:cxnSp>
        <p:nvCxnSpPr>
          <p:cNvPr id="54547" name="AutoShape 275"/>
          <p:cNvCxnSpPr>
            <a:cxnSpLocks noChangeShapeType="1"/>
          </p:cNvCxnSpPr>
          <p:nvPr>
            <p:custDataLst>
              <p:tags r:id="rId62"/>
            </p:custDataLst>
          </p:nvPr>
        </p:nvCxnSpPr>
        <p:spPr bwMode="auto">
          <a:xfrm flipV="1">
            <a:off x="2349500" y="3000375"/>
            <a:ext cx="681038" cy="476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  <a:effectLst/>
        </p:spPr>
      </p:cxnSp>
      <p:cxnSp>
        <p:nvCxnSpPr>
          <p:cNvPr id="54548" name="AutoShape 276"/>
          <p:cNvCxnSpPr>
            <a:cxnSpLocks noChangeShapeType="1"/>
          </p:cNvCxnSpPr>
          <p:nvPr>
            <p:custDataLst>
              <p:tags r:id="rId63"/>
            </p:custDataLst>
          </p:nvPr>
        </p:nvCxnSpPr>
        <p:spPr bwMode="auto">
          <a:xfrm>
            <a:off x="477838" y="2328863"/>
            <a:ext cx="1587" cy="54768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  <a:effectLst/>
        </p:spPr>
      </p:cxnSp>
      <p:cxnSp>
        <p:nvCxnSpPr>
          <p:cNvPr id="54549" name="AutoShape 277"/>
          <p:cNvCxnSpPr>
            <a:cxnSpLocks noChangeShapeType="1"/>
          </p:cNvCxnSpPr>
          <p:nvPr>
            <p:custDataLst>
              <p:tags r:id="rId64"/>
            </p:custDataLst>
          </p:nvPr>
        </p:nvCxnSpPr>
        <p:spPr bwMode="auto">
          <a:xfrm flipV="1">
            <a:off x="723900" y="2220913"/>
            <a:ext cx="681038" cy="476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  <a:effectLst/>
        </p:spPr>
      </p:cxnSp>
      <p:cxnSp>
        <p:nvCxnSpPr>
          <p:cNvPr id="54550" name="AutoShape 278"/>
          <p:cNvCxnSpPr>
            <a:cxnSpLocks noChangeShapeType="1"/>
          </p:cNvCxnSpPr>
          <p:nvPr>
            <p:custDataLst>
              <p:tags r:id="rId65"/>
            </p:custDataLst>
          </p:nvPr>
        </p:nvCxnSpPr>
        <p:spPr bwMode="auto">
          <a:xfrm flipH="1">
            <a:off x="2413000" y="5411788"/>
            <a:ext cx="679450" cy="158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  <a:effectLst/>
        </p:spPr>
      </p:cxnSp>
      <p:cxnSp>
        <p:nvCxnSpPr>
          <p:cNvPr id="54551" name="AutoShape 279"/>
          <p:cNvCxnSpPr>
            <a:cxnSpLocks noChangeShapeType="1"/>
          </p:cNvCxnSpPr>
          <p:nvPr>
            <p:custDataLst>
              <p:tags r:id="rId66"/>
            </p:custDataLst>
          </p:nvPr>
        </p:nvCxnSpPr>
        <p:spPr bwMode="auto">
          <a:xfrm flipV="1">
            <a:off x="2347913" y="2228850"/>
            <a:ext cx="681037" cy="476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  <a:effectLst/>
        </p:spPr>
      </p:cxnSp>
      <p:cxnSp>
        <p:nvCxnSpPr>
          <p:cNvPr id="54552" name="AutoShape 280"/>
          <p:cNvCxnSpPr>
            <a:cxnSpLocks noChangeShapeType="1"/>
          </p:cNvCxnSpPr>
          <p:nvPr>
            <p:custDataLst>
              <p:tags r:id="rId67"/>
            </p:custDataLst>
          </p:nvPr>
        </p:nvCxnSpPr>
        <p:spPr bwMode="auto">
          <a:xfrm flipV="1">
            <a:off x="3222625" y="2227263"/>
            <a:ext cx="681038" cy="476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  <a:effectLst/>
        </p:spPr>
      </p:cxnSp>
      <p:cxnSp>
        <p:nvCxnSpPr>
          <p:cNvPr id="54553" name="AutoShape 281"/>
          <p:cNvCxnSpPr>
            <a:cxnSpLocks noChangeShapeType="1"/>
          </p:cNvCxnSpPr>
          <p:nvPr>
            <p:custDataLst>
              <p:tags r:id="rId68"/>
            </p:custDataLst>
          </p:nvPr>
        </p:nvCxnSpPr>
        <p:spPr bwMode="auto">
          <a:xfrm flipV="1">
            <a:off x="679450" y="3781425"/>
            <a:ext cx="681038" cy="476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  <a:effectLst/>
        </p:spPr>
      </p:cxnSp>
      <p:cxnSp>
        <p:nvCxnSpPr>
          <p:cNvPr id="54556" name="AutoShape 284"/>
          <p:cNvCxnSpPr>
            <a:cxnSpLocks noChangeShapeType="1"/>
          </p:cNvCxnSpPr>
          <p:nvPr>
            <p:custDataLst>
              <p:tags r:id="rId69"/>
            </p:custDataLst>
          </p:nvPr>
        </p:nvCxnSpPr>
        <p:spPr bwMode="auto">
          <a:xfrm flipV="1">
            <a:off x="3052763" y="3128963"/>
            <a:ext cx="3175" cy="5683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  <a:effectLst/>
        </p:spPr>
      </p:cxnSp>
      <p:sp>
        <p:nvSpPr>
          <p:cNvPr id="54560" name="Rectangle 288"/>
          <p:cNvSpPr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5762625" y="5127625"/>
            <a:ext cx="2195513" cy="2905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lnSpc>
                <a:spcPct val="65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zh-TW" sz="2000" b="1" smtClean="0">
                <a:solidFill>
                  <a:srgbClr val="333399"/>
                </a:solidFill>
                <a:ea typeface="新細明體" charset="-120"/>
              </a:rPr>
              <a:t>Theorem Prover </a:t>
            </a:r>
          </a:p>
        </p:txBody>
      </p:sp>
      <p:sp>
        <p:nvSpPr>
          <p:cNvPr id="54561" name="Rectangle 289"/>
          <p:cNvSpPr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798513" y="5988050"/>
            <a:ext cx="3424237" cy="3302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lnSpc>
                <a:spcPct val="65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zh-TW" sz="2400" b="1" smtClean="0">
                <a:solidFill>
                  <a:srgbClr val="333399"/>
                </a:solidFill>
                <a:ea typeface="新細明體" charset="-120"/>
              </a:rPr>
              <a:t>Existential Lifting </a:t>
            </a:r>
          </a:p>
        </p:txBody>
      </p:sp>
      <p:sp>
        <p:nvSpPr>
          <p:cNvPr id="282" name="Text Box 205"/>
          <p:cNvSpPr txBox="1"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5720792" y="2996952"/>
            <a:ext cx="2016224" cy="984250"/>
          </a:xfrm>
          <a:prstGeom prst="rect">
            <a:avLst/>
          </a:prstGeom>
          <a:solidFill>
            <a:srgbClr val="DADAF0"/>
          </a:solidFill>
          <a:ln w="19050">
            <a:noFill/>
            <a:miter lim="800000"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wrap="none" tIns="18288" anchor="ctr"/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en-US" altLang="zh-TW" b="1" i="1" dirty="0" smtClean="0">
                <a:solidFill>
                  <a:srgbClr val="000000"/>
                </a:solidFill>
                <a:latin typeface="Courier New" pitchFamily="49" charset="0"/>
                <a:ea typeface="新細明體" charset="-120"/>
                <a:sym typeface="Wingdings" pitchFamily="2" charset="2"/>
              </a:rPr>
              <a:t>3</a:t>
            </a:r>
            <a:r>
              <a:rPr kumimoji="1" lang="en-US" altLang="zh-TW" dirty="0" smtClean="0">
                <a:solidFill>
                  <a:srgbClr val="000000"/>
                </a:solidFill>
                <a:latin typeface="Courier New" pitchFamily="49" charset="0"/>
                <a:ea typeface="新細明體" charset="-120"/>
                <a:sym typeface="Wingdings" pitchFamily="2" charset="2"/>
              </a:rPr>
              <a:t>: </a:t>
            </a:r>
            <a:r>
              <a:rPr kumimoji="1" lang="en-US" altLang="zh-TW" b="1" dirty="0" smtClean="0">
                <a:solidFill>
                  <a:srgbClr val="000000"/>
                </a:solidFill>
                <a:latin typeface="Courier New" pitchFamily="49" charset="0"/>
                <a:ea typeface="新細明體" charset="-120"/>
                <a:sym typeface="Wingdings" pitchFamily="2" charset="2"/>
              </a:rPr>
              <a:t>lock=false;</a:t>
            </a:r>
          </a:p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en-US" altLang="zh-TW" dirty="0" smtClean="0">
                <a:solidFill>
                  <a:srgbClr val="000000"/>
                </a:solidFill>
                <a:latin typeface="Courier New" pitchFamily="49" charset="0"/>
                <a:ea typeface="新細明體" charset="-120"/>
                <a:sym typeface="Wingdings" pitchFamily="2" charset="2"/>
              </a:rPr>
              <a:t>   new++;</a:t>
            </a:r>
          </a:p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en-US" altLang="zh-TW" b="1" i="1" dirty="0" smtClean="0">
                <a:solidFill>
                  <a:srgbClr val="000000"/>
                </a:solidFill>
                <a:latin typeface="Courier New" pitchFamily="49" charset="0"/>
                <a:ea typeface="新細明體" charset="-120"/>
                <a:sym typeface="Wingdings" pitchFamily="2" charset="2"/>
              </a:rPr>
              <a:t>4</a:t>
            </a:r>
            <a:r>
              <a:rPr kumimoji="1" lang="en-US" altLang="zh-TW" dirty="0" smtClean="0">
                <a:solidFill>
                  <a:srgbClr val="000000"/>
                </a:solidFill>
                <a:latin typeface="Courier New" pitchFamily="49" charset="0"/>
                <a:ea typeface="新細明體" charset="-120"/>
                <a:sym typeface="Wingdings" pitchFamily="2" charset="2"/>
              </a:rPr>
              <a:t>:} …</a:t>
            </a:r>
            <a:endParaRPr kumimoji="1" lang="en-US" altLang="zh-TW" sz="2400" i="1" dirty="0" smtClean="0">
              <a:solidFill>
                <a:srgbClr val="000000"/>
              </a:solidFill>
              <a:latin typeface="Courier New" pitchFamily="49" charset="0"/>
              <a:ea typeface="新細明體" charset="-120"/>
            </a:endParaRPr>
          </a:p>
        </p:txBody>
      </p:sp>
      <p:sp>
        <p:nvSpPr>
          <p:cNvPr id="283" name="投影片編號版面配置區 28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51</a:t>
            </a:fld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4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4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4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4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4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4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4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4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4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4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4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4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4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4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4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4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4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4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4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4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4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4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4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54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4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54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54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54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54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54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54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54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54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54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54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54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Oval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flipH="1" flipV="1">
            <a:off x="2030413" y="4762500"/>
            <a:ext cx="93662" cy="93663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cxnSp>
        <p:nvCxnSpPr>
          <p:cNvPr id="283651" name="AutoShape 3"/>
          <p:cNvCxnSpPr>
            <a:cxnSpLocks noChangeShapeType="1"/>
          </p:cNvCxnSpPr>
          <p:nvPr>
            <p:custDataLst>
              <p:tags r:id="rId2"/>
            </p:custDataLst>
          </p:nvPr>
        </p:nvCxnSpPr>
        <p:spPr bwMode="auto">
          <a:xfrm flipV="1">
            <a:off x="2943225" y="3260725"/>
            <a:ext cx="0" cy="296863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sp>
        <p:nvSpPr>
          <p:cNvPr id="283652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flipH="1" flipV="1">
            <a:off x="2030413" y="3952875"/>
            <a:ext cx="93662" cy="93663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283653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 flipH="1" flipV="1">
            <a:off x="2012950" y="3570288"/>
            <a:ext cx="93663" cy="93662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grpSp>
        <p:nvGrpSpPr>
          <p:cNvPr id="2" name="Group 6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287338" y="1962150"/>
            <a:ext cx="4027487" cy="3646488"/>
            <a:chOff x="181" y="1236"/>
            <a:chExt cx="2537" cy="2297"/>
          </a:xfrm>
        </p:grpSpPr>
        <p:sp>
          <p:nvSpPr>
            <p:cNvPr id="283655" name="Oval 7"/>
            <p:cNvSpPr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 flipH="1" flipV="1">
              <a:off x="1279" y="2754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83656" name="Oval 8"/>
            <p:cNvSpPr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 flipH="1" flipV="1">
              <a:off x="187" y="3474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83657" name="Oval 9"/>
            <p:cNvSpPr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 flipH="1" flipV="1">
              <a:off x="469" y="3474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83658" name="Oval 10"/>
            <p:cNvSpPr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 flipH="1" flipV="1">
              <a:off x="187" y="3228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83659" name="Oval 11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 flipH="1" flipV="1">
              <a:off x="469" y="3228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83660" name="Oval 12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 flipH="1" flipV="1">
              <a:off x="733" y="3474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83661" name="Oval 13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 flipH="1" flipV="1">
              <a:off x="1015" y="3474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83662" name="Oval 14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 flipH="1" flipV="1">
              <a:off x="1285" y="3474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83663" name="Oval 15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 flipH="1" flipV="1">
              <a:off x="1567" y="3474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83664" name="Oval 16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 flipH="1" flipV="1">
              <a:off x="733" y="3228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83665" name="Oval 17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 flipH="1" flipV="1">
              <a:off x="1015" y="3228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83666" name="Oval 18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 flipH="1" flipV="1">
              <a:off x="1285" y="3228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83667" name="Oval 19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 flipH="1" flipV="1">
              <a:off x="1567" y="3228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83668" name="Oval 20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 flipH="1" flipV="1">
              <a:off x="1825" y="3474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83669" name="Oval 21"/>
            <p:cNvSpPr>
              <a:spLocks noChangeArrowheads="1"/>
            </p:cNvSpPr>
            <p:nvPr>
              <p:custDataLst>
                <p:tags r:id="rId91"/>
              </p:custDataLst>
            </p:nvPr>
          </p:nvSpPr>
          <p:spPr bwMode="auto">
            <a:xfrm flipH="1" flipV="1">
              <a:off x="2107" y="3474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83670" name="Oval 22"/>
            <p:cNvSpPr>
              <a:spLocks noChangeArrowheads="1"/>
            </p:cNvSpPr>
            <p:nvPr>
              <p:custDataLst>
                <p:tags r:id="rId92"/>
              </p:custDataLst>
            </p:nvPr>
          </p:nvSpPr>
          <p:spPr bwMode="auto">
            <a:xfrm flipH="1" flipV="1">
              <a:off x="2377" y="3474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83671" name="Oval 23"/>
            <p:cNvSpPr>
              <a:spLocks noChangeArrowheads="1"/>
            </p:cNvSpPr>
            <p:nvPr>
              <p:custDataLst>
                <p:tags r:id="rId93"/>
              </p:custDataLst>
            </p:nvPr>
          </p:nvSpPr>
          <p:spPr bwMode="auto">
            <a:xfrm flipH="1" flipV="1">
              <a:off x="2659" y="3474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83672" name="Oval 24"/>
            <p:cNvSpPr>
              <a:spLocks noChangeArrowheads="1"/>
            </p:cNvSpPr>
            <p:nvPr>
              <p:custDataLst>
                <p:tags r:id="rId94"/>
              </p:custDataLst>
            </p:nvPr>
          </p:nvSpPr>
          <p:spPr bwMode="auto">
            <a:xfrm flipH="1" flipV="1">
              <a:off x="1825" y="3228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83673" name="Oval 25"/>
            <p:cNvSpPr>
              <a:spLocks noChangeArrowheads="1"/>
            </p:cNvSpPr>
            <p:nvPr>
              <p:custDataLst>
                <p:tags r:id="rId95"/>
              </p:custDataLst>
            </p:nvPr>
          </p:nvSpPr>
          <p:spPr bwMode="auto">
            <a:xfrm flipH="1" flipV="1">
              <a:off x="2107" y="3228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83674" name="Oval 26"/>
            <p:cNvSpPr>
              <a:spLocks noChangeArrowheads="1"/>
            </p:cNvSpPr>
            <p:nvPr>
              <p:custDataLst>
                <p:tags r:id="rId96"/>
              </p:custDataLst>
            </p:nvPr>
          </p:nvSpPr>
          <p:spPr bwMode="auto">
            <a:xfrm flipH="1" flipV="1">
              <a:off x="2377" y="3228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83675" name="Oval 27"/>
            <p:cNvSpPr>
              <a:spLocks noChangeArrowheads="1"/>
            </p:cNvSpPr>
            <p:nvPr>
              <p:custDataLst>
                <p:tags r:id="rId97"/>
              </p:custDataLst>
            </p:nvPr>
          </p:nvSpPr>
          <p:spPr bwMode="auto">
            <a:xfrm flipH="1" flipV="1">
              <a:off x="2659" y="3228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83676" name="Oval 28"/>
            <p:cNvSpPr>
              <a:spLocks noChangeArrowheads="1"/>
            </p:cNvSpPr>
            <p:nvPr>
              <p:custDataLst>
                <p:tags r:id="rId98"/>
              </p:custDataLst>
            </p:nvPr>
          </p:nvSpPr>
          <p:spPr bwMode="auto">
            <a:xfrm flipH="1" flipV="1">
              <a:off x="181" y="3000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83677" name="Oval 29"/>
            <p:cNvSpPr>
              <a:spLocks noChangeArrowheads="1"/>
            </p:cNvSpPr>
            <p:nvPr>
              <p:custDataLst>
                <p:tags r:id="rId99"/>
              </p:custDataLst>
            </p:nvPr>
          </p:nvSpPr>
          <p:spPr bwMode="auto">
            <a:xfrm flipH="1" flipV="1">
              <a:off x="463" y="3000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83678" name="Oval 30"/>
            <p:cNvSpPr>
              <a:spLocks noChangeArrowheads="1"/>
            </p:cNvSpPr>
            <p:nvPr>
              <p:custDataLst>
                <p:tags r:id="rId100"/>
              </p:custDataLst>
            </p:nvPr>
          </p:nvSpPr>
          <p:spPr bwMode="auto">
            <a:xfrm flipH="1" flipV="1">
              <a:off x="181" y="2754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83679" name="Oval 31"/>
            <p:cNvSpPr>
              <a:spLocks noChangeArrowheads="1"/>
            </p:cNvSpPr>
            <p:nvPr>
              <p:custDataLst>
                <p:tags r:id="rId101"/>
              </p:custDataLst>
            </p:nvPr>
          </p:nvSpPr>
          <p:spPr bwMode="auto">
            <a:xfrm flipH="1" flipV="1">
              <a:off x="463" y="2754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83680" name="Oval 32"/>
            <p:cNvSpPr>
              <a:spLocks noChangeArrowheads="1"/>
            </p:cNvSpPr>
            <p:nvPr>
              <p:custDataLst>
                <p:tags r:id="rId102"/>
              </p:custDataLst>
            </p:nvPr>
          </p:nvSpPr>
          <p:spPr bwMode="auto">
            <a:xfrm flipH="1" flipV="1">
              <a:off x="181" y="2490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83681" name="Oval 33"/>
            <p:cNvSpPr>
              <a:spLocks noChangeArrowheads="1"/>
            </p:cNvSpPr>
            <p:nvPr>
              <p:custDataLst>
                <p:tags r:id="rId103"/>
              </p:custDataLst>
            </p:nvPr>
          </p:nvSpPr>
          <p:spPr bwMode="auto">
            <a:xfrm flipH="1" flipV="1">
              <a:off x="463" y="2490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83682" name="Oval 34"/>
            <p:cNvSpPr>
              <a:spLocks noChangeArrowheads="1"/>
            </p:cNvSpPr>
            <p:nvPr>
              <p:custDataLst>
                <p:tags r:id="rId104"/>
              </p:custDataLst>
            </p:nvPr>
          </p:nvSpPr>
          <p:spPr bwMode="auto">
            <a:xfrm flipH="1" flipV="1">
              <a:off x="181" y="2244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83683" name="Oval 35"/>
            <p:cNvSpPr>
              <a:spLocks noChangeArrowheads="1"/>
            </p:cNvSpPr>
            <p:nvPr>
              <p:custDataLst>
                <p:tags r:id="rId105"/>
              </p:custDataLst>
            </p:nvPr>
          </p:nvSpPr>
          <p:spPr bwMode="auto">
            <a:xfrm flipH="1" flipV="1">
              <a:off x="463" y="2244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83684" name="Oval 36"/>
            <p:cNvSpPr>
              <a:spLocks noChangeArrowheads="1"/>
            </p:cNvSpPr>
            <p:nvPr>
              <p:custDataLst>
                <p:tags r:id="rId106"/>
              </p:custDataLst>
            </p:nvPr>
          </p:nvSpPr>
          <p:spPr bwMode="auto">
            <a:xfrm flipH="1" flipV="1">
              <a:off x="727" y="3000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83685" name="Oval 37"/>
            <p:cNvSpPr>
              <a:spLocks noChangeArrowheads="1"/>
            </p:cNvSpPr>
            <p:nvPr>
              <p:custDataLst>
                <p:tags r:id="rId107"/>
              </p:custDataLst>
            </p:nvPr>
          </p:nvSpPr>
          <p:spPr bwMode="auto">
            <a:xfrm flipH="1" flipV="1">
              <a:off x="1009" y="3000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83686" name="Oval 38"/>
            <p:cNvSpPr>
              <a:spLocks noChangeArrowheads="1"/>
            </p:cNvSpPr>
            <p:nvPr>
              <p:custDataLst>
                <p:tags r:id="rId108"/>
              </p:custDataLst>
            </p:nvPr>
          </p:nvSpPr>
          <p:spPr bwMode="auto">
            <a:xfrm flipH="1" flipV="1">
              <a:off x="1561" y="3000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83687" name="Oval 39"/>
            <p:cNvSpPr>
              <a:spLocks noChangeArrowheads="1"/>
            </p:cNvSpPr>
            <p:nvPr>
              <p:custDataLst>
                <p:tags r:id="rId109"/>
              </p:custDataLst>
            </p:nvPr>
          </p:nvSpPr>
          <p:spPr bwMode="auto">
            <a:xfrm flipH="1" flipV="1">
              <a:off x="727" y="2754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83688" name="Oval 40"/>
            <p:cNvSpPr>
              <a:spLocks noChangeArrowheads="1"/>
            </p:cNvSpPr>
            <p:nvPr>
              <p:custDataLst>
                <p:tags r:id="rId110"/>
              </p:custDataLst>
            </p:nvPr>
          </p:nvSpPr>
          <p:spPr bwMode="auto">
            <a:xfrm flipH="1" flipV="1">
              <a:off x="1009" y="2754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83689" name="Oval 41"/>
            <p:cNvSpPr>
              <a:spLocks noChangeArrowheads="1"/>
            </p:cNvSpPr>
            <p:nvPr>
              <p:custDataLst>
                <p:tags r:id="rId111"/>
              </p:custDataLst>
            </p:nvPr>
          </p:nvSpPr>
          <p:spPr bwMode="auto">
            <a:xfrm flipH="1" flipV="1">
              <a:off x="1561" y="2754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83690" name="Oval 42"/>
            <p:cNvSpPr>
              <a:spLocks noChangeArrowheads="1"/>
            </p:cNvSpPr>
            <p:nvPr>
              <p:custDataLst>
                <p:tags r:id="rId112"/>
              </p:custDataLst>
            </p:nvPr>
          </p:nvSpPr>
          <p:spPr bwMode="auto">
            <a:xfrm flipH="1" flipV="1">
              <a:off x="727" y="2490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83691" name="Oval 43"/>
            <p:cNvSpPr>
              <a:spLocks noChangeArrowheads="1"/>
            </p:cNvSpPr>
            <p:nvPr>
              <p:custDataLst>
                <p:tags r:id="rId113"/>
              </p:custDataLst>
            </p:nvPr>
          </p:nvSpPr>
          <p:spPr bwMode="auto">
            <a:xfrm flipH="1" flipV="1">
              <a:off x="1009" y="2490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83692" name="Oval 44"/>
            <p:cNvSpPr>
              <a:spLocks noChangeArrowheads="1"/>
            </p:cNvSpPr>
            <p:nvPr>
              <p:custDataLst>
                <p:tags r:id="rId114"/>
              </p:custDataLst>
            </p:nvPr>
          </p:nvSpPr>
          <p:spPr bwMode="auto">
            <a:xfrm flipH="1" flipV="1">
              <a:off x="1561" y="2490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83693" name="Oval 45"/>
            <p:cNvSpPr>
              <a:spLocks noChangeArrowheads="1"/>
            </p:cNvSpPr>
            <p:nvPr>
              <p:custDataLst>
                <p:tags r:id="rId115"/>
              </p:custDataLst>
            </p:nvPr>
          </p:nvSpPr>
          <p:spPr bwMode="auto">
            <a:xfrm flipH="1" flipV="1">
              <a:off x="727" y="2244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83694" name="Oval 46"/>
            <p:cNvSpPr>
              <a:spLocks noChangeArrowheads="1"/>
            </p:cNvSpPr>
            <p:nvPr>
              <p:custDataLst>
                <p:tags r:id="rId116"/>
              </p:custDataLst>
            </p:nvPr>
          </p:nvSpPr>
          <p:spPr bwMode="auto">
            <a:xfrm flipH="1" flipV="1">
              <a:off x="1009" y="2244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83695" name="Oval 47"/>
            <p:cNvSpPr>
              <a:spLocks noChangeArrowheads="1"/>
            </p:cNvSpPr>
            <p:nvPr>
              <p:custDataLst>
                <p:tags r:id="rId117"/>
              </p:custDataLst>
            </p:nvPr>
          </p:nvSpPr>
          <p:spPr bwMode="auto">
            <a:xfrm flipH="1" flipV="1">
              <a:off x="1561" y="2244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83696" name="Oval 48"/>
            <p:cNvSpPr>
              <a:spLocks noChangeArrowheads="1"/>
            </p:cNvSpPr>
            <p:nvPr>
              <p:custDataLst>
                <p:tags r:id="rId118"/>
              </p:custDataLst>
            </p:nvPr>
          </p:nvSpPr>
          <p:spPr bwMode="auto">
            <a:xfrm flipH="1" flipV="1">
              <a:off x="1819" y="3000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83697" name="Oval 49"/>
            <p:cNvSpPr>
              <a:spLocks noChangeArrowheads="1"/>
            </p:cNvSpPr>
            <p:nvPr>
              <p:custDataLst>
                <p:tags r:id="rId119"/>
              </p:custDataLst>
            </p:nvPr>
          </p:nvSpPr>
          <p:spPr bwMode="auto">
            <a:xfrm flipH="1" flipV="1">
              <a:off x="2101" y="3000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83698" name="Oval 50"/>
            <p:cNvSpPr>
              <a:spLocks noChangeArrowheads="1"/>
            </p:cNvSpPr>
            <p:nvPr>
              <p:custDataLst>
                <p:tags r:id="rId120"/>
              </p:custDataLst>
            </p:nvPr>
          </p:nvSpPr>
          <p:spPr bwMode="auto">
            <a:xfrm flipH="1" flipV="1">
              <a:off x="2371" y="3000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83699" name="Oval 51"/>
            <p:cNvSpPr>
              <a:spLocks noChangeArrowheads="1"/>
            </p:cNvSpPr>
            <p:nvPr>
              <p:custDataLst>
                <p:tags r:id="rId121"/>
              </p:custDataLst>
            </p:nvPr>
          </p:nvSpPr>
          <p:spPr bwMode="auto">
            <a:xfrm flipH="1" flipV="1">
              <a:off x="2653" y="3000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83700" name="Oval 52"/>
            <p:cNvSpPr>
              <a:spLocks noChangeArrowheads="1"/>
            </p:cNvSpPr>
            <p:nvPr>
              <p:custDataLst>
                <p:tags r:id="rId122"/>
              </p:custDataLst>
            </p:nvPr>
          </p:nvSpPr>
          <p:spPr bwMode="auto">
            <a:xfrm flipH="1" flipV="1">
              <a:off x="1819" y="2754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83701" name="Oval 53"/>
            <p:cNvSpPr>
              <a:spLocks noChangeArrowheads="1"/>
            </p:cNvSpPr>
            <p:nvPr>
              <p:custDataLst>
                <p:tags r:id="rId123"/>
              </p:custDataLst>
            </p:nvPr>
          </p:nvSpPr>
          <p:spPr bwMode="auto">
            <a:xfrm flipH="1" flipV="1">
              <a:off x="2101" y="2754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83702" name="Oval 54"/>
            <p:cNvSpPr>
              <a:spLocks noChangeArrowheads="1"/>
            </p:cNvSpPr>
            <p:nvPr>
              <p:custDataLst>
                <p:tags r:id="rId124"/>
              </p:custDataLst>
            </p:nvPr>
          </p:nvSpPr>
          <p:spPr bwMode="auto">
            <a:xfrm flipH="1" flipV="1">
              <a:off x="2371" y="2754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83703" name="Oval 55"/>
            <p:cNvSpPr>
              <a:spLocks noChangeArrowheads="1"/>
            </p:cNvSpPr>
            <p:nvPr>
              <p:custDataLst>
                <p:tags r:id="rId125"/>
              </p:custDataLst>
            </p:nvPr>
          </p:nvSpPr>
          <p:spPr bwMode="auto">
            <a:xfrm flipH="1" flipV="1">
              <a:off x="2653" y="2754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83704" name="Oval 56"/>
            <p:cNvSpPr>
              <a:spLocks noChangeArrowheads="1"/>
            </p:cNvSpPr>
            <p:nvPr>
              <p:custDataLst>
                <p:tags r:id="rId126"/>
              </p:custDataLst>
            </p:nvPr>
          </p:nvSpPr>
          <p:spPr bwMode="auto">
            <a:xfrm flipH="1" flipV="1">
              <a:off x="1819" y="2490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83705" name="Oval 57"/>
            <p:cNvSpPr>
              <a:spLocks noChangeArrowheads="1"/>
            </p:cNvSpPr>
            <p:nvPr>
              <p:custDataLst>
                <p:tags r:id="rId127"/>
              </p:custDataLst>
            </p:nvPr>
          </p:nvSpPr>
          <p:spPr bwMode="auto">
            <a:xfrm flipH="1" flipV="1">
              <a:off x="2101" y="2490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83706" name="Oval 58"/>
            <p:cNvSpPr>
              <a:spLocks noChangeArrowheads="1"/>
            </p:cNvSpPr>
            <p:nvPr>
              <p:custDataLst>
                <p:tags r:id="rId128"/>
              </p:custDataLst>
            </p:nvPr>
          </p:nvSpPr>
          <p:spPr bwMode="auto">
            <a:xfrm flipH="1" flipV="1">
              <a:off x="2371" y="2490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83707" name="Oval 59"/>
            <p:cNvSpPr>
              <a:spLocks noChangeArrowheads="1"/>
            </p:cNvSpPr>
            <p:nvPr>
              <p:custDataLst>
                <p:tags r:id="rId129"/>
              </p:custDataLst>
            </p:nvPr>
          </p:nvSpPr>
          <p:spPr bwMode="auto">
            <a:xfrm flipH="1" flipV="1">
              <a:off x="2653" y="2490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83708" name="Oval 60"/>
            <p:cNvSpPr>
              <a:spLocks noChangeArrowheads="1"/>
            </p:cNvSpPr>
            <p:nvPr>
              <p:custDataLst>
                <p:tags r:id="rId130"/>
              </p:custDataLst>
            </p:nvPr>
          </p:nvSpPr>
          <p:spPr bwMode="auto">
            <a:xfrm flipH="1" flipV="1">
              <a:off x="1819" y="2244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83709" name="Oval 61"/>
            <p:cNvSpPr>
              <a:spLocks noChangeArrowheads="1"/>
            </p:cNvSpPr>
            <p:nvPr>
              <p:custDataLst>
                <p:tags r:id="rId131"/>
              </p:custDataLst>
            </p:nvPr>
          </p:nvSpPr>
          <p:spPr bwMode="auto">
            <a:xfrm flipH="1" flipV="1">
              <a:off x="2101" y="2244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83710" name="Oval 62"/>
            <p:cNvSpPr>
              <a:spLocks noChangeArrowheads="1"/>
            </p:cNvSpPr>
            <p:nvPr>
              <p:custDataLst>
                <p:tags r:id="rId132"/>
              </p:custDataLst>
            </p:nvPr>
          </p:nvSpPr>
          <p:spPr bwMode="auto">
            <a:xfrm flipH="1" flipV="1">
              <a:off x="2371" y="2244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83711" name="Oval 63"/>
            <p:cNvSpPr>
              <a:spLocks noChangeArrowheads="1"/>
            </p:cNvSpPr>
            <p:nvPr>
              <p:custDataLst>
                <p:tags r:id="rId133"/>
              </p:custDataLst>
            </p:nvPr>
          </p:nvSpPr>
          <p:spPr bwMode="auto">
            <a:xfrm flipH="1" flipV="1">
              <a:off x="2653" y="2244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83712" name="Oval 64"/>
            <p:cNvSpPr>
              <a:spLocks noChangeArrowheads="1"/>
            </p:cNvSpPr>
            <p:nvPr>
              <p:custDataLst>
                <p:tags r:id="rId134"/>
              </p:custDataLst>
            </p:nvPr>
          </p:nvSpPr>
          <p:spPr bwMode="auto">
            <a:xfrm flipH="1" flipV="1">
              <a:off x="187" y="1992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83713" name="Oval 65"/>
            <p:cNvSpPr>
              <a:spLocks noChangeArrowheads="1"/>
            </p:cNvSpPr>
            <p:nvPr>
              <p:custDataLst>
                <p:tags r:id="rId135"/>
              </p:custDataLst>
            </p:nvPr>
          </p:nvSpPr>
          <p:spPr bwMode="auto">
            <a:xfrm flipH="1" flipV="1">
              <a:off x="469" y="1992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83714" name="Oval 66"/>
            <p:cNvSpPr>
              <a:spLocks noChangeArrowheads="1"/>
            </p:cNvSpPr>
            <p:nvPr>
              <p:custDataLst>
                <p:tags r:id="rId136"/>
              </p:custDataLst>
            </p:nvPr>
          </p:nvSpPr>
          <p:spPr bwMode="auto">
            <a:xfrm flipH="1" flipV="1">
              <a:off x="187" y="1746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83715" name="Oval 67"/>
            <p:cNvSpPr>
              <a:spLocks noChangeArrowheads="1"/>
            </p:cNvSpPr>
            <p:nvPr>
              <p:custDataLst>
                <p:tags r:id="rId137"/>
              </p:custDataLst>
            </p:nvPr>
          </p:nvSpPr>
          <p:spPr bwMode="auto">
            <a:xfrm flipH="1" flipV="1">
              <a:off x="469" y="1746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83716" name="Oval 68"/>
            <p:cNvSpPr>
              <a:spLocks noChangeArrowheads="1"/>
            </p:cNvSpPr>
            <p:nvPr>
              <p:custDataLst>
                <p:tags r:id="rId138"/>
              </p:custDataLst>
            </p:nvPr>
          </p:nvSpPr>
          <p:spPr bwMode="auto">
            <a:xfrm flipH="1" flipV="1">
              <a:off x="187" y="1482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83717" name="Oval 69"/>
            <p:cNvSpPr>
              <a:spLocks noChangeArrowheads="1"/>
            </p:cNvSpPr>
            <p:nvPr>
              <p:custDataLst>
                <p:tags r:id="rId139"/>
              </p:custDataLst>
            </p:nvPr>
          </p:nvSpPr>
          <p:spPr bwMode="auto">
            <a:xfrm flipH="1" flipV="1">
              <a:off x="469" y="1482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83718" name="Oval 70"/>
            <p:cNvSpPr>
              <a:spLocks noChangeArrowheads="1"/>
            </p:cNvSpPr>
            <p:nvPr>
              <p:custDataLst>
                <p:tags r:id="rId140"/>
              </p:custDataLst>
            </p:nvPr>
          </p:nvSpPr>
          <p:spPr bwMode="auto">
            <a:xfrm flipH="1" flipV="1">
              <a:off x="187" y="1236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83719" name="Oval 71"/>
            <p:cNvSpPr>
              <a:spLocks noChangeArrowheads="1"/>
            </p:cNvSpPr>
            <p:nvPr>
              <p:custDataLst>
                <p:tags r:id="rId141"/>
              </p:custDataLst>
            </p:nvPr>
          </p:nvSpPr>
          <p:spPr bwMode="auto">
            <a:xfrm flipH="1" flipV="1">
              <a:off x="469" y="1236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83720" name="Oval 72"/>
            <p:cNvSpPr>
              <a:spLocks noChangeArrowheads="1"/>
            </p:cNvSpPr>
            <p:nvPr>
              <p:custDataLst>
                <p:tags r:id="rId142"/>
              </p:custDataLst>
            </p:nvPr>
          </p:nvSpPr>
          <p:spPr bwMode="auto">
            <a:xfrm flipH="1" flipV="1">
              <a:off x="733" y="1992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83721" name="Oval 73"/>
            <p:cNvSpPr>
              <a:spLocks noChangeArrowheads="1"/>
            </p:cNvSpPr>
            <p:nvPr>
              <p:custDataLst>
                <p:tags r:id="rId143"/>
              </p:custDataLst>
            </p:nvPr>
          </p:nvSpPr>
          <p:spPr bwMode="auto">
            <a:xfrm flipH="1" flipV="1">
              <a:off x="1015" y="1992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83722" name="Oval 74"/>
            <p:cNvSpPr>
              <a:spLocks noChangeArrowheads="1"/>
            </p:cNvSpPr>
            <p:nvPr>
              <p:custDataLst>
                <p:tags r:id="rId144"/>
              </p:custDataLst>
            </p:nvPr>
          </p:nvSpPr>
          <p:spPr bwMode="auto">
            <a:xfrm flipH="1" flipV="1">
              <a:off x="1285" y="1992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83723" name="Oval 75"/>
            <p:cNvSpPr>
              <a:spLocks noChangeArrowheads="1"/>
            </p:cNvSpPr>
            <p:nvPr>
              <p:custDataLst>
                <p:tags r:id="rId145"/>
              </p:custDataLst>
            </p:nvPr>
          </p:nvSpPr>
          <p:spPr bwMode="auto">
            <a:xfrm flipH="1" flipV="1">
              <a:off x="1567" y="1992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83724" name="Oval 76"/>
            <p:cNvSpPr>
              <a:spLocks noChangeArrowheads="1"/>
            </p:cNvSpPr>
            <p:nvPr>
              <p:custDataLst>
                <p:tags r:id="rId146"/>
              </p:custDataLst>
            </p:nvPr>
          </p:nvSpPr>
          <p:spPr bwMode="auto">
            <a:xfrm flipH="1" flipV="1">
              <a:off x="733" y="1746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83725" name="Oval 77"/>
            <p:cNvSpPr>
              <a:spLocks noChangeArrowheads="1"/>
            </p:cNvSpPr>
            <p:nvPr>
              <p:custDataLst>
                <p:tags r:id="rId147"/>
              </p:custDataLst>
            </p:nvPr>
          </p:nvSpPr>
          <p:spPr bwMode="auto">
            <a:xfrm flipH="1" flipV="1">
              <a:off x="1015" y="1746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83726" name="Oval 78"/>
            <p:cNvSpPr>
              <a:spLocks noChangeArrowheads="1"/>
            </p:cNvSpPr>
            <p:nvPr>
              <p:custDataLst>
                <p:tags r:id="rId148"/>
              </p:custDataLst>
            </p:nvPr>
          </p:nvSpPr>
          <p:spPr bwMode="auto">
            <a:xfrm flipH="1" flipV="1">
              <a:off x="1285" y="1746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83727" name="Oval 79"/>
            <p:cNvSpPr>
              <a:spLocks noChangeArrowheads="1"/>
            </p:cNvSpPr>
            <p:nvPr>
              <p:custDataLst>
                <p:tags r:id="rId149"/>
              </p:custDataLst>
            </p:nvPr>
          </p:nvSpPr>
          <p:spPr bwMode="auto">
            <a:xfrm flipH="1" flipV="1">
              <a:off x="1567" y="1746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83728" name="Oval 80"/>
            <p:cNvSpPr>
              <a:spLocks noChangeArrowheads="1"/>
            </p:cNvSpPr>
            <p:nvPr>
              <p:custDataLst>
                <p:tags r:id="rId150"/>
              </p:custDataLst>
            </p:nvPr>
          </p:nvSpPr>
          <p:spPr bwMode="auto">
            <a:xfrm flipH="1" flipV="1">
              <a:off x="733" y="1482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83729" name="Oval 81"/>
            <p:cNvSpPr>
              <a:spLocks noChangeArrowheads="1"/>
            </p:cNvSpPr>
            <p:nvPr>
              <p:custDataLst>
                <p:tags r:id="rId151"/>
              </p:custDataLst>
            </p:nvPr>
          </p:nvSpPr>
          <p:spPr bwMode="auto">
            <a:xfrm flipH="1" flipV="1">
              <a:off x="1015" y="1482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83730" name="Oval 82"/>
            <p:cNvSpPr>
              <a:spLocks noChangeArrowheads="1"/>
            </p:cNvSpPr>
            <p:nvPr>
              <p:custDataLst>
                <p:tags r:id="rId152"/>
              </p:custDataLst>
            </p:nvPr>
          </p:nvSpPr>
          <p:spPr bwMode="auto">
            <a:xfrm flipH="1" flipV="1">
              <a:off x="1285" y="1482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83731" name="Oval 83"/>
            <p:cNvSpPr>
              <a:spLocks noChangeArrowheads="1"/>
            </p:cNvSpPr>
            <p:nvPr>
              <p:custDataLst>
                <p:tags r:id="rId153"/>
              </p:custDataLst>
            </p:nvPr>
          </p:nvSpPr>
          <p:spPr bwMode="auto">
            <a:xfrm flipH="1" flipV="1">
              <a:off x="1567" y="1482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83732" name="Oval 84"/>
            <p:cNvSpPr>
              <a:spLocks noChangeArrowheads="1"/>
            </p:cNvSpPr>
            <p:nvPr>
              <p:custDataLst>
                <p:tags r:id="rId154"/>
              </p:custDataLst>
            </p:nvPr>
          </p:nvSpPr>
          <p:spPr bwMode="auto">
            <a:xfrm flipH="1" flipV="1">
              <a:off x="733" y="1236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83733" name="Oval 85"/>
            <p:cNvSpPr>
              <a:spLocks noChangeArrowheads="1"/>
            </p:cNvSpPr>
            <p:nvPr>
              <p:custDataLst>
                <p:tags r:id="rId155"/>
              </p:custDataLst>
            </p:nvPr>
          </p:nvSpPr>
          <p:spPr bwMode="auto">
            <a:xfrm flipH="1" flipV="1">
              <a:off x="1015" y="1236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83734" name="Oval 86"/>
            <p:cNvSpPr>
              <a:spLocks noChangeArrowheads="1"/>
            </p:cNvSpPr>
            <p:nvPr>
              <p:custDataLst>
                <p:tags r:id="rId156"/>
              </p:custDataLst>
            </p:nvPr>
          </p:nvSpPr>
          <p:spPr bwMode="auto">
            <a:xfrm flipH="1" flipV="1">
              <a:off x="1285" y="1236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83735" name="Oval 87"/>
            <p:cNvSpPr>
              <a:spLocks noChangeArrowheads="1"/>
            </p:cNvSpPr>
            <p:nvPr>
              <p:custDataLst>
                <p:tags r:id="rId157"/>
              </p:custDataLst>
            </p:nvPr>
          </p:nvSpPr>
          <p:spPr bwMode="auto">
            <a:xfrm flipH="1" flipV="1">
              <a:off x="1567" y="1236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83736" name="Oval 88"/>
            <p:cNvSpPr>
              <a:spLocks noChangeArrowheads="1"/>
            </p:cNvSpPr>
            <p:nvPr>
              <p:custDataLst>
                <p:tags r:id="rId158"/>
              </p:custDataLst>
            </p:nvPr>
          </p:nvSpPr>
          <p:spPr bwMode="auto">
            <a:xfrm flipH="1" flipV="1">
              <a:off x="1825" y="1992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83737" name="Oval 89"/>
            <p:cNvSpPr>
              <a:spLocks noChangeArrowheads="1"/>
            </p:cNvSpPr>
            <p:nvPr>
              <p:custDataLst>
                <p:tags r:id="rId159"/>
              </p:custDataLst>
            </p:nvPr>
          </p:nvSpPr>
          <p:spPr bwMode="auto">
            <a:xfrm flipH="1" flipV="1">
              <a:off x="2107" y="1992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83738" name="Oval 90"/>
            <p:cNvSpPr>
              <a:spLocks noChangeArrowheads="1"/>
            </p:cNvSpPr>
            <p:nvPr>
              <p:custDataLst>
                <p:tags r:id="rId160"/>
              </p:custDataLst>
            </p:nvPr>
          </p:nvSpPr>
          <p:spPr bwMode="auto">
            <a:xfrm flipH="1" flipV="1">
              <a:off x="2377" y="1992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83739" name="Oval 91"/>
            <p:cNvSpPr>
              <a:spLocks noChangeArrowheads="1"/>
            </p:cNvSpPr>
            <p:nvPr>
              <p:custDataLst>
                <p:tags r:id="rId161"/>
              </p:custDataLst>
            </p:nvPr>
          </p:nvSpPr>
          <p:spPr bwMode="auto">
            <a:xfrm flipH="1" flipV="1">
              <a:off x="2659" y="1992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83740" name="Oval 92"/>
            <p:cNvSpPr>
              <a:spLocks noChangeArrowheads="1"/>
            </p:cNvSpPr>
            <p:nvPr>
              <p:custDataLst>
                <p:tags r:id="rId162"/>
              </p:custDataLst>
            </p:nvPr>
          </p:nvSpPr>
          <p:spPr bwMode="auto">
            <a:xfrm flipH="1" flipV="1">
              <a:off x="1825" y="1746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83741" name="Oval 93"/>
            <p:cNvSpPr>
              <a:spLocks noChangeArrowheads="1"/>
            </p:cNvSpPr>
            <p:nvPr>
              <p:custDataLst>
                <p:tags r:id="rId163"/>
              </p:custDataLst>
            </p:nvPr>
          </p:nvSpPr>
          <p:spPr bwMode="auto">
            <a:xfrm flipH="1" flipV="1">
              <a:off x="2107" y="1746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83742" name="Oval 94"/>
            <p:cNvSpPr>
              <a:spLocks noChangeArrowheads="1"/>
            </p:cNvSpPr>
            <p:nvPr>
              <p:custDataLst>
                <p:tags r:id="rId164"/>
              </p:custDataLst>
            </p:nvPr>
          </p:nvSpPr>
          <p:spPr bwMode="auto">
            <a:xfrm flipH="1" flipV="1">
              <a:off x="2377" y="1746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83743" name="Oval 95"/>
            <p:cNvSpPr>
              <a:spLocks noChangeArrowheads="1"/>
            </p:cNvSpPr>
            <p:nvPr>
              <p:custDataLst>
                <p:tags r:id="rId165"/>
              </p:custDataLst>
            </p:nvPr>
          </p:nvSpPr>
          <p:spPr bwMode="auto">
            <a:xfrm flipH="1" flipV="1">
              <a:off x="2659" y="1746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83744" name="Oval 96"/>
            <p:cNvSpPr>
              <a:spLocks noChangeArrowheads="1"/>
            </p:cNvSpPr>
            <p:nvPr>
              <p:custDataLst>
                <p:tags r:id="rId166"/>
              </p:custDataLst>
            </p:nvPr>
          </p:nvSpPr>
          <p:spPr bwMode="auto">
            <a:xfrm flipH="1" flipV="1">
              <a:off x="1825" y="1482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83745" name="Oval 97"/>
            <p:cNvSpPr>
              <a:spLocks noChangeArrowheads="1"/>
            </p:cNvSpPr>
            <p:nvPr>
              <p:custDataLst>
                <p:tags r:id="rId167"/>
              </p:custDataLst>
            </p:nvPr>
          </p:nvSpPr>
          <p:spPr bwMode="auto">
            <a:xfrm flipH="1" flipV="1">
              <a:off x="2107" y="1482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83746" name="Oval 98"/>
            <p:cNvSpPr>
              <a:spLocks noChangeArrowheads="1"/>
            </p:cNvSpPr>
            <p:nvPr>
              <p:custDataLst>
                <p:tags r:id="rId168"/>
              </p:custDataLst>
            </p:nvPr>
          </p:nvSpPr>
          <p:spPr bwMode="auto">
            <a:xfrm flipH="1" flipV="1">
              <a:off x="2377" y="1482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83747" name="Oval 99"/>
            <p:cNvSpPr>
              <a:spLocks noChangeArrowheads="1"/>
            </p:cNvSpPr>
            <p:nvPr>
              <p:custDataLst>
                <p:tags r:id="rId169"/>
              </p:custDataLst>
            </p:nvPr>
          </p:nvSpPr>
          <p:spPr bwMode="auto">
            <a:xfrm flipH="1" flipV="1">
              <a:off x="2659" y="1482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83748" name="Oval 100"/>
            <p:cNvSpPr>
              <a:spLocks noChangeArrowheads="1"/>
            </p:cNvSpPr>
            <p:nvPr>
              <p:custDataLst>
                <p:tags r:id="rId170"/>
              </p:custDataLst>
            </p:nvPr>
          </p:nvSpPr>
          <p:spPr bwMode="auto">
            <a:xfrm flipH="1" flipV="1">
              <a:off x="1825" y="1236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83749" name="Oval 101"/>
            <p:cNvSpPr>
              <a:spLocks noChangeArrowheads="1"/>
            </p:cNvSpPr>
            <p:nvPr>
              <p:custDataLst>
                <p:tags r:id="rId171"/>
              </p:custDataLst>
            </p:nvPr>
          </p:nvSpPr>
          <p:spPr bwMode="auto">
            <a:xfrm flipH="1" flipV="1">
              <a:off x="2107" y="1236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83750" name="Oval 102"/>
            <p:cNvSpPr>
              <a:spLocks noChangeArrowheads="1"/>
            </p:cNvSpPr>
            <p:nvPr>
              <p:custDataLst>
                <p:tags r:id="rId172"/>
              </p:custDataLst>
            </p:nvPr>
          </p:nvSpPr>
          <p:spPr bwMode="auto">
            <a:xfrm flipH="1" flipV="1">
              <a:off x="2377" y="1236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83751" name="Oval 103"/>
            <p:cNvSpPr>
              <a:spLocks noChangeArrowheads="1"/>
            </p:cNvSpPr>
            <p:nvPr>
              <p:custDataLst>
                <p:tags r:id="rId173"/>
              </p:custDataLst>
            </p:nvPr>
          </p:nvSpPr>
          <p:spPr bwMode="auto">
            <a:xfrm flipH="1" flipV="1">
              <a:off x="2659" y="1236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cxnSp>
          <p:nvCxnSpPr>
            <p:cNvPr id="283752" name="AutoShape 104"/>
            <p:cNvCxnSpPr>
              <a:cxnSpLocks noChangeShapeType="1"/>
              <a:stCxn id="283656" idx="2"/>
              <a:endCxn id="283657" idx="6"/>
            </p:cNvCxnSpPr>
            <p:nvPr>
              <p:custDataLst>
                <p:tags r:id="rId174"/>
              </p:custDataLst>
            </p:nvPr>
          </p:nvCxnSpPr>
          <p:spPr bwMode="auto">
            <a:xfrm>
              <a:off x="247" y="3504"/>
              <a:ext cx="223" cy="0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283753" name="AutoShape 105"/>
            <p:cNvCxnSpPr>
              <a:cxnSpLocks noChangeShapeType="1"/>
            </p:cNvCxnSpPr>
            <p:nvPr>
              <p:custDataLst>
                <p:tags r:id="rId175"/>
              </p:custDataLst>
            </p:nvPr>
          </p:nvCxnSpPr>
          <p:spPr bwMode="auto">
            <a:xfrm flipH="1">
              <a:off x="226" y="1533"/>
              <a:ext cx="252" cy="456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283754" name="AutoShape 106"/>
            <p:cNvCxnSpPr>
              <a:cxnSpLocks noChangeShapeType="1"/>
            </p:cNvCxnSpPr>
            <p:nvPr>
              <p:custDataLst>
                <p:tags r:id="rId176"/>
              </p:custDataLst>
            </p:nvPr>
          </p:nvCxnSpPr>
          <p:spPr bwMode="auto">
            <a:xfrm>
              <a:off x="778" y="3501"/>
              <a:ext cx="252" cy="1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283755" name="AutoShape 107"/>
            <p:cNvCxnSpPr>
              <a:cxnSpLocks noChangeShapeType="1"/>
            </p:cNvCxnSpPr>
            <p:nvPr>
              <p:custDataLst>
                <p:tags r:id="rId177"/>
              </p:custDataLst>
            </p:nvPr>
          </p:nvCxnSpPr>
          <p:spPr bwMode="auto">
            <a:xfrm flipV="1">
              <a:off x="493" y="3282"/>
              <a:ext cx="0" cy="187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283756" name="AutoShape 108"/>
            <p:cNvCxnSpPr>
              <a:cxnSpLocks noChangeShapeType="1"/>
            </p:cNvCxnSpPr>
            <p:nvPr>
              <p:custDataLst>
                <p:tags r:id="rId178"/>
              </p:custDataLst>
            </p:nvPr>
          </p:nvCxnSpPr>
          <p:spPr bwMode="auto">
            <a:xfrm flipV="1">
              <a:off x="492" y="3048"/>
              <a:ext cx="2" cy="177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283757" name="AutoShape 109"/>
            <p:cNvCxnSpPr>
              <a:cxnSpLocks noChangeShapeType="1"/>
            </p:cNvCxnSpPr>
            <p:nvPr>
              <p:custDataLst>
                <p:tags r:id="rId179"/>
              </p:custDataLst>
            </p:nvPr>
          </p:nvCxnSpPr>
          <p:spPr bwMode="auto">
            <a:xfrm flipV="1">
              <a:off x="493" y="2802"/>
              <a:ext cx="0" cy="187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283758" name="AutoShape 110"/>
            <p:cNvCxnSpPr>
              <a:cxnSpLocks noChangeShapeType="1"/>
            </p:cNvCxnSpPr>
            <p:nvPr>
              <p:custDataLst>
                <p:tags r:id="rId180"/>
              </p:custDataLst>
            </p:nvPr>
          </p:nvCxnSpPr>
          <p:spPr bwMode="auto">
            <a:xfrm flipV="1">
              <a:off x="751" y="2808"/>
              <a:ext cx="0" cy="187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283759" name="AutoShape 111"/>
            <p:cNvCxnSpPr>
              <a:cxnSpLocks noChangeShapeType="1"/>
            </p:cNvCxnSpPr>
            <p:nvPr>
              <p:custDataLst>
                <p:tags r:id="rId181"/>
              </p:custDataLst>
            </p:nvPr>
          </p:nvCxnSpPr>
          <p:spPr bwMode="auto">
            <a:xfrm flipV="1">
              <a:off x="763" y="2538"/>
              <a:ext cx="0" cy="187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283760" name="AutoShape 112"/>
            <p:cNvCxnSpPr>
              <a:cxnSpLocks noChangeShapeType="1"/>
            </p:cNvCxnSpPr>
            <p:nvPr>
              <p:custDataLst>
                <p:tags r:id="rId182"/>
              </p:custDataLst>
            </p:nvPr>
          </p:nvCxnSpPr>
          <p:spPr bwMode="auto">
            <a:xfrm>
              <a:off x="492" y="2293"/>
              <a:ext cx="0" cy="206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283761" name="AutoShape 113"/>
            <p:cNvCxnSpPr>
              <a:cxnSpLocks noChangeShapeType="1"/>
            </p:cNvCxnSpPr>
            <p:nvPr>
              <p:custDataLst>
                <p:tags r:id="rId183"/>
              </p:custDataLst>
            </p:nvPr>
          </p:nvCxnSpPr>
          <p:spPr bwMode="auto">
            <a:xfrm flipV="1">
              <a:off x="756" y="2052"/>
              <a:ext cx="2" cy="177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283762" name="AutoShape 114"/>
            <p:cNvCxnSpPr>
              <a:cxnSpLocks noChangeShapeType="1"/>
            </p:cNvCxnSpPr>
            <p:nvPr>
              <p:custDataLst>
                <p:tags r:id="rId184"/>
              </p:custDataLst>
            </p:nvPr>
          </p:nvCxnSpPr>
          <p:spPr bwMode="auto">
            <a:xfrm flipV="1">
              <a:off x="1039" y="3276"/>
              <a:ext cx="0" cy="187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283763" name="AutoShape 115"/>
            <p:cNvCxnSpPr>
              <a:cxnSpLocks noChangeShapeType="1"/>
            </p:cNvCxnSpPr>
            <p:nvPr>
              <p:custDataLst>
                <p:tags r:id="rId185"/>
              </p:custDataLst>
            </p:nvPr>
          </p:nvCxnSpPr>
          <p:spPr bwMode="auto">
            <a:xfrm flipV="1">
              <a:off x="1033" y="2286"/>
              <a:ext cx="0" cy="187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283764" name="AutoShape 116"/>
            <p:cNvCxnSpPr>
              <a:cxnSpLocks noChangeShapeType="1"/>
            </p:cNvCxnSpPr>
            <p:nvPr>
              <p:custDataLst>
                <p:tags r:id="rId186"/>
              </p:custDataLst>
            </p:nvPr>
          </p:nvCxnSpPr>
          <p:spPr bwMode="auto">
            <a:xfrm flipV="1">
              <a:off x="1309" y="3270"/>
              <a:ext cx="0" cy="187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283765" name="AutoShape 117"/>
            <p:cNvCxnSpPr>
              <a:cxnSpLocks noChangeShapeType="1"/>
            </p:cNvCxnSpPr>
            <p:nvPr>
              <p:custDataLst>
                <p:tags r:id="rId187"/>
              </p:custDataLst>
            </p:nvPr>
          </p:nvCxnSpPr>
          <p:spPr bwMode="auto">
            <a:xfrm flipV="1">
              <a:off x="1308" y="3036"/>
              <a:ext cx="2" cy="177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283766" name="AutoShape 118"/>
            <p:cNvCxnSpPr>
              <a:cxnSpLocks noChangeShapeType="1"/>
            </p:cNvCxnSpPr>
            <p:nvPr>
              <p:custDataLst>
                <p:tags r:id="rId188"/>
              </p:custDataLst>
            </p:nvPr>
          </p:nvCxnSpPr>
          <p:spPr bwMode="auto">
            <a:xfrm flipV="1">
              <a:off x="1309" y="2790"/>
              <a:ext cx="0" cy="187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283767" name="AutoShape 119"/>
            <p:cNvCxnSpPr>
              <a:cxnSpLocks noChangeShapeType="1"/>
            </p:cNvCxnSpPr>
            <p:nvPr>
              <p:custDataLst>
                <p:tags r:id="rId189"/>
              </p:custDataLst>
            </p:nvPr>
          </p:nvCxnSpPr>
          <p:spPr bwMode="auto">
            <a:xfrm flipV="1">
              <a:off x="1309" y="2532"/>
              <a:ext cx="0" cy="187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283768" name="AutoShape 120"/>
            <p:cNvCxnSpPr>
              <a:cxnSpLocks noChangeShapeType="1"/>
            </p:cNvCxnSpPr>
            <p:nvPr>
              <p:custDataLst>
                <p:tags r:id="rId190"/>
              </p:custDataLst>
            </p:nvPr>
          </p:nvCxnSpPr>
          <p:spPr bwMode="auto">
            <a:xfrm flipV="1">
              <a:off x="1302" y="2046"/>
              <a:ext cx="2" cy="177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283769" name="AutoShape 121"/>
            <p:cNvCxnSpPr>
              <a:cxnSpLocks noChangeShapeType="1"/>
            </p:cNvCxnSpPr>
            <p:nvPr>
              <p:custDataLst>
                <p:tags r:id="rId191"/>
              </p:custDataLst>
            </p:nvPr>
          </p:nvCxnSpPr>
          <p:spPr bwMode="auto">
            <a:xfrm>
              <a:off x="778" y="3249"/>
              <a:ext cx="252" cy="1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283770" name="AutoShape 122"/>
            <p:cNvCxnSpPr>
              <a:cxnSpLocks noChangeShapeType="1"/>
            </p:cNvCxnSpPr>
            <p:nvPr>
              <p:custDataLst>
                <p:tags r:id="rId192"/>
              </p:custDataLst>
            </p:nvPr>
          </p:nvCxnSpPr>
          <p:spPr bwMode="auto">
            <a:xfrm>
              <a:off x="247" y="3030"/>
              <a:ext cx="223" cy="0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283771" name="AutoShape 123"/>
            <p:cNvCxnSpPr>
              <a:cxnSpLocks noChangeShapeType="1"/>
            </p:cNvCxnSpPr>
            <p:nvPr>
              <p:custDataLst>
                <p:tags r:id="rId193"/>
              </p:custDataLst>
            </p:nvPr>
          </p:nvCxnSpPr>
          <p:spPr bwMode="auto">
            <a:xfrm>
              <a:off x="1348" y="3027"/>
              <a:ext cx="216" cy="1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283772" name="AutoShape 124"/>
            <p:cNvCxnSpPr>
              <a:cxnSpLocks noChangeShapeType="1"/>
            </p:cNvCxnSpPr>
            <p:nvPr>
              <p:custDataLst>
                <p:tags r:id="rId194"/>
              </p:custDataLst>
            </p:nvPr>
          </p:nvCxnSpPr>
          <p:spPr bwMode="auto">
            <a:xfrm flipH="1">
              <a:off x="1867" y="3030"/>
              <a:ext cx="251" cy="1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283773" name="AutoShape 125"/>
            <p:cNvCxnSpPr>
              <a:cxnSpLocks noChangeShapeType="1"/>
            </p:cNvCxnSpPr>
            <p:nvPr>
              <p:custDataLst>
                <p:tags r:id="rId195"/>
              </p:custDataLst>
            </p:nvPr>
          </p:nvCxnSpPr>
          <p:spPr bwMode="auto">
            <a:xfrm>
              <a:off x="1897" y="2775"/>
              <a:ext cx="223" cy="0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283774" name="AutoShape 126"/>
            <p:cNvCxnSpPr>
              <a:cxnSpLocks noChangeShapeType="1"/>
            </p:cNvCxnSpPr>
            <p:nvPr>
              <p:custDataLst>
                <p:tags r:id="rId196"/>
              </p:custDataLst>
            </p:nvPr>
          </p:nvCxnSpPr>
          <p:spPr bwMode="auto">
            <a:xfrm>
              <a:off x="796" y="2025"/>
              <a:ext cx="216" cy="1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283775" name="AutoShape 127"/>
            <p:cNvCxnSpPr>
              <a:cxnSpLocks noChangeShapeType="1"/>
            </p:cNvCxnSpPr>
            <p:nvPr>
              <p:custDataLst>
                <p:tags r:id="rId197"/>
              </p:custDataLst>
            </p:nvPr>
          </p:nvCxnSpPr>
          <p:spPr bwMode="auto">
            <a:xfrm>
              <a:off x="1903" y="2025"/>
              <a:ext cx="223" cy="0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283776" name="AutoShape 128"/>
            <p:cNvCxnSpPr>
              <a:cxnSpLocks noChangeShapeType="1"/>
            </p:cNvCxnSpPr>
            <p:nvPr>
              <p:custDataLst>
                <p:tags r:id="rId198"/>
              </p:custDataLst>
            </p:nvPr>
          </p:nvCxnSpPr>
          <p:spPr bwMode="auto">
            <a:xfrm>
              <a:off x="253" y="2274"/>
              <a:ext cx="223" cy="0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283777" name="AutoShape 129"/>
            <p:cNvCxnSpPr>
              <a:cxnSpLocks noChangeShapeType="1"/>
            </p:cNvCxnSpPr>
            <p:nvPr>
              <p:custDataLst>
                <p:tags r:id="rId199"/>
              </p:custDataLst>
            </p:nvPr>
          </p:nvCxnSpPr>
          <p:spPr bwMode="auto">
            <a:xfrm>
              <a:off x="1354" y="2271"/>
              <a:ext cx="216" cy="1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283778" name="AutoShape 130"/>
            <p:cNvCxnSpPr>
              <a:cxnSpLocks noChangeShapeType="1"/>
            </p:cNvCxnSpPr>
            <p:nvPr>
              <p:custDataLst>
                <p:tags r:id="rId200"/>
              </p:custDataLst>
            </p:nvPr>
          </p:nvCxnSpPr>
          <p:spPr bwMode="auto">
            <a:xfrm>
              <a:off x="784" y="2511"/>
              <a:ext cx="252" cy="1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283779" name="AutoShape 131"/>
            <p:cNvCxnSpPr>
              <a:cxnSpLocks noChangeShapeType="1"/>
            </p:cNvCxnSpPr>
            <p:nvPr>
              <p:custDataLst>
                <p:tags r:id="rId201"/>
              </p:custDataLst>
            </p:nvPr>
          </p:nvCxnSpPr>
          <p:spPr bwMode="auto">
            <a:xfrm flipV="1">
              <a:off x="1354" y="2290"/>
              <a:ext cx="216" cy="221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283780" name="AutoShape 132"/>
            <p:cNvCxnSpPr>
              <a:cxnSpLocks noChangeShapeType="1"/>
            </p:cNvCxnSpPr>
            <p:nvPr>
              <p:custDataLst>
                <p:tags r:id="rId202"/>
              </p:custDataLst>
            </p:nvPr>
          </p:nvCxnSpPr>
          <p:spPr bwMode="auto">
            <a:xfrm flipV="1">
              <a:off x="1597" y="3276"/>
              <a:ext cx="0" cy="187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283781" name="AutoShape 133"/>
            <p:cNvCxnSpPr>
              <a:cxnSpLocks noChangeShapeType="1"/>
            </p:cNvCxnSpPr>
            <p:nvPr>
              <p:custDataLst>
                <p:tags r:id="rId203"/>
              </p:custDataLst>
            </p:nvPr>
          </p:nvCxnSpPr>
          <p:spPr bwMode="auto">
            <a:xfrm flipV="1">
              <a:off x="1597" y="2796"/>
              <a:ext cx="0" cy="187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283782" name="AutoShape 134"/>
            <p:cNvCxnSpPr>
              <a:cxnSpLocks noChangeShapeType="1"/>
            </p:cNvCxnSpPr>
            <p:nvPr>
              <p:custDataLst>
                <p:tags r:id="rId204"/>
              </p:custDataLst>
            </p:nvPr>
          </p:nvCxnSpPr>
          <p:spPr bwMode="auto">
            <a:xfrm flipV="1">
              <a:off x="1597" y="2538"/>
              <a:ext cx="0" cy="187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283783" name="AutoShape 135"/>
            <p:cNvCxnSpPr>
              <a:cxnSpLocks noChangeShapeType="1"/>
            </p:cNvCxnSpPr>
            <p:nvPr>
              <p:custDataLst>
                <p:tags r:id="rId205"/>
              </p:custDataLst>
            </p:nvPr>
          </p:nvCxnSpPr>
          <p:spPr bwMode="auto">
            <a:xfrm flipV="1">
              <a:off x="1591" y="2286"/>
              <a:ext cx="0" cy="187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283784" name="AutoShape 136"/>
            <p:cNvCxnSpPr>
              <a:cxnSpLocks noChangeShapeType="1"/>
            </p:cNvCxnSpPr>
            <p:nvPr>
              <p:custDataLst>
                <p:tags r:id="rId206"/>
              </p:custDataLst>
            </p:nvPr>
          </p:nvCxnSpPr>
          <p:spPr bwMode="auto">
            <a:xfrm flipV="1">
              <a:off x="1590" y="2052"/>
              <a:ext cx="2" cy="177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283785" name="AutoShape 137"/>
            <p:cNvCxnSpPr>
              <a:cxnSpLocks noChangeShapeType="1"/>
            </p:cNvCxnSpPr>
            <p:nvPr>
              <p:custDataLst>
                <p:tags r:id="rId207"/>
              </p:custDataLst>
            </p:nvPr>
          </p:nvCxnSpPr>
          <p:spPr bwMode="auto">
            <a:xfrm flipV="1">
              <a:off x="1849" y="2550"/>
              <a:ext cx="0" cy="187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283786" name="AutoShape 138"/>
            <p:cNvCxnSpPr>
              <a:cxnSpLocks noChangeShapeType="1"/>
            </p:cNvCxnSpPr>
            <p:nvPr>
              <p:custDataLst>
                <p:tags r:id="rId208"/>
              </p:custDataLst>
            </p:nvPr>
          </p:nvCxnSpPr>
          <p:spPr bwMode="auto">
            <a:xfrm flipV="1">
              <a:off x="1843" y="2298"/>
              <a:ext cx="0" cy="187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283787" name="AutoShape 139"/>
            <p:cNvCxnSpPr>
              <a:cxnSpLocks noChangeShapeType="1"/>
            </p:cNvCxnSpPr>
            <p:nvPr>
              <p:custDataLst>
                <p:tags r:id="rId209"/>
              </p:custDataLst>
            </p:nvPr>
          </p:nvCxnSpPr>
          <p:spPr bwMode="auto">
            <a:xfrm flipV="1">
              <a:off x="2130" y="3036"/>
              <a:ext cx="2" cy="177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283788" name="AutoShape 140"/>
            <p:cNvCxnSpPr>
              <a:cxnSpLocks noChangeShapeType="1"/>
            </p:cNvCxnSpPr>
            <p:nvPr>
              <p:custDataLst>
                <p:tags r:id="rId210"/>
              </p:custDataLst>
            </p:nvPr>
          </p:nvCxnSpPr>
          <p:spPr bwMode="auto">
            <a:xfrm flipV="1">
              <a:off x="2131" y="2550"/>
              <a:ext cx="0" cy="187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283789" name="AutoShape 141"/>
            <p:cNvCxnSpPr>
              <a:cxnSpLocks noChangeShapeType="1"/>
            </p:cNvCxnSpPr>
            <p:nvPr>
              <p:custDataLst>
                <p:tags r:id="rId211"/>
              </p:custDataLst>
            </p:nvPr>
          </p:nvCxnSpPr>
          <p:spPr bwMode="auto">
            <a:xfrm flipV="1">
              <a:off x="1336" y="3045"/>
              <a:ext cx="240" cy="432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283790" name="AutoShape 142"/>
            <p:cNvCxnSpPr>
              <a:cxnSpLocks noChangeShapeType="1"/>
            </p:cNvCxnSpPr>
            <p:nvPr>
              <p:custDataLst>
                <p:tags r:id="rId212"/>
              </p:custDataLst>
            </p:nvPr>
          </p:nvCxnSpPr>
          <p:spPr bwMode="auto">
            <a:xfrm flipH="1">
              <a:off x="778" y="2811"/>
              <a:ext cx="240" cy="426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283791" name="AutoShape 143"/>
            <p:cNvCxnSpPr>
              <a:cxnSpLocks noChangeShapeType="1"/>
            </p:cNvCxnSpPr>
            <p:nvPr>
              <p:custDataLst>
                <p:tags r:id="rId213"/>
              </p:custDataLst>
            </p:nvPr>
          </p:nvCxnSpPr>
          <p:spPr bwMode="auto">
            <a:xfrm>
              <a:off x="1345" y="1776"/>
              <a:ext cx="223" cy="0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283792" name="AutoShape 144"/>
            <p:cNvCxnSpPr>
              <a:cxnSpLocks noChangeShapeType="1"/>
            </p:cNvCxnSpPr>
            <p:nvPr>
              <p:custDataLst>
                <p:tags r:id="rId214"/>
              </p:custDataLst>
            </p:nvPr>
          </p:nvCxnSpPr>
          <p:spPr bwMode="auto">
            <a:xfrm flipV="1">
              <a:off x="499" y="1812"/>
              <a:ext cx="0" cy="187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283793" name="AutoShape 145"/>
            <p:cNvCxnSpPr>
              <a:cxnSpLocks noChangeShapeType="1"/>
            </p:cNvCxnSpPr>
            <p:nvPr>
              <p:custDataLst>
                <p:tags r:id="rId215"/>
              </p:custDataLst>
            </p:nvPr>
          </p:nvCxnSpPr>
          <p:spPr bwMode="auto">
            <a:xfrm flipV="1">
              <a:off x="499" y="1554"/>
              <a:ext cx="0" cy="187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283794" name="AutoShape 146"/>
            <p:cNvCxnSpPr>
              <a:cxnSpLocks noChangeShapeType="1"/>
            </p:cNvCxnSpPr>
            <p:nvPr>
              <p:custDataLst>
                <p:tags r:id="rId216"/>
              </p:custDataLst>
            </p:nvPr>
          </p:nvCxnSpPr>
          <p:spPr bwMode="auto">
            <a:xfrm>
              <a:off x="498" y="1285"/>
              <a:ext cx="0" cy="206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283795" name="AutoShape 147"/>
            <p:cNvCxnSpPr>
              <a:cxnSpLocks noChangeShapeType="1"/>
            </p:cNvCxnSpPr>
            <p:nvPr>
              <p:custDataLst>
                <p:tags r:id="rId217"/>
              </p:custDataLst>
            </p:nvPr>
          </p:nvCxnSpPr>
          <p:spPr bwMode="auto">
            <a:xfrm flipV="1">
              <a:off x="2683" y="1800"/>
              <a:ext cx="0" cy="187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283796" name="AutoShape 148"/>
            <p:cNvCxnSpPr>
              <a:cxnSpLocks noChangeShapeType="1"/>
            </p:cNvCxnSpPr>
            <p:nvPr>
              <p:custDataLst>
                <p:tags r:id="rId218"/>
              </p:custDataLst>
            </p:nvPr>
          </p:nvCxnSpPr>
          <p:spPr bwMode="auto">
            <a:xfrm flipV="1">
              <a:off x="2683" y="1542"/>
              <a:ext cx="0" cy="187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283797" name="AutoShape 149"/>
            <p:cNvCxnSpPr>
              <a:cxnSpLocks noChangeShapeType="1"/>
            </p:cNvCxnSpPr>
            <p:nvPr>
              <p:custDataLst>
                <p:tags r:id="rId219"/>
              </p:custDataLst>
            </p:nvPr>
          </p:nvCxnSpPr>
          <p:spPr bwMode="auto">
            <a:xfrm>
              <a:off x="2682" y="1291"/>
              <a:ext cx="0" cy="206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283798" name="AutoShape 150"/>
            <p:cNvCxnSpPr>
              <a:cxnSpLocks noChangeShapeType="1"/>
            </p:cNvCxnSpPr>
            <p:nvPr>
              <p:custDataLst>
                <p:tags r:id="rId220"/>
              </p:custDataLst>
            </p:nvPr>
          </p:nvCxnSpPr>
          <p:spPr bwMode="auto">
            <a:xfrm flipV="1">
              <a:off x="2407" y="1542"/>
              <a:ext cx="1" cy="199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283799" name="AutoShape 151"/>
            <p:cNvCxnSpPr>
              <a:cxnSpLocks noChangeShapeType="1"/>
            </p:cNvCxnSpPr>
            <p:nvPr>
              <p:custDataLst>
                <p:tags r:id="rId221"/>
              </p:custDataLst>
            </p:nvPr>
          </p:nvCxnSpPr>
          <p:spPr bwMode="auto">
            <a:xfrm flipV="1">
              <a:off x="2131" y="1548"/>
              <a:ext cx="0" cy="187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283800" name="AutoShape 152"/>
            <p:cNvCxnSpPr>
              <a:cxnSpLocks noChangeShapeType="1"/>
            </p:cNvCxnSpPr>
            <p:nvPr>
              <p:custDataLst>
                <p:tags r:id="rId222"/>
              </p:custDataLst>
            </p:nvPr>
          </p:nvCxnSpPr>
          <p:spPr bwMode="auto">
            <a:xfrm flipV="1">
              <a:off x="1597" y="1554"/>
              <a:ext cx="1" cy="199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283801" name="AutoShape 153"/>
            <p:cNvCxnSpPr>
              <a:cxnSpLocks noChangeShapeType="1"/>
            </p:cNvCxnSpPr>
            <p:nvPr>
              <p:custDataLst>
                <p:tags r:id="rId223"/>
              </p:custDataLst>
            </p:nvPr>
          </p:nvCxnSpPr>
          <p:spPr bwMode="auto">
            <a:xfrm flipV="1">
              <a:off x="1315" y="1548"/>
              <a:ext cx="0" cy="187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283802" name="AutoShape 154"/>
            <p:cNvCxnSpPr>
              <a:cxnSpLocks noChangeShapeType="1"/>
            </p:cNvCxnSpPr>
            <p:nvPr>
              <p:custDataLst>
                <p:tags r:id="rId224"/>
              </p:custDataLst>
            </p:nvPr>
          </p:nvCxnSpPr>
          <p:spPr bwMode="auto">
            <a:xfrm>
              <a:off x="1348" y="1515"/>
              <a:ext cx="222" cy="1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283803" name="AutoShape 155"/>
            <p:cNvCxnSpPr>
              <a:cxnSpLocks noChangeShapeType="1"/>
            </p:cNvCxnSpPr>
            <p:nvPr>
              <p:custDataLst>
                <p:tags r:id="rId225"/>
              </p:custDataLst>
            </p:nvPr>
          </p:nvCxnSpPr>
          <p:spPr bwMode="auto">
            <a:xfrm>
              <a:off x="2434" y="1539"/>
              <a:ext cx="234" cy="210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283804" name="AutoShape 156"/>
            <p:cNvCxnSpPr>
              <a:cxnSpLocks noChangeShapeType="1"/>
            </p:cNvCxnSpPr>
            <p:nvPr>
              <p:custDataLst>
                <p:tags r:id="rId226"/>
              </p:custDataLst>
            </p:nvPr>
          </p:nvCxnSpPr>
          <p:spPr bwMode="auto">
            <a:xfrm flipH="1">
              <a:off x="2425" y="1512"/>
              <a:ext cx="251" cy="1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283805" name="AutoShape 157"/>
            <p:cNvCxnSpPr>
              <a:cxnSpLocks noChangeShapeType="1"/>
            </p:cNvCxnSpPr>
            <p:nvPr>
              <p:custDataLst>
                <p:tags r:id="rId227"/>
              </p:custDataLst>
            </p:nvPr>
          </p:nvCxnSpPr>
          <p:spPr bwMode="auto">
            <a:xfrm flipH="1">
              <a:off x="220" y="2313"/>
              <a:ext cx="246" cy="438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283806" name="AutoShape 158"/>
            <p:cNvCxnSpPr>
              <a:cxnSpLocks noChangeShapeType="1"/>
            </p:cNvCxnSpPr>
            <p:nvPr>
              <p:custDataLst>
                <p:tags r:id="rId228"/>
              </p:custDataLst>
            </p:nvPr>
          </p:nvCxnSpPr>
          <p:spPr bwMode="auto">
            <a:xfrm>
              <a:off x="799" y="1509"/>
              <a:ext cx="223" cy="0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283807" name="AutoShape 159"/>
            <p:cNvCxnSpPr>
              <a:cxnSpLocks noChangeShapeType="1"/>
            </p:cNvCxnSpPr>
            <p:nvPr>
              <p:custDataLst>
                <p:tags r:id="rId229"/>
              </p:custDataLst>
            </p:nvPr>
          </p:nvCxnSpPr>
          <p:spPr bwMode="auto">
            <a:xfrm flipV="1">
              <a:off x="762" y="1536"/>
              <a:ext cx="2" cy="207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283808" name="AutoShape 160"/>
            <p:cNvCxnSpPr>
              <a:cxnSpLocks noChangeShapeType="1"/>
            </p:cNvCxnSpPr>
            <p:nvPr>
              <p:custDataLst>
                <p:tags r:id="rId230"/>
              </p:custDataLst>
            </p:nvPr>
          </p:nvCxnSpPr>
          <p:spPr bwMode="auto">
            <a:xfrm flipH="1" flipV="1">
              <a:off x="1882" y="3279"/>
              <a:ext cx="222" cy="192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283809" name="AutoShape 161"/>
            <p:cNvCxnSpPr>
              <a:cxnSpLocks noChangeShapeType="1"/>
            </p:cNvCxnSpPr>
            <p:nvPr>
              <p:custDataLst>
                <p:tags r:id="rId231"/>
              </p:custDataLst>
            </p:nvPr>
          </p:nvCxnSpPr>
          <p:spPr bwMode="auto">
            <a:xfrm>
              <a:off x="2130" y="2047"/>
              <a:ext cx="0" cy="206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283810" name="AutoShape 162"/>
            <p:cNvCxnSpPr>
              <a:cxnSpLocks noChangeShapeType="1"/>
            </p:cNvCxnSpPr>
            <p:nvPr>
              <p:custDataLst>
                <p:tags r:id="rId232"/>
              </p:custDataLst>
            </p:nvPr>
          </p:nvCxnSpPr>
          <p:spPr bwMode="auto">
            <a:xfrm flipV="1">
              <a:off x="1050" y="1266"/>
              <a:ext cx="2" cy="207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283811" name="AutoShape 163"/>
            <p:cNvCxnSpPr>
              <a:cxnSpLocks noChangeShapeType="1"/>
            </p:cNvCxnSpPr>
            <p:nvPr>
              <p:custDataLst>
                <p:tags r:id="rId233"/>
              </p:custDataLst>
            </p:nvPr>
          </p:nvCxnSpPr>
          <p:spPr bwMode="auto">
            <a:xfrm flipV="1">
              <a:off x="2407" y="3282"/>
              <a:ext cx="0" cy="187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283812" name="AutoShape 164"/>
            <p:cNvCxnSpPr>
              <a:cxnSpLocks noChangeShapeType="1"/>
            </p:cNvCxnSpPr>
            <p:nvPr>
              <p:custDataLst>
                <p:tags r:id="rId234"/>
              </p:custDataLst>
            </p:nvPr>
          </p:nvCxnSpPr>
          <p:spPr bwMode="auto">
            <a:xfrm>
              <a:off x="2437" y="2523"/>
              <a:ext cx="223" cy="0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283813" name="AutoShape 165"/>
            <p:cNvCxnSpPr>
              <a:cxnSpLocks noChangeShapeType="1"/>
            </p:cNvCxnSpPr>
            <p:nvPr>
              <p:custDataLst>
                <p:tags r:id="rId235"/>
              </p:custDataLst>
            </p:nvPr>
          </p:nvCxnSpPr>
          <p:spPr bwMode="auto">
            <a:xfrm>
              <a:off x="2431" y="2271"/>
              <a:ext cx="223" cy="0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283814" name="AutoShape 166"/>
            <p:cNvCxnSpPr>
              <a:cxnSpLocks noChangeShapeType="1"/>
            </p:cNvCxnSpPr>
            <p:nvPr>
              <p:custDataLst>
                <p:tags r:id="rId236"/>
              </p:custDataLst>
            </p:nvPr>
          </p:nvCxnSpPr>
          <p:spPr bwMode="auto">
            <a:xfrm flipV="1">
              <a:off x="2137" y="2292"/>
              <a:ext cx="0" cy="187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283815" name="AutoShape 167"/>
            <p:cNvCxnSpPr>
              <a:cxnSpLocks noChangeShapeType="1"/>
            </p:cNvCxnSpPr>
            <p:nvPr>
              <p:custDataLst>
                <p:tags r:id="rId237"/>
              </p:custDataLst>
            </p:nvPr>
          </p:nvCxnSpPr>
          <p:spPr bwMode="auto">
            <a:xfrm flipV="1">
              <a:off x="2401" y="2562"/>
              <a:ext cx="0" cy="187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283816" name="AutoShape 168"/>
            <p:cNvCxnSpPr>
              <a:cxnSpLocks noChangeShapeType="1"/>
            </p:cNvCxnSpPr>
            <p:nvPr>
              <p:custDataLst>
                <p:tags r:id="rId238"/>
              </p:custDataLst>
            </p:nvPr>
          </p:nvCxnSpPr>
          <p:spPr bwMode="auto">
            <a:xfrm flipV="1">
              <a:off x="2395" y="2298"/>
              <a:ext cx="0" cy="187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283817" name="AutoShape 169"/>
            <p:cNvCxnSpPr>
              <a:cxnSpLocks noChangeShapeType="1"/>
            </p:cNvCxnSpPr>
            <p:nvPr>
              <p:custDataLst>
                <p:tags r:id="rId239"/>
              </p:custDataLst>
            </p:nvPr>
          </p:nvCxnSpPr>
          <p:spPr bwMode="auto">
            <a:xfrm flipH="1">
              <a:off x="2422" y="2775"/>
              <a:ext cx="264" cy="462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283818" name="AutoShape 170"/>
            <p:cNvCxnSpPr>
              <a:cxnSpLocks noChangeShapeType="1"/>
            </p:cNvCxnSpPr>
            <p:nvPr>
              <p:custDataLst>
                <p:tags r:id="rId240"/>
              </p:custDataLst>
            </p:nvPr>
          </p:nvCxnSpPr>
          <p:spPr bwMode="auto">
            <a:xfrm flipV="1">
              <a:off x="2683" y="3282"/>
              <a:ext cx="0" cy="187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283819" name="AutoShape 171"/>
            <p:cNvCxnSpPr>
              <a:cxnSpLocks noChangeShapeType="1"/>
            </p:cNvCxnSpPr>
            <p:nvPr>
              <p:custDataLst>
                <p:tags r:id="rId241"/>
              </p:custDataLst>
            </p:nvPr>
          </p:nvCxnSpPr>
          <p:spPr bwMode="auto">
            <a:xfrm flipV="1">
              <a:off x="2683" y="3042"/>
              <a:ext cx="0" cy="187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283820" name="AutoShape 172"/>
            <p:cNvCxnSpPr>
              <a:cxnSpLocks noChangeShapeType="1"/>
            </p:cNvCxnSpPr>
            <p:nvPr>
              <p:custDataLst>
                <p:tags r:id="rId242"/>
              </p:custDataLst>
            </p:nvPr>
          </p:nvCxnSpPr>
          <p:spPr bwMode="auto">
            <a:xfrm flipH="1" flipV="1">
              <a:off x="1880" y="1284"/>
              <a:ext cx="233" cy="205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283821" name="AutoShape 173"/>
            <p:cNvCxnSpPr>
              <a:cxnSpLocks noChangeShapeType="1"/>
            </p:cNvCxnSpPr>
            <p:nvPr>
              <p:custDataLst>
                <p:tags r:id="rId243"/>
              </p:custDataLst>
            </p:nvPr>
          </p:nvCxnSpPr>
          <p:spPr bwMode="auto">
            <a:xfrm flipV="1">
              <a:off x="216" y="3282"/>
              <a:ext cx="2" cy="177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283822" name="AutoShape 174"/>
            <p:cNvCxnSpPr>
              <a:cxnSpLocks noChangeShapeType="1"/>
            </p:cNvCxnSpPr>
            <p:nvPr>
              <p:custDataLst>
                <p:tags r:id="rId244"/>
              </p:custDataLst>
            </p:nvPr>
          </p:nvCxnSpPr>
          <p:spPr bwMode="auto">
            <a:xfrm>
              <a:off x="2443" y="3501"/>
              <a:ext cx="223" cy="0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sp>
          <p:nvSpPr>
            <p:cNvPr id="283823" name="Oval 175"/>
            <p:cNvSpPr>
              <a:spLocks noChangeArrowheads="1"/>
            </p:cNvSpPr>
            <p:nvPr>
              <p:custDataLst>
                <p:tags r:id="rId245"/>
              </p:custDataLst>
            </p:nvPr>
          </p:nvSpPr>
          <p:spPr bwMode="auto">
            <a:xfrm flipH="1" flipV="1">
              <a:off x="463" y="3000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83824" name="Oval 176"/>
            <p:cNvSpPr>
              <a:spLocks noChangeArrowheads="1"/>
            </p:cNvSpPr>
            <p:nvPr>
              <p:custDataLst>
                <p:tags r:id="rId246"/>
              </p:custDataLst>
            </p:nvPr>
          </p:nvSpPr>
          <p:spPr bwMode="auto">
            <a:xfrm flipH="1" flipV="1">
              <a:off x="463" y="2754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83825" name="Oval 177"/>
            <p:cNvSpPr>
              <a:spLocks noChangeArrowheads="1"/>
            </p:cNvSpPr>
            <p:nvPr>
              <p:custDataLst>
                <p:tags r:id="rId247"/>
              </p:custDataLst>
            </p:nvPr>
          </p:nvSpPr>
          <p:spPr bwMode="auto">
            <a:xfrm flipH="1" flipV="1">
              <a:off x="463" y="2490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83826" name="Oval 178"/>
            <p:cNvSpPr>
              <a:spLocks noChangeArrowheads="1"/>
            </p:cNvSpPr>
            <p:nvPr>
              <p:custDataLst>
                <p:tags r:id="rId248"/>
              </p:custDataLst>
            </p:nvPr>
          </p:nvSpPr>
          <p:spPr bwMode="auto">
            <a:xfrm flipH="1" flipV="1">
              <a:off x="463" y="2244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cxnSp>
          <p:nvCxnSpPr>
            <p:cNvPr id="283827" name="AutoShape 179"/>
            <p:cNvCxnSpPr>
              <a:cxnSpLocks noChangeShapeType="1"/>
            </p:cNvCxnSpPr>
            <p:nvPr>
              <p:custDataLst>
                <p:tags r:id="rId249"/>
              </p:custDataLst>
            </p:nvPr>
          </p:nvCxnSpPr>
          <p:spPr bwMode="auto">
            <a:xfrm>
              <a:off x="520" y="3249"/>
              <a:ext cx="216" cy="1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283828" name="AutoShape 180"/>
            <p:cNvCxnSpPr>
              <a:cxnSpLocks noChangeShapeType="1"/>
            </p:cNvCxnSpPr>
            <p:nvPr>
              <p:custDataLst>
                <p:tags r:id="rId250"/>
              </p:custDataLst>
            </p:nvPr>
          </p:nvCxnSpPr>
          <p:spPr bwMode="auto">
            <a:xfrm flipV="1">
              <a:off x="520" y="3046"/>
              <a:ext cx="222" cy="197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283829" name="AutoShape 181"/>
            <p:cNvCxnSpPr>
              <a:cxnSpLocks noChangeShapeType="1"/>
            </p:cNvCxnSpPr>
            <p:nvPr>
              <p:custDataLst>
                <p:tags r:id="rId251"/>
              </p:custDataLst>
            </p:nvPr>
          </p:nvCxnSpPr>
          <p:spPr bwMode="auto">
            <a:xfrm>
              <a:off x="532" y="2775"/>
              <a:ext cx="216" cy="1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283830" name="AutoShape 182"/>
            <p:cNvCxnSpPr>
              <a:cxnSpLocks noChangeShapeType="1"/>
              <a:stCxn id="283825" idx="3"/>
            </p:cNvCxnSpPr>
            <p:nvPr>
              <p:custDataLst>
                <p:tags r:id="rId252"/>
              </p:custDataLst>
            </p:nvPr>
          </p:nvCxnSpPr>
          <p:spPr bwMode="auto">
            <a:xfrm flipV="1">
              <a:off x="514" y="2272"/>
              <a:ext cx="228" cy="227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283831" name="AutoShape 183"/>
            <p:cNvCxnSpPr>
              <a:cxnSpLocks noChangeShapeType="1"/>
            </p:cNvCxnSpPr>
            <p:nvPr>
              <p:custDataLst>
                <p:tags r:id="rId253"/>
              </p:custDataLst>
            </p:nvPr>
          </p:nvCxnSpPr>
          <p:spPr bwMode="auto">
            <a:xfrm>
              <a:off x="526" y="2511"/>
              <a:ext cx="216" cy="1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283832" name="AutoShape 184"/>
            <p:cNvCxnSpPr>
              <a:cxnSpLocks noChangeShapeType="1"/>
            </p:cNvCxnSpPr>
            <p:nvPr>
              <p:custDataLst>
                <p:tags r:id="rId254"/>
              </p:custDataLst>
            </p:nvPr>
          </p:nvCxnSpPr>
          <p:spPr bwMode="auto">
            <a:xfrm>
              <a:off x="532" y="1509"/>
              <a:ext cx="204" cy="1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283833" name="AutoShape 185"/>
            <p:cNvCxnSpPr>
              <a:cxnSpLocks noChangeShapeType="1"/>
            </p:cNvCxnSpPr>
            <p:nvPr>
              <p:custDataLst>
                <p:tags r:id="rId255"/>
              </p:custDataLst>
            </p:nvPr>
          </p:nvCxnSpPr>
          <p:spPr bwMode="auto">
            <a:xfrm flipV="1">
              <a:off x="532" y="1287"/>
              <a:ext cx="480" cy="198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283834" name="AutoShape 186"/>
            <p:cNvCxnSpPr>
              <a:cxnSpLocks noChangeShapeType="1"/>
            </p:cNvCxnSpPr>
            <p:nvPr>
              <p:custDataLst>
                <p:tags r:id="rId256"/>
              </p:custDataLst>
            </p:nvPr>
          </p:nvCxnSpPr>
          <p:spPr bwMode="auto">
            <a:xfrm>
              <a:off x="1075" y="3498"/>
              <a:ext cx="223" cy="0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283835" name="AutoShape 187"/>
            <p:cNvCxnSpPr>
              <a:cxnSpLocks noChangeShapeType="1"/>
            </p:cNvCxnSpPr>
            <p:nvPr>
              <p:custDataLst>
                <p:tags r:id="rId257"/>
              </p:custDataLst>
            </p:nvPr>
          </p:nvCxnSpPr>
          <p:spPr bwMode="auto">
            <a:xfrm flipV="1">
              <a:off x="1039" y="3276"/>
              <a:ext cx="0" cy="187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283836" name="AutoShape 188"/>
            <p:cNvCxnSpPr>
              <a:cxnSpLocks noChangeShapeType="1"/>
            </p:cNvCxnSpPr>
            <p:nvPr>
              <p:custDataLst>
                <p:tags r:id="rId258"/>
              </p:custDataLst>
            </p:nvPr>
          </p:nvCxnSpPr>
          <p:spPr bwMode="auto">
            <a:xfrm flipV="1">
              <a:off x="1033" y="2286"/>
              <a:ext cx="0" cy="187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283837" name="AutoShape 189"/>
            <p:cNvCxnSpPr>
              <a:cxnSpLocks noChangeShapeType="1"/>
            </p:cNvCxnSpPr>
            <p:nvPr>
              <p:custDataLst>
                <p:tags r:id="rId259"/>
              </p:custDataLst>
            </p:nvPr>
          </p:nvCxnSpPr>
          <p:spPr bwMode="auto">
            <a:xfrm>
              <a:off x="1075" y="3246"/>
              <a:ext cx="223" cy="0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283838" name="AutoShape 190"/>
            <p:cNvCxnSpPr>
              <a:cxnSpLocks noChangeShapeType="1"/>
            </p:cNvCxnSpPr>
            <p:nvPr>
              <p:custDataLst>
                <p:tags r:id="rId260"/>
              </p:custDataLst>
            </p:nvPr>
          </p:nvCxnSpPr>
          <p:spPr bwMode="auto">
            <a:xfrm>
              <a:off x="1069" y="2778"/>
              <a:ext cx="223" cy="0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283839" name="AutoShape 191"/>
            <p:cNvCxnSpPr>
              <a:cxnSpLocks noChangeShapeType="1"/>
            </p:cNvCxnSpPr>
            <p:nvPr>
              <p:custDataLst>
                <p:tags r:id="rId261"/>
              </p:custDataLst>
            </p:nvPr>
          </p:nvCxnSpPr>
          <p:spPr bwMode="auto">
            <a:xfrm>
              <a:off x="1093" y="2022"/>
              <a:ext cx="199" cy="1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283840" name="AutoShape 192"/>
            <p:cNvCxnSpPr>
              <a:cxnSpLocks noChangeShapeType="1"/>
            </p:cNvCxnSpPr>
            <p:nvPr>
              <p:custDataLst>
                <p:tags r:id="rId262"/>
              </p:custDataLst>
            </p:nvPr>
          </p:nvCxnSpPr>
          <p:spPr bwMode="auto">
            <a:xfrm>
              <a:off x="1081" y="2268"/>
              <a:ext cx="223" cy="0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283841" name="AutoShape 193"/>
            <p:cNvCxnSpPr>
              <a:cxnSpLocks noChangeShapeType="1"/>
            </p:cNvCxnSpPr>
            <p:nvPr>
              <p:custDataLst>
                <p:tags r:id="rId263"/>
              </p:custDataLst>
            </p:nvPr>
          </p:nvCxnSpPr>
          <p:spPr bwMode="auto">
            <a:xfrm flipV="1">
              <a:off x="784" y="2541"/>
              <a:ext cx="516" cy="210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283842" name="AutoShape 194"/>
            <p:cNvCxnSpPr>
              <a:cxnSpLocks noChangeShapeType="1"/>
            </p:cNvCxnSpPr>
            <p:nvPr>
              <p:custDataLst>
                <p:tags r:id="rId264"/>
              </p:custDataLst>
            </p:nvPr>
          </p:nvCxnSpPr>
          <p:spPr bwMode="auto">
            <a:xfrm flipH="1">
              <a:off x="1060" y="2799"/>
              <a:ext cx="240" cy="438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283843" name="AutoShape 195"/>
            <p:cNvCxnSpPr>
              <a:cxnSpLocks noChangeShapeType="1"/>
            </p:cNvCxnSpPr>
            <p:nvPr>
              <p:custDataLst>
                <p:tags r:id="rId265"/>
              </p:custDataLst>
            </p:nvPr>
          </p:nvCxnSpPr>
          <p:spPr bwMode="auto">
            <a:xfrm>
              <a:off x="1060" y="1779"/>
              <a:ext cx="234" cy="1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283844" name="AutoShape 196"/>
            <p:cNvCxnSpPr>
              <a:cxnSpLocks noChangeShapeType="1"/>
            </p:cNvCxnSpPr>
            <p:nvPr>
              <p:custDataLst>
                <p:tags r:id="rId266"/>
              </p:custDataLst>
            </p:nvPr>
          </p:nvCxnSpPr>
          <p:spPr bwMode="auto">
            <a:xfrm flipH="1">
              <a:off x="1066" y="1275"/>
              <a:ext cx="528" cy="222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283845" name="AutoShape 197"/>
            <p:cNvCxnSpPr>
              <a:cxnSpLocks noChangeShapeType="1"/>
            </p:cNvCxnSpPr>
            <p:nvPr>
              <p:custDataLst>
                <p:tags r:id="rId267"/>
              </p:custDataLst>
            </p:nvPr>
          </p:nvCxnSpPr>
          <p:spPr bwMode="auto">
            <a:xfrm>
              <a:off x="1618" y="3249"/>
              <a:ext cx="222" cy="1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283846" name="AutoShape 198"/>
            <p:cNvCxnSpPr>
              <a:cxnSpLocks noChangeShapeType="1"/>
            </p:cNvCxnSpPr>
            <p:nvPr>
              <p:custDataLst>
                <p:tags r:id="rId268"/>
              </p:custDataLst>
            </p:nvPr>
          </p:nvCxnSpPr>
          <p:spPr bwMode="auto">
            <a:xfrm>
              <a:off x="1618" y="3027"/>
              <a:ext cx="222" cy="1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283847" name="AutoShape 199"/>
            <p:cNvCxnSpPr>
              <a:cxnSpLocks noChangeShapeType="1"/>
            </p:cNvCxnSpPr>
            <p:nvPr>
              <p:custDataLst>
                <p:tags r:id="rId269"/>
              </p:custDataLst>
            </p:nvPr>
          </p:nvCxnSpPr>
          <p:spPr bwMode="auto">
            <a:xfrm>
              <a:off x="1618" y="2025"/>
              <a:ext cx="222" cy="1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283848" name="AutoShape 200"/>
            <p:cNvCxnSpPr>
              <a:cxnSpLocks noChangeShapeType="1"/>
            </p:cNvCxnSpPr>
            <p:nvPr>
              <p:custDataLst>
                <p:tags r:id="rId270"/>
              </p:custDataLst>
            </p:nvPr>
          </p:nvCxnSpPr>
          <p:spPr bwMode="auto">
            <a:xfrm flipH="1" flipV="1">
              <a:off x="1618" y="2535"/>
              <a:ext cx="222" cy="474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283849" name="AutoShape 201"/>
            <p:cNvCxnSpPr>
              <a:cxnSpLocks noChangeShapeType="1"/>
            </p:cNvCxnSpPr>
            <p:nvPr>
              <p:custDataLst>
                <p:tags r:id="rId271"/>
              </p:custDataLst>
            </p:nvPr>
          </p:nvCxnSpPr>
          <p:spPr bwMode="auto">
            <a:xfrm>
              <a:off x="1630" y="1521"/>
              <a:ext cx="222" cy="1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283850" name="AutoShape 202"/>
            <p:cNvCxnSpPr>
              <a:cxnSpLocks noChangeShapeType="1"/>
            </p:cNvCxnSpPr>
            <p:nvPr>
              <p:custDataLst>
                <p:tags r:id="rId272"/>
              </p:custDataLst>
            </p:nvPr>
          </p:nvCxnSpPr>
          <p:spPr bwMode="auto">
            <a:xfrm flipH="1">
              <a:off x="1624" y="3273"/>
              <a:ext cx="216" cy="216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283851" name="AutoShape 203"/>
            <p:cNvCxnSpPr>
              <a:cxnSpLocks noChangeShapeType="1"/>
            </p:cNvCxnSpPr>
            <p:nvPr>
              <p:custDataLst>
                <p:tags r:id="rId273"/>
              </p:custDataLst>
            </p:nvPr>
          </p:nvCxnSpPr>
          <p:spPr bwMode="auto">
            <a:xfrm>
              <a:off x="2173" y="3501"/>
              <a:ext cx="223" cy="0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283852" name="AutoShape 204"/>
            <p:cNvCxnSpPr>
              <a:cxnSpLocks noChangeShapeType="1"/>
            </p:cNvCxnSpPr>
            <p:nvPr>
              <p:custDataLst>
                <p:tags r:id="rId274"/>
              </p:custDataLst>
            </p:nvPr>
          </p:nvCxnSpPr>
          <p:spPr bwMode="auto">
            <a:xfrm>
              <a:off x="2170" y="1515"/>
              <a:ext cx="222" cy="1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283853" name="AutoShape 205"/>
            <p:cNvCxnSpPr>
              <a:cxnSpLocks noChangeShapeType="1"/>
            </p:cNvCxnSpPr>
            <p:nvPr>
              <p:custDataLst>
                <p:tags r:id="rId275"/>
              </p:custDataLst>
            </p:nvPr>
          </p:nvCxnSpPr>
          <p:spPr bwMode="auto">
            <a:xfrm flipV="1">
              <a:off x="2158" y="1287"/>
              <a:ext cx="516" cy="210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283854" name="AutoShape 206"/>
            <p:cNvCxnSpPr>
              <a:cxnSpLocks noChangeShapeType="1"/>
            </p:cNvCxnSpPr>
            <p:nvPr>
              <p:custDataLst>
                <p:tags r:id="rId276"/>
              </p:custDataLst>
            </p:nvPr>
          </p:nvCxnSpPr>
          <p:spPr bwMode="auto">
            <a:xfrm>
              <a:off x="2176" y="3258"/>
              <a:ext cx="216" cy="1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283855" name="AutoShape 207"/>
            <p:cNvCxnSpPr>
              <a:cxnSpLocks noChangeShapeType="1"/>
            </p:cNvCxnSpPr>
            <p:nvPr>
              <p:custDataLst>
                <p:tags r:id="rId277"/>
              </p:custDataLst>
            </p:nvPr>
          </p:nvCxnSpPr>
          <p:spPr bwMode="auto">
            <a:xfrm flipH="1" flipV="1">
              <a:off x="2158" y="2289"/>
              <a:ext cx="222" cy="474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283856" name="AutoShape 208"/>
            <p:cNvCxnSpPr>
              <a:cxnSpLocks noChangeShapeType="1"/>
            </p:cNvCxnSpPr>
            <p:nvPr>
              <p:custDataLst>
                <p:tags r:id="rId278"/>
              </p:custDataLst>
            </p:nvPr>
          </p:nvCxnSpPr>
          <p:spPr bwMode="auto">
            <a:xfrm flipV="1">
              <a:off x="2146" y="2805"/>
              <a:ext cx="246" cy="456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</p:grpSp>
      <p:sp>
        <p:nvSpPr>
          <p:cNvPr id="283857" name="Rectangle 209"/>
          <p:cNvSpPr>
            <a:spLocks noGrp="1" noChangeArrowheads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en-US" altLang="zh-TW">
                <a:ea typeface="新細明體" charset="-120"/>
              </a:rPr>
              <a:t>Abstraction</a:t>
            </a:r>
          </a:p>
        </p:txBody>
      </p:sp>
      <p:sp>
        <p:nvSpPr>
          <p:cNvPr id="283858" name="Rectangle 2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695825" y="1905000"/>
            <a:ext cx="9620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TW" sz="2400" b="1" smtClean="0">
                <a:solidFill>
                  <a:srgbClr val="000000"/>
                </a:solidFill>
                <a:ea typeface="新細明體" charset="-120"/>
              </a:rPr>
              <a:t>State</a:t>
            </a:r>
            <a:endParaRPr lang="en-US" altLang="zh-TW" b="1" smtClean="0">
              <a:solidFill>
                <a:srgbClr val="000000"/>
              </a:solidFill>
              <a:ea typeface="新細明體" charset="-120"/>
            </a:endParaRPr>
          </a:p>
        </p:txBody>
      </p:sp>
      <p:sp>
        <p:nvSpPr>
          <p:cNvPr id="283859" name="Rectangle 21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0" y="1676400"/>
            <a:ext cx="4391025" cy="4149725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cxnSp>
        <p:nvCxnSpPr>
          <p:cNvPr id="283860" name="AutoShape 212"/>
          <p:cNvCxnSpPr>
            <a:cxnSpLocks noChangeShapeType="1"/>
          </p:cNvCxnSpPr>
          <p:nvPr>
            <p:custDataLst>
              <p:tags r:id="rId9"/>
            </p:custDataLst>
          </p:nvPr>
        </p:nvCxnSpPr>
        <p:spPr bwMode="auto">
          <a:xfrm>
            <a:off x="5751513" y="2644775"/>
            <a:ext cx="2017712" cy="1588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lg" len="lg"/>
          </a:ln>
          <a:effectLst/>
        </p:spPr>
      </p:cxnSp>
      <p:sp>
        <p:nvSpPr>
          <p:cNvPr id="283861" name="Oval 21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 flipH="1" flipV="1">
            <a:off x="5095875" y="2428875"/>
            <a:ext cx="474663" cy="455613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grpSp>
        <p:nvGrpSpPr>
          <p:cNvPr id="3" name="Group 215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4457700" y="2990850"/>
            <a:ext cx="1638300" cy="1466850"/>
            <a:chOff x="3702" y="1440"/>
            <a:chExt cx="1032" cy="924"/>
          </a:xfrm>
        </p:grpSpPr>
        <p:sp>
          <p:nvSpPr>
            <p:cNvPr id="283864" name="Rectangle 216"/>
            <p:cNvSpPr>
              <a:spLocks noChangeArrowheads="1"/>
            </p:cNvSpPr>
            <p:nvPr>
              <p:custDataLst>
                <p:tags r:id="rId74"/>
              </p:custDataLst>
            </p:nvPr>
          </p:nvSpPr>
          <p:spPr bwMode="auto">
            <a:xfrm>
              <a:off x="3702" y="1440"/>
              <a:ext cx="366" cy="8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zh-TW" sz="1400" b="1" i="1" smtClean="0">
                  <a:solidFill>
                    <a:srgbClr val="000000"/>
                  </a:solidFill>
                  <a:ea typeface="新細明體" charset="-120"/>
                </a:rPr>
                <a:t>pc</a:t>
              </a:r>
            </a:p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zh-TW" sz="1400" smtClean="0">
                  <a:solidFill>
                    <a:srgbClr val="000000"/>
                  </a:solidFill>
                  <a:ea typeface="新細明體" charset="-120"/>
                </a:rPr>
                <a:t>lock</a:t>
              </a:r>
            </a:p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zh-TW" sz="1400" smtClean="0">
                  <a:solidFill>
                    <a:srgbClr val="000000"/>
                  </a:solidFill>
                  <a:ea typeface="新細明體" charset="-120"/>
                </a:rPr>
                <a:t>old</a:t>
              </a:r>
            </a:p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zh-TW" sz="1400" smtClean="0">
                  <a:solidFill>
                    <a:srgbClr val="000000"/>
                  </a:solidFill>
                  <a:ea typeface="新細明體" charset="-120"/>
                </a:rPr>
                <a:t>new</a:t>
              </a:r>
            </a:p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zh-TW" sz="1400" smtClean="0">
                  <a:solidFill>
                    <a:srgbClr val="000000"/>
                  </a:solidFill>
                  <a:ea typeface="新細明體" charset="-120"/>
                </a:rPr>
                <a:t>q</a:t>
              </a:r>
              <a:endParaRPr lang="en-US" altLang="zh-TW" sz="1600" b="1" smtClean="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283865" name="Rectangle 217"/>
            <p:cNvSpPr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3972" y="1440"/>
              <a:ext cx="762" cy="9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zh-TW" sz="1400" smtClean="0">
                  <a:solidFill>
                    <a:srgbClr val="000000"/>
                  </a:solidFill>
                  <a:ea typeface="新細明體" charset="-120"/>
                  <a:sym typeface="MT Extra" pitchFamily="18" charset="2"/>
                </a:rPr>
                <a:t></a:t>
              </a:r>
              <a:r>
                <a:rPr lang="en-US" altLang="zh-TW" sz="1400" smtClean="0">
                  <a:solidFill>
                    <a:srgbClr val="000000"/>
                  </a:solidFill>
                  <a:ea typeface="新細明體" charset="-120"/>
                </a:rPr>
                <a:t> 3</a:t>
              </a:r>
            </a:p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zh-TW" sz="1400" smtClean="0">
                  <a:solidFill>
                    <a:srgbClr val="000000"/>
                  </a:solidFill>
                  <a:ea typeface="新細明體" charset="-120"/>
                  <a:sym typeface="MT Extra" pitchFamily="18" charset="2"/>
                </a:rPr>
                <a:t></a:t>
              </a:r>
              <a:r>
                <a:rPr lang="en-US" altLang="zh-TW" sz="1400" smtClean="0">
                  <a:solidFill>
                    <a:srgbClr val="000000"/>
                  </a:solidFill>
                  <a:ea typeface="新細明體" charset="-120"/>
                </a:rPr>
                <a:t>   </a:t>
              </a:r>
            </a:p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zh-TW" sz="1400" smtClean="0">
                  <a:solidFill>
                    <a:srgbClr val="000000"/>
                  </a:solidFill>
                  <a:ea typeface="新細明體" charset="-120"/>
                  <a:sym typeface="MT Extra" pitchFamily="18" charset="2"/>
                </a:rPr>
                <a:t></a:t>
              </a:r>
              <a:r>
                <a:rPr lang="en-US" altLang="zh-TW" sz="1400" smtClean="0">
                  <a:solidFill>
                    <a:srgbClr val="000000"/>
                  </a:solidFill>
                  <a:ea typeface="新細明體" charset="-120"/>
                </a:rPr>
                <a:t> 5</a:t>
              </a:r>
            </a:p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zh-TW" sz="1400" smtClean="0">
                  <a:solidFill>
                    <a:srgbClr val="000000"/>
                  </a:solidFill>
                  <a:ea typeface="新細明體" charset="-120"/>
                  <a:sym typeface="MT Extra" pitchFamily="18" charset="2"/>
                </a:rPr>
                <a:t></a:t>
              </a:r>
              <a:r>
                <a:rPr lang="en-US" altLang="zh-TW" sz="1400" smtClean="0">
                  <a:solidFill>
                    <a:srgbClr val="000000"/>
                  </a:solidFill>
                  <a:ea typeface="新細明體" charset="-120"/>
                </a:rPr>
                <a:t> 5</a:t>
              </a:r>
            </a:p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zh-TW" sz="1400" smtClean="0">
                  <a:solidFill>
                    <a:srgbClr val="000000"/>
                  </a:solidFill>
                  <a:ea typeface="新細明體" charset="-120"/>
                  <a:sym typeface="MT Extra" pitchFamily="18" charset="2"/>
                </a:rPr>
                <a:t></a:t>
              </a:r>
              <a:r>
                <a:rPr lang="en-US" altLang="zh-TW" sz="1400" smtClean="0">
                  <a:solidFill>
                    <a:srgbClr val="000000"/>
                  </a:solidFill>
                  <a:ea typeface="新細明體" charset="-120"/>
                </a:rPr>
                <a:t> 0x133a</a:t>
              </a:r>
            </a:p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zh-TW" sz="2000" smtClean="0">
                  <a:solidFill>
                    <a:srgbClr val="000000"/>
                  </a:solidFill>
                  <a:ea typeface="新細明體" charset="-120"/>
                </a:rPr>
                <a:t>	</a:t>
              </a:r>
              <a:endParaRPr lang="en-US" altLang="zh-TW" sz="1600" b="1" smtClean="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283866" name="Oval 218"/>
            <p:cNvSpPr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 flipH="1" flipV="1">
              <a:off x="4164" y="1662"/>
              <a:ext cx="89" cy="95"/>
            </a:xfrm>
            <a:prstGeom prst="ellipse">
              <a:avLst/>
            </a:prstGeom>
            <a:solidFill>
              <a:schemeClr val="tx1"/>
            </a:soli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</p:grpSp>
      <p:sp>
        <p:nvSpPr>
          <p:cNvPr id="283867" name="Oval 21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 flipH="1" flipV="1">
            <a:off x="8058150" y="2409825"/>
            <a:ext cx="474663" cy="455613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grpSp>
        <p:nvGrpSpPr>
          <p:cNvPr id="4" name="Group 220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7724775" y="3000375"/>
            <a:ext cx="1638300" cy="1466850"/>
            <a:chOff x="4866" y="1890"/>
            <a:chExt cx="1032" cy="924"/>
          </a:xfrm>
        </p:grpSpPr>
        <p:sp>
          <p:nvSpPr>
            <p:cNvPr id="283869" name="Rectangle 221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4866" y="1890"/>
              <a:ext cx="366" cy="8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zh-TW" sz="1400" b="1" i="1" smtClean="0">
                  <a:solidFill>
                    <a:srgbClr val="000000"/>
                  </a:solidFill>
                  <a:ea typeface="新細明體" charset="-120"/>
                </a:rPr>
                <a:t>pc</a:t>
              </a:r>
            </a:p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zh-TW" sz="1400" smtClean="0">
                  <a:solidFill>
                    <a:srgbClr val="000000"/>
                  </a:solidFill>
                  <a:ea typeface="新細明體" charset="-120"/>
                </a:rPr>
                <a:t>lock</a:t>
              </a:r>
            </a:p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zh-TW" sz="1400" smtClean="0">
                  <a:solidFill>
                    <a:srgbClr val="000000"/>
                  </a:solidFill>
                  <a:ea typeface="新細明體" charset="-120"/>
                </a:rPr>
                <a:t>old</a:t>
              </a:r>
            </a:p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zh-TW" sz="1400" smtClean="0">
                  <a:solidFill>
                    <a:srgbClr val="000000"/>
                  </a:solidFill>
                  <a:ea typeface="新細明體" charset="-120"/>
                </a:rPr>
                <a:t>new</a:t>
              </a:r>
            </a:p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zh-TW" sz="1400" smtClean="0">
                  <a:solidFill>
                    <a:srgbClr val="000000"/>
                  </a:solidFill>
                  <a:ea typeface="新細明體" charset="-120"/>
                </a:rPr>
                <a:t>q</a:t>
              </a:r>
              <a:endParaRPr lang="en-US" altLang="zh-TW" sz="1600" b="1" smtClean="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283870" name="Rectangle 222"/>
            <p:cNvSpPr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>
              <a:off x="5136" y="1890"/>
              <a:ext cx="762" cy="9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zh-TW" sz="1400" smtClean="0">
                  <a:solidFill>
                    <a:srgbClr val="000000"/>
                  </a:solidFill>
                  <a:ea typeface="新細明體" charset="-120"/>
                  <a:sym typeface="MT Extra" pitchFamily="18" charset="2"/>
                </a:rPr>
                <a:t></a:t>
              </a:r>
              <a:r>
                <a:rPr lang="en-US" altLang="zh-TW" sz="1400" smtClean="0">
                  <a:solidFill>
                    <a:srgbClr val="000000"/>
                  </a:solidFill>
                  <a:ea typeface="新細明體" charset="-120"/>
                </a:rPr>
                <a:t> 4</a:t>
              </a:r>
            </a:p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zh-TW" sz="1400" smtClean="0">
                  <a:solidFill>
                    <a:srgbClr val="000000"/>
                  </a:solidFill>
                  <a:ea typeface="新細明體" charset="-120"/>
                  <a:sym typeface="MT Extra" pitchFamily="18" charset="2"/>
                </a:rPr>
                <a:t></a:t>
              </a:r>
              <a:r>
                <a:rPr lang="en-US" altLang="zh-TW" sz="1400" smtClean="0">
                  <a:solidFill>
                    <a:srgbClr val="000000"/>
                  </a:solidFill>
                  <a:ea typeface="新細明體" charset="-120"/>
                </a:rPr>
                <a:t>   </a:t>
              </a:r>
            </a:p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zh-TW" sz="1400" smtClean="0">
                  <a:solidFill>
                    <a:srgbClr val="000000"/>
                  </a:solidFill>
                  <a:ea typeface="新細明體" charset="-120"/>
                  <a:sym typeface="MT Extra" pitchFamily="18" charset="2"/>
                </a:rPr>
                <a:t></a:t>
              </a:r>
              <a:r>
                <a:rPr lang="en-US" altLang="zh-TW" sz="1400" smtClean="0">
                  <a:solidFill>
                    <a:srgbClr val="000000"/>
                  </a:solidFill>
                  <a:ea typeface="新細明體" charset="-120"/>
                </a:rPr>
                <a:t> 5</a:t>
              </a:r>
            </a:p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zh-TW" sz="1400" smtClean="0">
                  <a:solidFill>
                    <a:srgbClr val="000000"/>
                  </a:solidFill>
                  <a:ea typeface="新細明體" charset="-120"/>
                  <a:sym typeface="MT Extra" pitchFamily="18" charset="2"/>
                </a:rPr>
                <a:t></a:t>
              </a:r>
              <a:r>
                <a:rPr lang="en-US" altLang="zh-TW" sz="1400" smtClean="0">
                  <a:solidFill>
                    <a:srgbClr val="000000"/>
                  </a:solidFill>
                  <a:ea typeface="新細明體" charset="-120"/>
                </a:rPr>
                <a:t> 6</a:t>
              </a:r>
            </a:p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zh-TW" sz="1400" smtClean="0">
                  <a:solidFill>
                    <a:srgbClr val="000000"/>
                  </a:solidFill>
                  <a:ea typeface="新細明體" charset="-120"/>
                  <a:sym typeface="MT Extra" pitchFamily="18" charset="2"/>
                </a:rPr>
                <a:t></a:t>
              </a:r>
              <a:r>
                <a:rPr lang="en-US" altLang="zh-TW" sz="1400" smtClean="0">
                  <a:solidFill>
                    <a:srgbClr val="000000"/>
                  </a:solidFill>
                  <a:ea typeface="新細明體" charset="-120"/>
                </a:rPr>
                <a:t> 0x133a</a:t>
              </a:r>
            </a:p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zh-TW" sz="2000" smtClean="0">
                  <a:solidFill>
                    <a:srgbClr val="000000"/>
                  </a:solidFill>
                  <a:ea typeface="新細明體" charset="-120"/>
                </a:rPr>
                <a:t>	</a:t>
              </a:r>
              <a:endParaRPr lang="en-US" altLang="zh-TW" sz="1600" b="1" smtClean="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283871" name="Oval 223"/>
            <p:cNvSpPr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 flipH="1" flipV="1">
              <a:off x="5328" y="2112"/>
              <a:ext cx="89" cy="95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</p:grpSp>
      <p:sp>
        <p:nvSpPr>
          <p:cNvPr id="283872" name="Rectangle 224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543425" y="3009900"/>
            <a:ext cx="1247775" cy="1409700"/>
          </a:xfrm>
          <a:prstGeom prst="rect">
            <a:avLst/>
          </a:prstGeom>
          <a:solidFill>
            <a:schemeClr val="bg1">
              <a:alpha val="60001"/>
            </a:schemeClr>
          </a:solidFill>
          <a:ln w="1905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283873" name="Rectangle 22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800975" y="3000375"/>
            <a:ext cx="1247775" cy="1409700"/>
          </a:xfrm>
          <a:prstGeom prst="rect">
            <a:avLst/>
          </a:prstGeom>
          <a:solidFill>
            <a:schemeClr val="bg1">
              <a:alpha val="60001"/>
            </a:schemeClr>
          </a:solidFill>
          <a:ln w="1905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283874" name="Rectangle 22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953000" y="4676775"/>
            <a:ext cx="800100" cy="762000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283875" name="Rectangle 227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934325" y="4676775"/>
            <a:ext cx="838200" cy="762000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cxnSp>
        <p:nvCxnSpPr>
          <p:cNvPr id="283876" name="AutoShape 228"/>
          <p:cNvCxnSpPr>
            <a:cxnSpLocks noChangeShapeType="1"/>
          </p:cNvCxnSpPr>
          <p:nvPr>
            <p:custDataLst>
              <p:tags r:id="rId18"/>
            </p:custDataLst>
          </p:nvPr>
        </p:nvCxnSpPr>
        <p:spPr bwMode="auto">
          <a:xfrm>
            <a:off x="5846763" y="5006975"/>
            <a:ext cx="2017712" cy="158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</p:spPr>
      </p:cxnSp>
      <p:sp>
        <p:nvSpPr>
          <p:cNvPr id="283877" name="Rectangle 229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672013" y="5519738"/>
            <a:ext cx="1836737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TW" sz="2000" b="1" i="1" smtClean="0">
                <a:solidFill>
                  <a:srgbClr val="669900"/>
                </a:solidFill>
                <a:ea typeface="新細明體" charset="-120"/>
              </a:rPr>
              <a:t>    lock 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TW" sz="2000" b="1" i="1" smtClean="0">
                <a:solidFill>
                  <a:srgbClr val="669900"/>
                </a:solidFill>
                <a:ea typeface="新細明體" charset="-120"/>
              </a:rPr>
              <a:t>    old=new</a:t>
            </a:r>
            <a:endParaRPr lang="en-US" altLang="zh-TW" sz="1600" b="1" smtClean="0">
              <a:solidFill>
                <a:srgbClr val="669900"/>
              </a:solidFill>
              <a:ea typeface="新細明體" charset="-120"/>
            </a:endParaRPr>
          </a:p>
        </p:txBody>
      </p:sp>
      <p:sp>
        <p:nvSpPr>
          <p:cNvPr id="283878" name="Rectangle 230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391400" y="5527675"/>
            <a:ext cx="1784350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TW" sz="2000" b="1" i="1" smtClean="0">
                <a:solidFill>
                  <a:srgbClr val="669900"/>
                </a:solidFill>
                <a:latin typeface="cmsy10" pitchFamily="34" charset="0"/>
                <a:ea typeface="新細明體" charset="-120"/>
              </a:rPr>
              <a:t>     :</a:t>
            </a:r>
            <a:r>
              <a:rPr lang="en-US" altLang="zh-TW" sz="2000" b="1" i="1" smtClean="0">
                <a:solidFill>
                  <a:srgbClr val="669900"/>
                </a:solidFill>
                <a:ea typeface="新細明體" charset="-120"/>
              </a:rPr>
              <a:t> lock 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TW" sz="2000" b="1" i="1" smtClean="0">
                <a:solidFill>
                  <a:srgbClr val="669900"/>
                </a:solidFill>
                <a:latin typeface="cmsy10" pitchFamily="34" charset="0"/>
                <a:ea typeface="新細明體" charset="-120"/>
              </a:rPr>
              <a:t>     :</a:t>
            </a:r>
            <a:r>
              <a:rPr lang="en-US" altLang="zh-TW" sz="2000" b="1" i="1" smtClean="0">
                <a:solidFill>
                  <a:srgbClr val="669900"/>
                </a:solidFill>
                <a:ea typeface="新細明體" charset="-120"/>
              </a:rPr>
              <a:t> old=new</a:t>
            </a:r>
            <a:endParaRPr lang="en-US" altLang="zh-TW" sz="1600" b="1" smtClean="0">
              <a:solidFill>
                <a:srgbClr val="669900"/>
              </a:solidFill>
              <a:ea typeface="新細明體" charset="-120"/>
            </a:endParaRPr>
          </a:p>
        </p:txBody>
      </p:sp>
      <p:cxnSp>
        <p:nvCxnSpPr>
          <p:cNvPr id="283879" name="AutoShape 231"/>
          <p:cNvCxnSpPr>
            <a:cxnSpLocks noChangeShapeType="1"/>
          </p:cNvCxnSpPr>
          <p:nvPr>
            <p:custDataLst>
              <p:tags r:id="rId21"/>
            </p:custDataLst>
          </p:nvPr>
        </p:nvCxnSpPr>
        <p:spPr bwMode="auto">
          <a:xfrm flipH="1">
            <a:off x="1538288" y="2228850"/>
            <a:ext cx="679450" cy="158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  <a:effectLst/>
        </p:spPr>
      </p:cxnSp>
      <p:cxnSp>
        <p:nvCxnSpPr>
          <p:cNvPr id="283880" name="AutoShape 232"/>
          <p:cNvCxnSpPr>
            <a:cxnSpLocks noChangeShapeType="1"/>
          </p:cNvCxnSpPr>
          <p:nvPr>
            <p:custDataLst>
              <p:tags r:id="rId22"/>
            </p:custDataLst>
          </p:nvPr>
        </p:nvCxnSpPr>
        <p:spPr bwMode="auto">
          <a:xfrm>
            <a:off x="3267075" y="3170238"/>
            <a:ext cx="1588" cy="56673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  <a:effectLst/>
        </p:spPr>
      </p:cxnSp>
      <p:sp>
        <p:nvSpPr>
          <p:cNvPr id="283881" name="Rectangle 233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57175" y="1933575"/>
            <a:ext cx="4095750" cy="3714750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283882" name="Line 234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1028700" y="1933575"/>
            <a:ext cx="0" cy="37099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283883" name="Line 235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858963" y="1939925"/>
            <a:ext cx="0" cy="37099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283884" name="Line 236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2735263" y="1944688"/>
            <a:ext cx="0" cy="37099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283885" name="Line 237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3592513" y="1930400"/>
            <a:ext cx="0" cy="37099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283886" name="Line 238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rot="5400000">
            <a:off x="2309813" y="574675"/>
            <a:ext cx="0" cy="4089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283887" name="Line 239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rot="5400000">
            <a:off x="2290763" y="1355725"/>
            <a:ext cx="0" cy="4089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283888" name="Line 240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rot="5400000">
            <a:off x="2300288" y="2146300"/>
            <a:ext cx="0" cy="4089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283889" name="Line 241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rot="5400000">
            <a:off x="2300288" y="2946400"/>
            <a:ext cx="0" cy="4089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cxnSp>
        <p:nvCxnSpPr>
          <p:cNvPr id="283890" name="AutoShape 242"/>
          <p:cNvCxnSpPr>
            <a:cxnSpLocks noChangeShapeType="1"/>
          </p:cNvCxnSpPr>
          <p:nvPr>
            <p:custDataLst>
              <p:tags r:id="rId32"/>
            </p:custDataLst>
          </p:nvPr>
        </p:nvCxnSpPr>
        <p:spPr bwMode="auto">
          <a:xfrm flipV="1">
            <a:off x="739775" y="5324475"/>
            <a:ext cx="681038" cy="476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  <a:effectLst/>
        </p:spPr>
      </p:cxnSp>
      <p:cxnSp>
        <p:nvCxnSpPr>
          <p:cNvPr id="283891" name="AutoShape 243"/>
          <p:cNvCxnSpPr>
            <a:cxnSpLocks noChangeShapeType="1"/>
          </p:cNvCxnSpPr>
          <p:nvPr>
            <p:custDataLst>
              <p:tags r:id="rId33"/>
            </p:custDataLst>
          </p:nvPr>
        </p:nvCxnSpPr>
        <p:spPr bwMode="auto">
          <a:xfrm flipV="1">
            <a:off x="631825" y="4645025"/>
            <a:ext cx="3175" cy="5683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  <a:effectLst/>
        </p:spPr>
      </p:cxnSp>
      <p:cxnSp>
        <p:nvCxnSpPr>
          <p:cNvPr id="283892" name="AutoShape 244"/>
          <p:cNvCxnSpPr>
            <a:cxnSpLocks noChangeShapeType="1"/>
          </p:cNvCxnSpPr>
          <p:nvPr>
            <p:custDataLst>
              <p:tags r:id="rId34"/>
            </p:custDataLst>
          </p:nvPr>
        </p:nvCxnSpPr>
        <p:spPr bwMode="auto">
          <a:xfrm flipV="1">
            <a:off x="760413" y="4729163"/>
            <a:ext cx="546100" cy="47466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  <a:effectLst/>
        </p:spPr>
      </p:cxnSp>
      <p:cxnSp>
        <p:nvCxnSpPr>
          <p:cNvPr id="283893" name="AutoShape 245"/>
          <p:cNvCxnSpPr>
            <a:cxnSpLocks noChangeShapeType="1"/>
          </p:cNvCxnSpPr>
          <p:nvPr>
            <p:custDataLst>
              <p:tags r:id="rId35"/>
            </p:custDataLst>
          </p:nvPr>
        </p:nvCxnSpPr>
        <p:spPr bwMode="auto">
          <a:xfrm flipV="1">
            <a:off x="1536700" y="3792538"/>
            <a:ext cx="681038" cy="476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  <a:effectLst/>
        </p:spPr>
      </p:cxnSp>
      <p:cxnSp>
        <p:nvCxnSpPr>
          <p:cNvPr id="283894" name="AutoShape 246"/>
          <p:cNvCxnSpPr>
            <a:cxnSpLocks noChangeShapeType="1"/>
          </p:cNvCxnSpPr>
          <p:nvPr>
            <p:custDataLst>
              <p:tags r:id="rId36"/>
            </p:custDataLst>
          </p:nvPr>
        </p:nvCxnSpPr>
        <p:spPr bwMode="auto">
          <a:xfrm flipV="1">
            <a:off x="1557338" y="5322888"/>
            <a:ext cx="681037" cy="476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  <a:effectLst/>
        </p:spPr>
      </p:cxnSp>
      <p:cxnSp>
        <p:nvCxnSpPr>
          <p:cNvPr id="283895" name="AutoShape 247"/>
          <p:cNvCxnSpPr>
            <a:cxnSpLocks noChangeShapeType="1"/>
          </p:cNvCxnSpPr>
          <p:nvPr>
            <p:custDataLst>
              <p:tags r:id="rId37"/>
            </p:custDataLst>
          </p:nvPr>
        </p:nvCxnSpPr>
        <p:spPr bwMode="auto">
          <a:xfrm flipV="1">
            <a:off x="2451100" y="5235575"/>
            <a:ext cx="681038" cy="476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  <a:effectLst/>
        </p:spPr>
      </p:cxnSp>
      <p:cxnSp>
        <p:nvCxnSpPr>
          <p:cNvPr id="283896" name="AutoShape 248"/>
          <p:cNvCxnSpPr>
            <a:cxnSpLocks noChangeShapeType="1"/>
          </p:cNvCxnSpPr>
          <p:nvPr>
            <p:custDataLst>
              <p:tags r:id="rId38"/>
            </p:custDataLst>
          </p:nvPr>
        </p:nvCxnSpPr>
        <p:spPr bwMode="auto">
          <a:xfrm flipV="1">
            <a:off x="3317875" y="5322888"/>
            <a:ext cx="681038" cy="476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  <a:effectLst/>
        </p:spPr>
      </p:cxnSp>
      <p:cxnSp>
        <p:nvCxnSpPr>
          <p:cNvPr id="283897" name="AutoShape 249"/>
          <p:cNvCxnSpPr>
            <a:cxnSpLocks noChangeShapeType="1"/>
          </p:cNvCxnSpPr>
          <p:nvPr>
            <p:custDataLst>
              <p:tags r:id="rId39"/>
            </p:custDataLst>
          </p:nvPr>
        </p:nvCxnSpPr>
        <p:spPr bwMode="auto">
          <a:xfrm flipV="1">
            <a:off x="2286000" y="4691063"/>
            <a:ext cx="3175" cy="5683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  <a:effectLst/>
        </p:spPr>
      </p:cxnSp>
      <p:cxnSp>
        <p:nvCxnSpPr>
          <p:cNvPr id="283898" name="AutoShape 250"/>
          <p:cNvCxnSpPr>
            <a:cxnSpLocks noChangeShapeType="1"/>
          </p:cNvCxnSpPr>
          <p:nvPr>
            <p:custDataLst>
              <p:tags r:id="rId40"/>
            </p:custDataLst>
          </p:nvPr>
        </p:nvCxnSpPr>
        <p:spPr bwMode="auto">
          <a:xfrm flipV="1">
            <a:off x="649288" y="4551363"/>
            <a:ext cx="681037" cy="476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  <a:effectLst/>
        </p:spPr>
      </p:cxnSp>
      <p:cxnSp>
        <p:nvCxnSpPr>
          <p:cNvPr id="283899" name="AutoShape 251"/>
          <p:cNvCxnSpPr>
            <a:cxnSpLocks noChangeShapeType="1"/>
          </p:cNvCxnSpPr>
          <p:nvPr>
            <p:custDataLst>
              <p:tags r:id="rId41"/>
            </p:custDataLst>
          </p:nvPr>
        </p:nvCxnSpPr>
        <p:spPr bwMode="auto">
          <a:xfrm>
            <a:off x="625475" y="3873500"/>
            <a:ext cx="1588" cy="54768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  <a:effectLst/>
        </p:spPr>
      </p:cxnSp>
      <p:cxnSp>
        <p:nvCxnSpPr>
          <p:cNvPr id="283900" name="AutoShape 252"/>
          <p:cNvCxnSpPr>
            <a:cxnSpLocks noChangeShapeType="1"/>
          </p:cNvCxnSpPr>
          <p:nvPr>
            <p:custDataLst>
              <p:tags r:id="rId42"/>
            </p:custDataLst>
          </p:nvPr>
        </p:nvCxnSpPr>
        <p:spPr bwMode="auto">
          <a:xfrm>
            <a:off x="1471613" y="4668838"/>
            <a:ext cx="1587" cy="54768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  <a:effectLst/>
        </p:spPr>
      </p:cxnSp>
      <p:cxnSp>
        <p:nvCxnSpPr>
          <p:cNvPr id="283901" name="AutoShape 253"/>
          <p:cNvCxnSpPr>
            <a:cxnSpLocks noChangeShapeType="1"/>
          </p:cNvCxnSpPr>
          <p:nvPr>
            <p:custDataLst>
              <p:tags r:id="rId43"/>
            </p:custDataLst>
          </p:nvPr>
        </p:nvCxnSpPr>
        <p:spPr bwMode="auto">
          <a:xfrm flipV="1">
            <a:off x="2365375" y="4570413"/>
            <a:ext cx="681038" cy="476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  <a:effectLst/>
        </p:spPr>
      </p:cxnSp>
      <p:cxnSp>
        <p:nvCxnSpPr>
          <p:cNvPr id="283902" name="AutoShape 254"/>
          <p:cNvCxnSpPr>
            <a:cxnSpLocks noChangeShapeType="1"/>
          </p:cNvCxnSpPr>
          <p:nvPr>
            <p:custDataLst>
              <p:tags r:id="rId44"/>
            </p:custDataLst>
          </p:nvPr>
        </p:nvCxnSpPr>
        <p:spPr bwMode="auto">
          <a:xfrm flipV="1">
            <a:off x="2274888" y="3900488"/>
            <a:ext cx="3175" cy="5683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  <a:effectLst/>
        </p:spPr>
      </p:cxnSp>
      <p:cxnSp>
        <p:nvCxnSpPr>
          <p:cNvPr id="283903" name="AutoShape 255"/>
          <p:cNvCxnSpPr>
            <a:cxnSpLocks noChangeShapeType="1"/>
          </p:cNvCxnSpPr>
          <p:nvPr>
            <p:custDataLst>
              <p:tags r:id="rId45"/>
            </p:custDataLst>
          </p:nvPr>
        </p:nvCxnSpPr>
        <p:spPr bwMode="auto">
          <a:xfrm flipV="1">
            <a:off x="1498600" y="4560888"/>
            <a:ext cx="681038" cy="476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  <a:effectLst/>
        </p:spPr>
      </p:cxnSp>
      <p:cxnSp>
        <p:nvCxnSpPr>
          <p:cNvPr id="283904" name="AutoShape 256"/>
          <p:cNvCxnSpPr>
            <a:cxnSpLocks noChangeShapeType="1"/>
          </p:cNvCxnSpPr>
          <p:nvPr>
            <p:custDataLst>
              <p:tags r:id="rId46"/>
            </p:custDataLst>
          </p:nvPr>
        </p:nvCxnSpPr>
        <p:spPr bwMode="auto">
          <a:xfrm flipV="1">
            <a:off x="3290888" y="4765675"/>
            <a:ext cx="546100" cy="47466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  <a:effectLst/>
        </p:spPr>
      </p:cxnSp>
      <p:cxnSp>
        <p:nvCxnSpPr>
          <p:cNvPr id="283905" name="AutoShape 257"/>
          <p:cNvCxnSpPr>
            <a:cxnSpLocks noChangeShapeType="1"/>
          </p:cNvCxnSpPr>
          <p:nvPr>
            <p:custDataLst>
              <p:tags r:id="rId47"/>
            </p:custDataLst>
          </p:nvPr>
        </p:nvCxnSpPr>
        <p:spPr bwMode="auto">
          <a:xfrm flipV="1">
            <a:off x="3170238" y="4622800"/>
            <a:ext cx="3175" cy="5683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  <a:effectLst/>
        </p:spPr>
      </p:cxnSp>
      <p:cxnSp>
        <p:nvCxnSpPr>
          <p:cNvPr id="283906" name="AutoShape 258"/>
          <p:cNvCxnSpPr>
            <a:cxnSpLocks noChangeShapeType="1"/>
          </p:cNvCxnSpPr>
          <p:nvPr>
            <p:custDataLst>
              <p:tags r:id="rId48"/>
            </p:custDataLst>
          </p:nvPr>
        </p:nvCxnSpPr>
        <p:spPr bwMode="auto">
          <a:xfrm flipV="1">
            <a:off x="1476375" y="3140075"/>
            <a:ext cx="3175" cy="5683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  <a:effectLst/>
        </p:spPr>
      </p:cxnSp>
      <p:cxnSp>
        <p:nvCxnSpPr>
          <p:cNvPr id="283907" name="AutoShape 259"/>
          <p:cNvCxnSpPr>
            <a:cxnSpLocks noChangeShapeType="1"/>
          </p:cNvCxnSpPr>
          <p:nvPr>
            <p:custDataLst>
              <p:tags r:id="rId49"/>
            </p:custDataLst>
          </p:nvPr>
        </p:nvCxnSpPr>
        <p:spPr bwMode="auto">
          <a:xfrm flipV="1">
            <a:off x="1466850" y="3879850"/>
            <a:ext cx="3175" cy="5683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  <a:effectLst/>
        </p:spPr>
      </p:cxnSp>
      <p:cxnSp>
        <p:nvCxnSpPr>
          <p:cNvPr id="283908" name="AutoShape 260"/>
          <p:cNvCxnSpPr>
            <a:cxnSpLocks noChangeShapeType="1"/>
          </p:cNvCxnSpPr>
          <p:nvPr>
            <p:custDataLst>
              <p:tags r:id="rId50"/>
            </p:custDataLst>
          </p:nvPr>
        </p:nvCxnSpPr>
        <p:spPr bwMode="auto">
          <a:xfrm flipV="1">
            <a:off x="3160713" y="3890963"/>
            <a:ext cx="3175" cy="5683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  <a:effectLst/>
        </p:spPr>
      </p:cxnSp>
      <p:cxnSp>
        <p:nvCxnSpPr>
          <p:cNvPr id="283909" name="AutoShape 261"/>
          <p:cNvCxnSpPr>
            <a:cxnSpLocks noChangeShapeType="1"/>
          </p:cNvCxnSpPr>
          <p:nvPr>
            <p:custDataLst>
              <p:tags r:id="rId51"/>
            </p:custDataLst>
          </p:nvPr>
        </p:nvCxnSpPr>
        <p:spPr bwMode="auto">
          <a:xfrm flipV="1">
            <a:off x="3967163" y="3889375"/>
            <a:ext cx="3175" cy="5683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  <a:effectLst/>
        </p:spPr>
      </p:cxnSp>
      <p:cxnSp>
        <p:nvCxnSpPr>
          <p:cNvPr id="283910" name="AutoShape 262"/>
          <p:cNvCxnSpPr>
            <a:cxnSpLocks noChangeShapeType="1"/>
          </p:cNvCxnSpPr>
          <p:nvPr>
            <p:custDataLst>
              <p:tags r:id="rId52"/>
            </p:custDataLst>
          </p:nvPr>
        </p:nvCxnSpPr>
        <p:spPr bwMode="auto">
          <a:xfrm flipH="1" flipV="1">
            <a:off x="3355975" y="3929063"/>
            <a:ext cx="454025" cy="53181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  <a:effectLst/>
        </p:spPr>
      </p:cxnSp>
      <p:cxnSp>
        <p:nvCxnSpPr>
          <p:cNvPr id="283911" name="AutoShape 263"/>
          <p:cNvCxnSpPr>
            <a:cxnSpLocks noChangeShapeType="1"/>
          </p:cNvCxnSpPr>
          <p:nvPr>
            <p:custDataLst>
              <p:tags r:id="rId53"/>
            </p:custDataLst>
          </p:nvPr>
        </p:nvCxnSpPr>
        <p:spPr bwMode="auto">
          <a:xfrm flipV="1">
            <a:off x="706438" y="2292350"/>
            <a:ext cx="3175" cy="5683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  <a:effectLst/>
        </p:spPr>
      </p:cxnSp>
      <p:cxnSp>
        <p:nvCxnSpPr>
          <p:cNvPr id="283912" name="AutoShape 264"/>
          <p:cNvCxnSpPr>
            <a:cxnSpLocks noChangeShapeType="1"/>
          </p:cNvCxnSpPr>
          <p:nvPr>
            <p:custDataLst>
              <p:tags r:id="rId54"/>
            </p:custDataLst>
          </p:nvPr>
        </p:nvCxnSpPr>
        <p:spPr bwMode="auto">
          <a:xfrm flipV="1">
            <a:off x="1476375" y="2301875"/>
            <a:ext cx="3175" cy="5683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  <a:effectLst/>
        </p:spPr>
      </p:cxnSp>
      <p:cxnSp>
        <p:nvCxnSpPr>
          <p:cNvPr id="283913" name="AutoShape 265"/>
          <p:cNvCxnSpPr>
            <a:cxnSpLocks noChangeShapeType="1"/>
          </p:cNvCxnSpPr>
          <p:nvPr>
            <p:custDataLst>
              <p:tags r:id="rId55"/>
            </p:custDataLst>
          </p:nvPr>
        </p:nvCxnSpPr>
        <p:spPr bwMode="auto">
          <a:xfrm flipV="1">
            <a:off x="2273300" y="2309813"/>
            <a:ext cx="3175" cy="5683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  <a:effectLst/>
        </p:spPr>
      </p:cxnSp>
      <p:cxnSp>
        <p:nvCxnSpPr>
          <p:cNvPr id="283914" name="AutoShape 266"/>
          <p:cNvCxnSpPr>
            <a:cxnSpLocks noChangeShapeType="1"/>
          </p:cNvCxnSpPr>
          <p:nvPr>
            <p:custDataLst>
              <p:tags r:id="rId56"/>
            </p:custDataLst>
          </p:nvPr>
        </p:nvCxnSpPr>
        <p:spPr bwMode="auto">
          <a:xfrm flipV="1">
            <a:off x="3167063" y="2327275"/>
            <a:ext cx="3175" cy="5683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  <a:effectLst/>
        </p:spPr>
      </p:cxnSp>
      <p:cxnSp>
        <p:nvCxnSpPr>
          <p:cNvPr id="283915" name="AutoShape 267"/>
          <p:cNvCxnSpPr>
            <a:cxnSpLocks noChangeShapeType="1"/>
          </p:cNvCxnSpPr>
          <p:nvPr>
            <p:custDataLst>
              <p:tags r:id="rId57"/>
            </p:custDataLst>
          </p:nvPr>
        </p:nvCxnSpPr>
        <p:spPr bwMode="auto">
          <a:xfrm flipV="1">
            <a:off x="3963988" y="2335213"/>
            <a:ext cx="3175" cy="5683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  <a:effectLst/>
        </p:spPr>
      </p:cxnSp>
      <p:cxnSp>
        <p:nvCxnSpPr>
          <p:cNvPr id="283916" name="AutoShape 268"/>
          <p:cNvCxnSpPr>
            <a:cxnSpLocks noChangeShapeType="1"/>
          </p:cNvCxnSpPr>
          <p:nvPr>
            <p:custDataLst>
              <p:tags r:id="rId58"/>
            </p:custDataLst>
          </p:nvPr>
        </p:nvCxnSpPr>
        <p:spPr bwMode="auto">
          <a:xfrm flipV="1">
            <a:off x="2270125" y="3143250"/>
            <a:ext cx="3175" cy="5683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  <a:effectLst/>
        </p:spPr>
      </p:cxnSp>
      <p:cxnSp>
        <p:nvCxnSpPr>
          <p:cNvPr id="283917" name="AutoShape 269"/>
          <p:cNvCxnSpPr>
            <a:cxnSpLocks noChangeShapeType="1"/>
          </p:cNvCxnSpPr>
          <p:nvPr>
            <p:custDataLst>
              <p:tags r:id="rId59"/>
            </p:custDataLst>
          </p:nvPr>
        </p:nvCxnSpPr>
        <p:spPr bwMode="auto">
          <a:xfrm>
            <a:off x="3968750" y="4632325"/>
            <a:ext cx="1588" cy="56673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  <a:effectLst/>
        </p:spPr>
      </p:cxnSp>
      <p:cxnSp>
        <p:nvCxnSpPr>
          <p:cNvPr id="283918" name="AutoShape 270"/>
          <p:cNvCxnSpPr>
            <a:cxnSpLocks noChangeShapeType="1"/>
          </p:cNvCxnSpPr>
          <p:nvPr>
            <p:custDataLst>
              <p:tags r:id="rId60"/>
            </p:custDataLst>
          </p:nvPr>
        </p:nvCxnSpPr>
        <p:spPr bwMode="auto">
          <a:xfrm flipH="1" flipV="1">
            <a:off x="2517775" y="3917950"/>
            <a:ext cx="454025" cy="53181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  <a:effectLst/>
        </p:spPr>
      </p:cxnSp>
      <p:cxnSp>
        <p:nvCxnSpPr>
          <p:cNvPr id="283919" name="AutoShape 271"/>
          <p:cNvCxnSpPr>
            <a:cxnSpLocks noChangeShapeType="1"/>
          </p:cNvCxnSpPr>
          <p:nvPr>
            <p:custDataLst>
              <p:tags r:id="rId61"/>
            </p:custDataLst>
          </p:nvPr>
        </p:nvCxnSpPr>
        <p:spPr bwMode="auto">
          <a:xfrm flipV="1">
            <a:off x="1543050" y="3011488"/>
            <a:ext cx="681038" cy="476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  <a:effectLst/>
        </p:spPr>
      </p:cxnSp>
      <p:cxnSp>
        <p:nvCxnSpPr>
          <p:cNvPr id="283920" name="AutoShape 272"/>
          <p:cNvCxnSpPr>
            <a:cxnSpLocks noChangeShapeType="1"/>
          </p:cNvCxnSpPr>
          <p:nvPr>
            <p:custDataLst>
              <p:tags r:id="rId62"/>
            </p:custDataLst>
          </p:nvPr>
        </p:nvCxnSpPr>
        <p:spPr bwMode="auto">
          <a:xfrm flipV="1">
            <a:off x="2349500" y="3000375"/>
            <a:ext cx="681038" cy="476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  <a:effectLst/>
        </p:spPr>
      </p:cxnSp>
      <p:cxnSp>
        <p:nvCxnSpPr>
          <p:cNvPr id="283921" name="AutoShape 273"/>
          <p:cNvCxnSpPr>
            <a:cxnSpLocks noChangeShapeType="1"/>
          </p:cNvCxnSpPr>
          <p:nvPr>
            <p:custDataLst>
              <p:tags r:id="rId63"/>
            </p:custDataLst>
          </p:nvPr>
        </p:nvCxnSpPr>
        <p:spPr bwMode="auto">
          <a:xfrm>
            <a:off x="477838" y="2328863"/>
            <a:ext cx="1587" cy="54768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  <a:effectLst/>
        </p:spPr>
      </p:cxnSp>
      <p:cxnSp>
        <p:nvCxnSpPr>
          <p:cNvPr id="283922" name="AutoShape 274"/>
          <p:cNvCxnSpPr>
            <a:cxnSpLocks noChangeShapeType="1"/>
          </p:cNvCxnSpPr>
          <p:nvPr>
            <p:custDataLst>
              <p:tags r:id="rId64"/>
            </p:custDataLst>
          </p:nvPr>
        </p:nvCxnSpPr>
        <p:spPr bwMode="auto">
          <a:xfrm flipV="1">
            <a:off x="723900" y="2220913"/>
            <a:ext cx="681038" cy="476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  <a:effectLst/>
        </p:spPr>
      </p:cxnSp>
      <p:cxnSp>
        <p:nvCxnSpPr>
          <p:cNvPr id="283923" name="AutoShape 275"/>
          <p:cNvCxnSpPr>
            <a:cxnSpLocks noChangeShapeType="1"/>
          </p:cNvCxnSpPr>
          <p:nvPr>
            <p:custDataLst>
              <p:tags r:id="rId65"/>
            </p:custDataLst>
          </p:nvPr>
        </p:nvCxnSpPr>
        <p:spPr bwMode="auto">
          <a:xfrm flipH="1">
            <a:off x="2413000" y="5411788"/>
            <a:ext cx="679450" cy="158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  <a:effectLst/>
        </p:spPr>
      </p:cxnSp>
      <p:cxnSp>
        <p:nvCxnSpPr>
          <p:cNvPr id="283924" name="AutoShape 276"/>
          <p:cNvCxnSpPr>
            <a:cxnSpLocks noChangeShapeType="1"/>
          </p:cNvCxnSpPr>
          <p:nvPr>
            <p:custDataLst>
              <p:tags r:id="rId66"/>
            </p:custDataLst>
          </p:nvPr>
        </p:nvCxnSpPr>
        <p:spPr bwMode="auto">
          <a:xfrm flipV="1">
            <a:off x="2347913" y="2228850"/>
            <a:ext cx="681037" cy="476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  <a:effectLst/>
        </p:spPr>
      </p:cxnSp>
      <p:cxnSp>
        <p:nvCxnSpPr>
          <p:cNvPr id="283925" name="AutoShape 277"/>
          <p:cNvCxnSpPr>
            <a:cxnSpLocks noChangeShapeType="1"/>
          </p:cNvCxnSpPr>
          <p:nvPr>
            <p:custDataLst>
              <p:tags r:id="rId67"/>
            </p:custDataLst>
          </p:nvPr>
        </p:nvCxnSpPr>
        <p:spPr bwMode="auto">
          <a:xfrm flipV="1">
            <a:off x="3222625" y="2227263"/>
            <a:ext cx="681038" cy="476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  <a:effectLst/>
        </p:spPr>
      </p:cxnSp>
      <p:cxnSp>
        <p:nvCxnSpPr>
          <p:cNvPr id="283926" name="AutoShape 278"/>
          <p:cNvCxnSpPr>
            <a:cxnSpLocks noChangeShapeType="1"/>
          </p:cNvCxnSpPr>
          <p:nvPr>
            <p:custDataLst>
              <p:tags r:id="rId68"/>
            </p:custDataLst>
          </p:nvPr>
        </p:nvCxnSpPr>
        <p:spPr bwMode="auto">
          <a:xfrm flipV="1">
            <a:off x="679450" y="3781425"/>
            <a:ext cx="681038" cy="476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  <a:effectLst/>
        </p:spPr>
      </p:cxnSp>
      <p:cxnSp>
        <p:nvCxnSpPr>
          <p:cNvPr id="283927" name="AutoShape 279"/>
          <p:cNvCxnSpPr>
            <a:cxnSpLocks noChangeShapeType="1"/>
          </p:cNvCxnSpPr>
          <p:nvPr>
            <p:custDataLst>
              <p:tags r:id="rId69"/>
            </p:custDataLst>
          </p:nvPr>
        </p:nvCxnSpPr>
        <p:spPr bwMode="auto">
          <a:xfrm flipV="1">
            <a:off x="3052763" y="3128963"/>
            <a:ext cx="3175" cy="5683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  <a:effectLst/>
        </p:spPr>
      </p:cxnSp>
      <p:sp>
        <p:nvSpPr>
          <p:cNvPr id="280" name="Text Box 205"/>
          <p:cNvSpPr txBox="1"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5720792" y="2996952"/>
            <a:ext cx="2016224" cy="984250"/>
          </a:xfrm>
          <a:prstGeom prst="rect">
            <a:avLst/>
          </a:prstGeom>
          <a:solidFill>
            <a:srgbClr val="DADAF0"/>
          </a:solidFill>
          <a:ln w="19050">
            <a:noFill/>
            <a:miter lim="800000"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wrap="none" tIns="18288" anchor="ctr"/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en-US" altLang="zh-TW" b="1" i="1" dirty="0" smtClean="0">
                <a:solidFill>
                  <a:srgbClr val="000000"/>
                </a:solidFill>
                <a:latin typeface="Courier New" pitchFamily="49" charset="0"/>
                <a:ea typeface="新細明體" charset="-120"/>
                <a:sym typeface="Wingdings" pitchFamily="2" charset="2"/>
              </a:rPr>
              <a:t>3</a:t>
            </a:r>
            <a:r>
              <a:rPr kumimoji="1" lang="en-US" altLang="zh-TW" dirty="0" smtClean="0">
                <a:solidFill>
                  <a:srgbClr val="000000"/>
                </a:solidFill>
                <a:latin typeface="Courier New" pitchFamily="49" charset="0"/>
                <a:ea typeface="新細明體" charset="-120"/>
                <a:sym typeface="Wingdings" pitchFamily="2" charset="2"/>
              </a:rPr>
              <a:t>: </a:t>
            </a:r>
            <a:r>
              <a:rPr kumimoji="1" lang="en-US" altLang="zh-TW" b="1" dirty="0" smtClean="0">
                <a:solidFill>
                  <a:srgbClr val="000000"/>
                </a:solidFill>
                <a:latin typeface="Courier New" pitchFamily="49" charset="0"/>
                <a:ea typeface="新細明體" charset="-120"/>
                <a:sym typeface="Wingdings" pitchFamily="2" charset="2"/>
              </a:rPr>
              <a:t>lock=false;</a:t>
            </a:r>
          </a:p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en-US" altLang="zh-TW" dirty="0" smtClean="0">
                <a:solidFill>
                  <a:srgbClr val="000000"/>
                </a:solidFill>
                <a:latin typeface="Courier New" pitchFamily="49" charset="0"/>
                <a:ea typeface="新細明體" charset="-120"/>
                <a:sym typeface="Wingdings" pitchFamily="2" charset="2"/>
              </a:rPr>
              <a:t>   new++;</a:t>
            </a:r>
          </a:p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en-US" altLang="zh-TW" b="1" i="1" dirty="0" smtClean="0">
                <a:solidFill>
                  <a:srgbClr val="000000"/>
                </a:solidFill>
                <a:latin typeface="Courier New" pitchFamily="49" charset="0"/>
                <a:ea typeface="新細明體" charset="-120"/>
                <a:sym typeface="Wingdings" pitchFamily="2" charset="2"/>
              </a:rPr>
              <a:t>4</a:t>
            </a:r>
            <a:r>
              <a:rPr kumimoji="1" lang="en-US" altLang="zh-TW" dirty="0" smtClean="0">
                <a:solidFill>
                  <a:srgbClr val="000000"/>
                </a:solidFill>
                <a:latin typeface="Courier New" pitchFamily="49" charset="0"/>
                <a:ea typeface="新細明體" charset="-120"/>
                <a:sym typeface="Wingdings" pitchFamily="2" charset="2"/>
              </a:rPr>
              <a:t>:} …</a:t>
            </a:r>
            <a:endParaRPr kumimoji="1" lang="en-US" altLang="zh-TW" sz="2400" i="1" dirty="0" smtClean="0">
              <a:solidFill>
                <a:srgbClr val="000000"/>
              </a:solidFill>
              <a:latin typeface="Courier New" pitchFamily="49" charset="0"/>
              <a:ea typeface="新細明體" charset="-120"/>
            </a:endParaRPr>
          </a:p>
        </p:txBody>
      </p:sp>
      <p:sp>
        <p:nvSpPr>
          <p:cNvPr id="281" name="投影片編號版面配置區 28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52</a:t>
            </a:fld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3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859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52413" y="4217988"/>
            <a:ext cx="1590675" cy="1443037"/>
          </a:xfrm>
          <a:prstGeom prst="rect">
            <a:avLst/>
          </a:prstGeom>
          <a:solidFill>
            <a:srgbClr val="AFAFDD"/>
          </a:solidFill>
          <a:ln w="1905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9396" name="AutoShap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98463" y="4487863"/>
            <a:ext cx="1095375" cy="1000125"/>
          </a:xfrm>
          <a:prstGeom prst="roundRect">
            <a:avLst>
              <a:gd name="adj" fmla="val 16667"/>
            </a:avLst>
          </a:prstGeom>
          <a:solidFill>
            <a:srgbClr val="AFAFDD"/>
          </a:soli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altLang="zh-TW">
                <a:ea typeface="新細明體" charset="-120"/>
              </a:rPr>
              <a:t>Analyze Abstraction</a:t>
            </a:r>
          </a:p>
        </p:txBody>
      </p:sp>
      <p:sp>
        <p:nvSpPr>
          <p:cNvPr id="59400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46063" y="1952625"/>
            <a:ext cx="4095750" cy="3714750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9401" name="Line 9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1017588" y="1952625"/>
            <a:ext cx="0" cy="37099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9402" name="Line 10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1847850" y="1958975"/>
            <a:ext cx="0" cy="37099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9403" name="Line 11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724150" y="1963738"/>
            <a:ext cx="0" cy="37099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9404" name="Line 12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581400" y="1949450"/>
            <a:ext cx="0" cy="37099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9405" name="Line 1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rot="5400000">
            <a:off x="2298700" y="593725"/>
            <a:ext cx="0" cy="4089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9406" name="Line 14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rot="5400000">
            <a:off x="2279650" y="1374775"/>
            <a:ext cx="0" cy="4089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9407" name="Line 15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rot="5400000">
            <a:off x="2289175" y="2165350"/>
            <a:ext cx="0" cy="4089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9408" name="Line 16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rot="5400000">
            <a:off x="2289175" y="2965450"/>
            <a:ext cx="0" cy="4089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9446" name="Rectangle 54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730500" y="1954213"/>
            <a:ext cx="1609725" cy="1455737"/>
          </a:xfrm>
          <a:prstGeom prst="rect">
            <a:avLst/>
          </a:prstGeom>
          <a:solidFill>
            <a:srgbClr val="FF0000">
              <a:alpha val="53000"/>
            </a:srgbClr>
          </a:solidFill>
          <a:ln w="1905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9447" name="Rectangle 5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521200" y="1992313"/>
            <a:ext cx="4511675" cy="339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TW" sz="2800" smtClean="0">
                <a:solidFill>
                  <a:srgbClr val="000000"/>
                </a:solidFill>
                <a:ea typeface="新細明體" charset="-120"/>
              </a:rPr>
              <a:t>Analyze finite graph </a:t>
            </a:r>
          </a:p>
          <a:p>
            <a:pPr marL="609600" indent="-609600" fontAlgn="base">
              <a:spcBef>
                <a:spcPct val="20000"/>
              </a:spcBef>
              <a:spcAft>
                <a:spcPct val="0"/>
              </a:spcAft>
            </a:pPr>
            <a:endParaRPr lang="en-US" altLang="zh-TW" sz="500" b="1" smtClean="0">
              <a:solidFill>
                <a:srgbClr val="333399"/>
              </a:solidFill>
              <a:ea typeface="新細明體" charset="-120"/>
            </a:endParaRPr>
          </a:p>
          <a:p>
            <a:pPr marL="609600" indent="-6096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TW" sz="2400" b="1" smtClean="0">
                <a:solidFill>
                  <a:srgbClr val="333399"/>
                </a:solidFill>
                <a:ea typeface="新細明體" charset="-120"/>
              </a:rPr>
              <a:t>Over</a:t>
            </a:r>
            <a:r>
              <a:rPr lang="en-US" altLang="zh-TW" sz="2400" smtClean="0">
                <a:solidFill>
                  <a:srgbClr val="000000"/>
                </a:solidFill>
                <a:ea typeface="新細明體" charset="-120"/>
              </a:rPr>
              <a:t> Approximate: </a:t>
            </a:r>
          </a:p>
          <a:p>
            <a:pPr marL="609600" indent="-6096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TW" sz="2400" smtClean="0">
                <a:solidFill>
                  <a:srgbClr val="000000"/>
                </a:solidFill>
                <a:ea typeface="新細明體" charset="-120"/>
              </a:rPr>
              <a:t>Safe </a:t>
            </a:r>
            <a:r>
              <a:rPr lang="en-US" altLang="zh-TW" sz="2400" smtClean="0">
                <a:solidFill>
                  <a:srgbClr val="000000"/>
                </a:solidFill>
                <a:latin typeface="cmsy10" pitchFamily="34" charset="0"/>
                <a:ea typeface="新細明體" charset="-120"/>
              </a:rPr>
              <a:t>)</a:t>
            </a:r>
            <a:r>
              <a:rPr lang="en-US" altLang="zh-TW" sz="2400" smtClean="0">
                <a:solidFill>
                  <a:srgbClr val="000000"/>
                </a:solidFill>
                <a:ea typeface="新細明體" charset="-120"/>
              </a:rPr>
              <a:t> System Safe</a:t>
            </a:r>
            <a:endParaRPr lang="en-US" altLang="zh-TW" sz="1600" b="1" i="1" smtClean="0">
              <a:solidFill>
                <a:srgbClr val="669900"/>
              </a:solidFill>
              <a:ea typeface="新細明體" charset="-120"/>
            </a:endParaRPr>
          </a:p>
          <a:p>
            <a:pPr marL="609600" indent="-6096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TW" sz="2800" smtClean="0">
                <a:solidFill>
                  <a:srgbClr val="000000"/>
                </a:solidFill>
                <a:ea typeface="新細明體" charset="-120"/>
              </a:rPr>
              <a:t>No </a:t>
            </a:r>
            <a:r>
              <a:rPr lang="en-US" altLang="zh-TW" sz="2800" b="1" smtClean="0">
                <a:solidFill>
                  <a:srgbClr val="333399"/>
                </a:solidFill>
                <a:ea typeface="新細明體" charset="-120"/>
              </a:rPr>
              <a:t>false negatives</a:t>
            </a:r>
          </a:p>
          <a:p>
            <a:pPr marL="609600" indent="-609600" fontAlgn="base">
              <a:spcBef>
                <a:spcPct val="20000"/>
              </a:spcBef>
              <a:spcAft>
                <a:spcPct val="0"/>
              </a:spcAft>
            </a:pPr>
            <a:endParaRPr lang="en-US" altLang="zh-TW" sz="2800" smtClean="0">
              <a:solidFill>
                <a:srgbClr val="000000"/>
              </a:solidFill>
              <a:ea typeface="新細明體" charset="-120"/>
            </a:endParaRPr>
          </a:p>
          <a:p>
            <a:pPr marL="609600" indent="-6096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TW" sz="3200" b="1" smtClean="0">
                <a:solidFill>
                  <a:srgbClr val="FF0000"/>
                </a:solidFill>
                <a:ea typeface="新細明體" charset="-120"/>
              </a:rPr>
              <a:t>Problem</a:t>
            </a:r>
            <a:endParaRPr lang="en-US" altLang="zh-TW" sz="1600" b="1" smtClean="0">
              <a:solidFill>
                <a:srgbClr val="FF0000"/>
              </a:solidFill>
              <a:ea typeface="新細明體" charset="-120"/>
            </a:endParaRPr>
          </a:p>
          <a:p>
            <a:pPr marL="609600" indent="-6096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TW" sz="2800" smtClean="0">
                <a:solidFill>
                  <a:srgbClr val="000000"/>
                </a:solidFill>
                <a:ea typeface="新細明體" charset="-120"/>
              </a:rPr>
              <a:t>Spurious </a:t>
            </a:r>
            <a:r>
              <a:rPr lang="en-US" altLang="zh-TW" sz="2800" b="1" smtClean="0">
                <a:solidFill>
                  <a:srgbClr val="333399"/>
                </a:solidFill>
                <a:ea typeface="新細明體" charset="-120"/>
              </a:rPr>
              <a:t>counterexamples</a:t>
            </a:r>
          </a:p>
        </p:txBody>
      </p:sp>
      <p:grpSp>
        <p:nvGrpSpPr>
          <p:cNvPr id="2" name="Group 58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466725" y="2239963"/>
            <a:ext cx="3521075" cy="3192462"/>
            <a:chOff x="294" y="1411"/>
            <a:chExt cx="2218" cy="2011"/>
          </a:xfrm>
        </p:grpSpPr>
        <p:cxnSp>
          <p:nvCxnSpPr>
            <p:cNvPr id="59451" name="AutoShape 59"/>
            <p:cNvCxnSpPr>
              <a:cxnSpLocks noChangeShapeType="1"/>
            </p:cNvCxnSpPr>
            <p:nvPr>
              <p:custDataLst>
                <p:tags r:id="rId24"/>
              </p:custDataLst>
            </p:nvPr>
          </p:nvCxnSpPr>
          <p:spPr bwMode="auto">
            <a:xfrm flipH="1">
              <a:off x="962" y="1416"/>
              <a:ext cx="428" cy="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</p:cxnSp>
        <p:cxnSp>
          <p:nvCxnSpPr>
            <p:cNvPr id="59452" name="AutoShape 60"/>
            <p:cNvCxnSpPr>
              <a:cxnSpLocks noChangeShapeType="1"/>
            </p:cNvCxnSpPr>
            <p:nvPr>
              <p:custDataLst>
                <p:tags r:id="rId25"/>
              </p:custDataLst>
            </p:nvPr>
          </p:nvCxnSpPr>
          <p:spPr bwMode="auto">
            <a:xfrm flipV="1">
              <a:off x="459" y="3366"/>
              <a:ext cx="429" cy="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</p:cxnSp>
        <p:cxnSp>
          <p:nvCxnSpPr>
            <p:cNvPr id="59453" name="AutoShape 61"/>
            <p:cNvCxnSpPr>
              <a:cxnSpLocks noChangeShapeType="1"/>
            </p:cNvCxnSpPr>
            <p:nvPr>
              <p:custDataLst>
                <p:tags r:id="rId26"/>
              </p:custDataLst>
            </p:nvPr>
          </p:nvCxnSpPr>
          <p:spPr bwMode="auto">
            <a:xfrm flipV="1">
              <a:off x="391" y="2938"/>
              <a:ext cx="2" cy="35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</p:cxnSp>
        <p:cxnSp>
          <p:nvCxnSpPr>
            <p:cNvPr id="59454" name="AutoShape 62"/>
            <p:cNvCxnSpPr>
              <a:cxnSpLocks noChangeShapeType="1"/>
            </p:cNvCxnSpPr>
            <p:nvPr>
              <p:custDataLst>
                <p:tags r:id="rId27"/>
              </p:custDataLst>
            </p:nvPr>
          </p:nvCxnSpPr>
          <p:spPr bwMode="auto">
            <a:xfrm flipV="1">
              <a:off x="961" y="2401"/>
              <a:ext cx="429" cy="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</p:cxnSp>
        <p:cxnSp>
          <p:nvCxnSpPr>
            <p:cNvPr id="59455" name="AutoShape 63"/>
            <p:cNvCxnSpPr>
              <a:cxnSpLocks noChangeShapeType="1"/>
            </p:cNvCxnSpPr>
            <p:nvPr>
              <p:custDataLst>
                <p:tags r:id="rId28"/>
              </p:custDataLst>
            </p:nvPr>
          </p:nvCxnSpPr>
          <p:spPr bwMode="auto">
            <a:xfrm flipV="1">
              <a:off x="974" y="3365"/>
              <a:ext cx="429" cy="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</p:cxnSp>
        <p:cxnSp>
          <p:nvCxnSpPr>
            <p:cNvPr id="59456" name="AutoShape 64"/>
            <p:cNvCxnSpPr>
              <a:cxnSpLocks noChangeShapeType="1"/>
            </p:cNvCxnSpPr>
            <p:nvPr>
              <p:custDataLst>
                <p:tags r:id="rId29"/>
              </p:custDataLst>
            </p:nvPr>
          </p:nvCxnSpPr>
          <p:spPr bwMode="auto">
            <a:xfrm flipV="1">
              <a:off x="1537" y="3310"/>
              <a:ext cx="429" cy="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</p:cxnSp>
        <p:cxnSp>
          <p:nvCxnSpPr>
            <p:cNvPr id="59457" name="AutoShape 65"/>
            <p:cNvCxnSpPr>
              <a:cxnSpLocks noChangeShapeType="1"/>
            </p:cNvCxnSpPr>
            <p:nvPr>
              <p:custDataLst>
                <p:tags r:id="rId30"/>
              </p:custDataLst>
            </p:nvPr>
          </p:nvCxnSpPr>
          <p:spPr bwMode="auto">
            <a:xfrm flipV="1">
              <a:off x="2083" y="3365"/>
              <a:ext cx="429" cy="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</p:cxnSp>
        <p:cxnSp>
          <p:nvCxnSpPr>
            <p:cNvPr id="59458" name="AutoShape 66"/>
            <p:cNvCxnSpPr>
              <a:cxnSpLocks noChangeShapeType="1"/>
            </p:cNvCxnSpPr>
            <p:nvPr>
              <p:custDataLst>
                <p:tags r:id="rId31"/>
              </p:custDataLst>
            </p:nvPr>
          </p:nvCxnSpPr>
          <p:spPr bwMode="auto">
            <a:xfrm flipV="1">
              <a:off x="1433" y="2967"/>
              <a:ext cx="2" cy="35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</p:cxnSp>
        <p:cxnSp>
          <p:nvCxnSpPr>
            <p:cNvPr id="59459" name="AutoShape 67"/>
            <p:cNvCxnSpPr>
              <a:cxnSpLocks noChangeShapeType="1"/>
            </p:cNvCxnSpPr>
            <p:nvPr>
              <p:custDataLst>
                <p:tags r:id="rId32"/>
              </p:custDataLst>
            </p:nvPr>
          </p:nvCxnSpPr>
          <p:spPr bwMode="auto">
            <a:xfrm flipV="1">
              <a:off x="402" y="2879"/>
              <a:ext cx="429" cy="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</p:cxnSp>
        <p:cxnSp>
          <p:nvCxnSpPr>
            <p:cNvPr id="59460" name="AutoShape 68"/>
            <p:cNvCxnSpPr>
              <a:cxnSpLocks noChangeShapeType="1"/>
            </p:cNvCxnSpPr>
            <p:nvPr>
              <p:custDataLst>
                <p:tags r:id="rId33"/>
              </p:custDataLst>
            </p:nvPr>
          </p:nvCxnSpPr>
          <p:spPr bwMode="auto">
            <a:xfrm>
              <a:off x="387" y="2452"/>
              <a:ext cx="1" cy="34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</p:cxnSp>
        <p:cxnSp>
          <p:nvCxnSpPr>
            <p:cNvPr id="59461" name="AutoShape 69"/>
            <p:cNvCxnSpPr>
              <a:cxnSpLocks noChangeShapeType="1"/>
            </p:cNvCxnSpPr>
            <p:nvPr>
              <p:custDataLst>
                <p:tags r:id="rId34"/>
              </p:custDataLst>
            </p:nvPr>
          </p:nvCxnSpPr>
          <p:spPr bwMode="auto">
            <a:xfrm>
              <a:off x="920" y="2953"/>
              <a:ext cx="1" cy="34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</p:cxnSp>
        <p:cxnSp>
          <p:nvCxnSpPr>
            <p:cNvPr id="59462" name="AutoShape 70"/>
            <p:cNvCxnSpPr>
              <a:cxnSpLocks noChangeShapeType="1"/>
            </p:cNvCxnSpPr>
            <p:nvPr>
              <p:custDataLst>
                <p:tags r:id="rId35"/>
              </p:custDataLst>
            </p:nvPr>
          </p:nvCxnSpPr>
          <p:spPr bwMode="auto">
            <a:xfrm flipV="1">
              <a:off x="1426" y="2469"/>
              <a:ext cx="2" cy="35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</p:cxnSp>
        <p:cxnSp>
          <p:nvCxnSpPr>
            <p:cNvPr id="59463" name="AutoShape 71"/>
            <p:cNvCxnSpPr>
              <a:cxnSpLocks noChangeShapeType="1"/>
            </p:cNvCxnSpPr>
            <p:nvPr>
              <p:custDataLst>
                <p:tags r:id="rId36"/>
              </p:custDataLst>
            </p:nvPr>
          </p:nvCxnSpPr>
          <p:spPr bwMode="auto">
            <a:xfrm flipV="1">
              <a:off x="2066" y="3014"/>
              <a:ext cx="344" cy="299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</p:cxnSp>
        <p:cxnSp>
          <p:nvCxnSpPr>
            <p:cNvPr id="59464" name="AutoShape 72"/>
            <p:cNvCxnSpPr>
              <a:cxnSpLocks noChangeShapeType="1"/>
            </p:cNvCxnSpPr>
            <p:nvPr>
              <p:custDataLst>
                <p:tags r:id="rId37"/>
              </p:custDataLst>
            </p:nvPr>
          </p:nvCxnSpPr>
          <p:spPr bwMode="auto">
            <a:xfrm flipV="1">
              <a:off x="1990" y="2924"/>
              <a:ext cx="2" cy="35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</p:cxnSp>
        <p:cxnSp>
          <p:nvCxnSpPr>
            <p:cNvPr id="59465" name="AutoShape 73"/>
            <p:cNvCxnSpPr>
              <a:cxnSpLocks noChangeShapeType="1"/>
            </p:cNvCxnSpPr>
            <p:nvPr>
              <p:custDataLst>
                <p:tags r:id="rId38"/>
              </p:custDataLst>
            </p:nvPr>
          </p:nvCxnSpPr>
          <p:spPr bwMode="auto">
            <a:xfrm flipV="1">
              <a:off x="923" y="1990"/>
              <a:ext cx="2" cy="35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</p:cxnSp>
        <p:cxnSp>
          <p:nvCxnSpPr>
            <p:cNvPr id="59466" name="AutoShape 74"/>
            <p:cNvCxnSpPr>
              <a:cxnSpLocks noChangeShapeType="1"/>
            </p:cNvCxnSpPr>
            <p:nvPr>
              <p:custDataLst>
                <p:tags r:id="rId39"/>
              </p:custDataLst>
            </p:nvPr>
          </p:nvCxnSpPr>
          <p:spPr bwMode="auto">
            <a:xfrm flipV="1">
              <a:off x="917" y="2456"/>
              <a:ext cx="2" cy="35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</p:cxnSp>
        <p:cxnSp>
          <p:nvCxnSpPr>
            <p:cNvPr id="59467" name="AutoShape 75"/>
            <p:cNvCxnSpPr>
              <a:cxnSpLocks noChangeShapeType="1"/>
            </p:cNvCxnSpPr>
            <p:nvPr>
              <p:custDataLst>
                <p:tags r:id="rId40"/>
              </p:custDataLst>
            </p:nvPr>
          </p:nvCxnSpPr>
          <p:spPr bwMode="auto">
            <a:xfrm flipV="1">
              <a:off x="2492" y="2462"/>
              <a:ext cx="2" cy="35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</p:cxnSp>
        <p:cxnSp>
          <p:nvCxnSpPr>
            <p:cNvPr id="59468" name="AutoShape 76"/>
            <p:cNvCxnSpPr>
              <a:cxnSpLocks noChangeShapeType="1"/>
            </p:cNvCxnSpPr>
            <p:nvPr>
              <p:custDataLst>
                <p:tags r:id="rId41"/>
              </p:custDataLst>
            </p:nvPr>
          </p:nvCxnSpPr>
          <p:spPr bwMode="auto">
            <a:xfrm flipH="1" flipV="1">
              <a:off x="2107" y="2487"/>
              <a:ext cx="286" cy="33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</p:cxnSp>
        <p:cxnSp>
          <p:nvCxnSpPr>
            <p:cNvPr id="59469" name="AutoShape 77"/>
            <p:cNvCxnSpPr>
              <a:cxnSpLocks noChangeShapeType="1"/>
            </p:cNvCxnSpPr>
            <p:nvPr>
              <p:custDataLst>
                <p:tags r:id="rId42"/>
              </p:custDataLst>
            </p:nvPr>
          </p:nvCxnSpPr>
          <p:spPr bwMode="auto">
            <a:xfrm flipV="1">
              <a:off x="438" y="1456"/>
              <a:ext cx="2" cy="35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</p:cxnSp>
        <p:cxnSp>
          <p:nvCxnSpPr>
            <p:cNvPr id="59470" name="AutoShape 78"/>
            <p:cNvCxnSpPr>
              <a:cxnSpLocks noChangeShapeType="1"/>
            </p:cNvCxnSpPr>
            <p:nvPr>
              <p:custDataLst>
                <p:tags r:id="rId43"/>
              </p:custDataLst>
            </p:nvPr>
          </p:nvCxnSpPr>
          <p:spPr bwMode="auto">
            <a:xfrm flipV="1">
              <a:off x="923" y="1462"/>
              <a:ext cx="2" cy="35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</p:cxnSp>
        <p:cxnSp>
          <p:nvCxnSpPr>
            <p:cNvPr id="59471" name="AutoShape 79"/>
            <p:cNvCxnSpPr>
              <a:cxnSpLocks noChangeShapeType="1"/>
            </p:cNvCxnSpPr>
            <p:nvPr>
              <p:custDataLst>
                <p:tags r:id="rId44"/>
              </p:custDataLst>
            </p:nvPr>
          </p:nvCxnSpPr>
          <p:spPr bwMode="auto">
            <a:xfrm flipV="1">
              <a:off x="1425" y="1467"/>
              <a:ext cx="2" cy="35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</p:cxnSp>
        <p:cxnSp>
          <p:nvCxnSpPr>
            <p:cNvPr id="59472" name="AutoShape 80"/>
            <p:cNvCxnSpPr>
              <a:cxnSpLocks noChangeShapeType="1"/>
            </p:cNvCxnSpPr>
            <p:nvPr>
              <p:custDataLst>
                <p:tags r:id="rId45"/>
              </p:custDataLst>
            </p:nvPr>
          </p:nvCxnSpPr>
          <p:spPr bwMode="auto">
            <a:xfrm flipV="1">
              <a:off x="1988" y="1478"/>
              <a:ext cx="2" cy="35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</p:cxnSp>
        <p:cxnSp>
          <p:nvCxnSpPr>
            <p:cNvPr id="59473" name="AutoShape 81"/>
            <p:cNvCxnSpPr>
              <a:cxnSpLocks noChangeShapeType="1"/>
            </p:cNvCxnSpPr>
            <p:nvPr>
              <p:custDataLst>
                <p:tags r:id="rId46"/>
              </p:custDataLst>
            </p:nvPr>
          </p:nvCxnSpPr>
          <p:spPr bwMode="auto">
            <a:xfrm flipV="1">
              <a:off x="2490" y="1483"/>
              <a:ext cx="2" cy="35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</p:cxnSp>
        <p:cxnSp>
          <p:nvCxnSpPr>
            <p:cNvPr id="59474" name="AutoShape 82"/>
            <p:cNvCxnSpPr>
              <a:cxnSpLocks noChangeShapeType="1"/>
            </p:cNvCxnSpPr>
            <p:nvPr>
              <p:custDataLst>
                <p:tags r:id="rId47"/>
              </p:custDataLst>
            </p:nvPr>
          </p:nvCxnSpPr>
          <p:spPr bwMode="auto">
            <a:xfrm flipV="1">
              <a:off x="1423" y="1992"/>
              <a:ext cx="2" cy="35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</p:cxnSp>
        <p:cxnSp>
          <p:nvCxnSpPr>
            <p:cNvPr id="59475" name="AutoShape 83"/>
            <p:cNvCxnSpPr>
              <a:cxnSpLocks noChangeShapeType="1"/>
            </p:cNvCxnSpPr>
            <p:nvPr>
              <p:custDataLst>
                <p:tags r:id="rId48"/>
              </p:custDataLst>
            </p:nvPr>
          </p:nvCxnSpPr>
          <p:spPr bwMode="auto">
            <a:xfrm>
              <a:off x="2493" y="2930"/>
              <a:ext cx="1" cy="35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</p:cxnSp>
        <p:cxnSp>
          <p:nvCxnSpPr>
            <p:cNvPr id="59476" name="AutoShape 84"/>
            <p:cNvCxnSpPr>
              <a:cxnSpLocks noChangeShapeType="1"/>
            </p:cNvCxnSpPr>
            <p:nvPr>
              <p:custDataLst>
                <p:tags r:id="rId49"/>
              </p:custDataLst>
            </p:nvPr>
          </p:nvCxnSpPr>
          <p:spPr bwMode="auto">
            <a:xfrm flipH="1" flipV="1">
              <a:off x="1579" y="2480"/>
              <a:ext cx="286" cy="33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</p:cxnSp>
        <p:cxnSp>
          <p:nvCxnSpPr>
            <p:cNvPr id="59477" name="AutoShape 85"/>
            <p:cNvCxnSpPr>
              <a:cxnSpLocks noChangeShapeType="1"/>
            </p:cNvCxnSpPr>
            <p:nvPr>
              <p:custDataLst>
                <p:tags r:id="rId50"/>
              </p:custDataLst>
            </p:nvPr>
          </p:nvCxnSpPr>
          <p:spPr bwMode="auto">
            <a:xfrm flipV="1">
              <a:off x="965" y="1909"/>
              <a:ext cx="429" cy="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</p:cxnSp>
        <p:cxnSp>
          <p:nvCxnSpPr>
            <p:cNvPr id="59478" name="AutoShape 86"/>
            <p:cNvCxnSpPr>
              <a:cxnSpLocks noChangeShapeType="1"/>
            </p:cNvCxnSpPr>
            <p:nvPr>
              <p:custDataLst>
                <p:tags r:id="rId51"/>
              </p:custDataLst>
            </p:nvPr>
          </p:nvCxnSpPr>
          <p:spPr bwMode="auto">
            <a:xfrm flipV="1">
              <a:off x="1473" y="1902"/>
              <a:ext cx="429" cy="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</p:cxnSp>
        <p:cxnSp>
          <p:nvCxnSpPr>
            <p:cNvPr id="59479" name="AutoShape 87"/>
            <p:cNvCxnSpPr>
              <a:cxnSpLocks noChangeShapeType="1"/>
            </p:cNvCxnSpPr>
            <p:nvPr>
              <p:custDataLst>
                <p:tags r:id="rId52"/>
              </p:custDataLst>
            </p:nvPr>
          </p:nvCxnSpPr>
          <p:spPr bwMode="auto">
            <a:xfrm>
              <a:off x="294" y="1479"/>
              <a:ext cx="1" cy="34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</p:cxnSp>
        <p:cxnSp>
          <p:nvCxnSpPr>
            <p:cNvPr id="59480" name="AutoShape 88"/>
            <p:cNvCxnSpPr>
              <a:cxnSpLocks noChangeShapeType="1"/>
            </p:cNvCxnSpPr>
            <p:nvPr>
              <p:custDataLst>
                <p:tags r:id="rId53"/>
              </p:custDataLst>
            </p:nvPr>
          </p:nvCxnSpPr>
          <p:spPr bwMode="auto">
            <a:xfrm flipV="1">
              <a:off x="449" y="1411"/>
              <a:ext cx="429" cy="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</p:cxnSp>
        <p:cxnSp>
          <p:nvCxnSpPr>
            <p:cNvPr id="59481" name="AutoShape 89"/>
            <p:cNvCxnSpPr>
              <a:cxnSpLocks noChangeShapeType="1"/>
            </p:cNvCxnSpPr>
            <p:nvPr>
              <p:custDataLst>
                <p:tags r:id="rId54"/>
              </p:custDataLst>
            </p:nvPr>
          </p:nvCxnSpPr>
          <p:spPr bwMode="auto">
            <a:xfrm flipH="1">
              <a:off x="1513" y="3421"/>
              <a:ext cx="428" cy="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</p:cxnSp>
        <p:cxnSp>
          <p:nvCxnSpPr>
            <p:cNvPr id="59482" name="AutoShape 90"/>
            <p:cNvCxnSpPr>
              <a:cxnSpLocks noChangeShapeType="1"/>
            </p:cNvCxnSpPr>
            <p:nvPr>
              <p:custDataLst>
                <p:tags r:id="rId55"/>
              </p:custDataLst>
            </p:nvPr>
          </p:nvCxnSpPr>
          <p:spPr bwMode="auto">
            <a:xfrm flipV="1">
              <a:off x="1472" y="1416"/>
              <a:ext cx="429" cy="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</p:cxnSp>
        <p:cxnSp>
          <p:nvCxnSpPr>
            <p:cNvPr id="59483" name="AutoShape 91"/>
            <p:cNvCxnSpPr>
              <a:cxnSpLocks noChangeShapeType="1"/>
            </p:cNvCxnSpPr>
            <p:nvPr>
              <p:custDataLst>
                <p:tags r:id="rId56"/>
              </p:custDataLst>
            </p:nvPr>
          </p:nvCxnSpPr>
          <p:spPr bwMode="auto">
            <a:xfrm flipV="1">
              <a:off x="2023" y="1415"/>
              <a:ext cx="429" cy="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</p:cxnSp>
        <p:cxnSp>
          <p:nvCxnSpPr>
            <p:cNvPr id="59484" name="AutoShape 92"/>
            <p:cNvCxnSpPr>
              <a:cxnSpLocks noChangeShapeType="1"/>
            </p:cNvCxnSpPr>
            <p:nvPr>
              <p:custDataLst>
                <p:tags r:id="rId57"/>
              </p:custDataLst>
            </p:nvPr>
          </p:nvCxnSpPr>
          <p:spPr bwMode="auto">
            <a:xfrm flipV="1">
              <a:off x="421" y="2394"/>
              <a:ext cx="429" cy="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</p:cxnSp>
        <p:cxnSp>
          <p:nvCxnSpPr>
            <p:cNvPr id="59485" name="AutoShape 93"/>
            <p:cNvCxnSpPr>
              <a:cxnSpLocks noChangeShapeType="1"/>
            </p:cNvCxnSpPr>
            <p:nvPr>
              <p:custDataLst>
                <p:tags r:id="rId58"/>
              </p:custDataLst>
            </p:nvPr>
          </p:nvCxnSpPr>
          <p:spPr bwMode="auto">
            <a:xfrm>
              <a:off x="2058" y="1997"/>
              <a:ext cx="1" cy="35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</p:cxnSp>
      </p:grpSp>
      <p:grpSp>
        <p:nvGrpSpPr>
          <p:cNvPr id="3" name="Group 94"/>
          <p:cNvGrpSpPr>
            <a:grpSpLocks/>
          </p:cNvGrpSpPr>
          <p:nvPr>
            <p:custDataLst>
              <p:tags r:id="rId17"/>
            </p:custDataLst>
          </p:nvPr>
        </p:nvGrpSpPr>
        <p:grpSpPr bwMode="auto">
          <a:xfrm>
            <a:off x="771525" y="3109913"/>
            <a:ext cx="2403475" cy="2093912"/>
            <a:chOff x="472" y="1971"/>
            <a:chExt cx="1514" cy="1319"/>
          </a:xfrm>
        </p:grpSpPr>
        <p:cxnSp>
          <p:nvCxnSpPr>
            <p:cNvPr id="59487" name="AutoShape 95"/>
            <p:cNvCxnSpPr>
              <a:cxnSpLocks noChangeShapeType="1"/>
            </p:cNvCxnSpPr>
            <p:nvPr>
              <p:custDataLst>
                <p:tags r:id="rId19"/>
              </p:custDataLst>
            </p:nvPr>
          </p:nvCxnSpPr>
          <p:spPr bwMode="auto">
            <a:xfrm flipV="1">
              <a:off x="472" y="2991"/>
              <a:ext cx="344" cy="299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</p:cxnSp>
        <p:cxnSp>
          <p:nvCxnSpPr>
            <p:cNvPr id="59488" name="AutoShape 96"/>
            <p:cNvCxnSpPr>
              <a:cxnSpLocks noChangeShapeType="1"/>
            </p:cNvCxnSpPr>
            <p:nvPr>
              <p:custDataLst>
                <p:tags r:id="rId20"/>
              </p:custDataLst>
            </p:nvPr>
          </p:nvCxnSpPr>
          <p:spPr bwMode="auto">
            <a:xfrm flipV="1">
              <a:off x="1483" y="2891"/>
              <a:ext cx="429" cy="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</p:cxnSp>
        <p:cxnSp>
          <p:nvCxnSpPr>
            <p:cNvPr id="59489" name="AutoShape 97"/>
            <p:cNvCxnSpPr>
              <a:cxnSpLocks noChangeShapeType="1"/>
            </p:cNvCxnSpPr>
            <p:nvPr>
              <p:custDataLst>
                <p:tags r:id="rId21"/>
              </p:custDataLst>
            </p:nvPr>
          </p:nvCxnSpPr>
          <p:spPr bwMode="auto">
            <a:xfrm flipV="1">
              <a:off x="937" y="2885"/>
              <a:ext cx="429" cy="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</p:cxnSp>
        <p:cxnSp>
          <p:nvCxnSpPr>
            <p:cNvPr id="59490" name="AutoShape 98"/>
            <p:cNvCxnSpPr>
              <a:cxnSpLocks noChangeShapeType="1"/>
            </p:cNvCxnSpPr>
            <p:nvPr>
              <p:custDataLst>
                <p:tags r:id="rId22"/>
              </p:custDataLst>
            </p:nvPr>
          </p:nvCxnSpPr>
          <p:spPr bwMode="auto">
            <a:xfrm flipV="1">
              <a:off x="1984" y="2463"/>
              <a:ext cx="2" cy="35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</p:cxnSp>
        <p:cxnSp>
          <p:nvCxnSpPr>
            <p:cNvPr id="59491" name="AutoShape 99"/>
            <p:cNvCxnSpPr>
              <a:cxnSpLocks noChangeShapeType="1"/>
            </p:cNvCxnSpPr>
            <p:nvPr>
              <p:custDataLst>
                <p:tags r:id="rId23"/>
              </p:custDataLst>
            </p:nvPr>
          </p:nvCxnSpPr>
          <p:spPr bwMode="auto">
            <a:xfrm flipV="1">
              <a:off x="1923" y="1971"/>
              <a:ext cx="2" cy="35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</p:cxnSp>
      </p:grpSp>
      <p:sp>
        <p:nvSpPr>
          <p:cNvPr id="59492" name="AutoShape 100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963863" y="2151063"/>
            <a:ext cx="1114425" cy="1047750"/>
          </a:xfrm>
          <a:prstGeom prst="roundRect">
            <a:avLst>
              <a:gd name="adj" fmla="val 16667"/>
            </a:avLst>
          </a:prstGeom>
          <a:solidFill>
            <a:srgbClr val="FF0000">
              <a:alpha val="53000"/>
            </a:srgbClr>
          </a:soli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9" name="投影片編號版面配置區 5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53</a:t>
            </a:fld>
            <a:endParaRPr lang="zh-TW" alt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animBg="1"/>
      <p:bldP spid="59446" grpId="0" animBg="1"/>
      <p:bldP spid="59492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52413" y="4217988"/>
            <a:ext cx="1590675" cy="1443037"/>
          </a:xfrm>
          <a:prstGeom prst="rect">
            <a:avLst/>
          </a:prstGeom>
          <a:solidFill>
            <a:srgbClr val="AFAFDD"/>
          </a:solidFill>
          <a:ln w="1905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447675" y="284163"/>
            <a:ext cx="8337550" cy="1143000"/>
          </a:xfrm>
        </p:spPr>
        <p:txBody>
          <a:bodyPr/>
          <a:lstStyle/>
          <a:p>
            <a:r>
              <a:rPr lang="en-US" altLang="zh-TW" sz="3600">
                <a:ea typeface="新細明體" charset="-120"/>
              </a:rPr>
              <a:t>Idea 2: Counterex.-Guided Refinement</a:t>
            </a:r>
          </a:p>
        </p:txBody>
      </p:sp>
      <p:sp>
        <p:nvSpPr>
          <p:cNvPr id="60421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6063" y="1952625"/>
            <a:ext cx="4095750" cy="3714750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60422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017588" y="1952625"/>
            <a:ext cx="0" cy="37099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60423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1847850" y="1958975"/>
            <a:ext cx="0" cy="37099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60424" name="Line 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2724150" y="1963738"/>
            <a:ext cx="0" cy="37099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60425" name="Line 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3581400" y="1949450"/>
            <a:ext cx="0" cy="37099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60426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rot="5400000">
            <a:off x="2298700" y="593725"/>
            <a:ext cx="0" cy="4089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60427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rot="5400000">
            <a:off x="2279650" y="1374775"/>
            <a:ext cx="0" cy="4089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60428" name="Line 1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rot="5400000">
            <a:off x="2289175" y="2165350"/>
            <a:ext cx="0" cy="4089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60429" name="Line 1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rot="5400000">
            <a:off x="2289175" y="2965450"/>
            <a:ext cx="0" cy="4089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60430" name="Rectangle 1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730500" y="1954213"/>
            <a:ext cx="1609725" cy="1455737"/>
          </a:xfrm>
          <a:prstGeom prst="rect">
            <a:avLst/>
          </a:prstGeom>
          <a:solidFill>
            <a:srgbClr val="FF0000">
              <a:alpha val="53000"/>
            </a:srgbClr>
          </a:solidFill>
          <a:ln w="1905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grpSp>
        <p:nvGrpSpPr>
          <p:cNvPr id="2" name="Group 52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771525" y="3109913"/>
            <a:ext cx="2403475" cy="2093912"/>
            <a:chOff x="472" y="1971"/>
            <a:chExt cx="1514" cy="1319"/>
          </a:xfrm>
        </p:grpSpPr>
        <p:cxnSp>
          <p:nvCxnSpPr>
            <p:cNvPr id="60469" name="AutoShape 53"/>
            <p:cNvCxnSpPr>
              <a:cxnSpLocks noChangeShapeType="1"/>
            </p:cNvCxnSpPr>
            <p:nvPr>
              <p:custDataLst>
                <p:tags r:id="rId16"/>
              </p:custDataLst>
            </p:nvPr>
          </p:nvCxnSpPr>
          <p:spPr bwMode="auto">
            <a:xfrm flipV="1">
              <a:off x="472" y="2991"/>
              <a:ext cx="344" cy="299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</p:cxnSp>
        <p:cxnSp>
          <p:nvCxnSpPr>
            <p:cNvPr id="60470" name="AutoShape 54"/>
            <p:cNvCxnSpPr>
              <a:cxnSpLocks noChangeShapeType="1"/>
            </p:cNvCxnSpPr>
            <p:nvPr>
              <p:custDataLst>
                <p:tags r:id="rId17"/>
              </p:custDataLst>
            </p:nvPr>
          </p:nvCxnSpPr>
          <p:spPr bwMode="auto">
            <a:xfrm flipV="1">
              <a:off x="1483" y="2891"/>
              <a:ext cx="429" cy="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</p:cxnSp>
        <p:cxnSp>
          <p:nvCxnSpPr>
            <p:cNvPr id="60471" name="AutoShape 55"/>
            <p:cNvCxnSpPr>
              <a:cxnSpLocks noChangeShapeType="1"/>
            </p:cNvCxnSpPr>
            <p:nvPr>
              <p:custDataLst>
                <p:tags r:id="rId18"/>
              </p:custDataLst>
            </p:nvPr>
          </p:nvCxnSpPr>
          <p:spPr bwMode="auto">
            <a:xfrm flipV="1">
              <a:off x="937" y="2885"/>
              <a:ext cx="429" cy="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</p:cxnSp>
        <p:cxnSp>
          <p:nvCxnSpPr>
            <p:cNvPr id="60472" name="AutoShape 56"/>
            <p:cNvCxnSpPr>
              <a:cxnSpLocks noChangeShapeType="1"/>
            </p:cNvCxnSpPr>
            <p:nvPr>
              <p:custDataLst>
                <p:tags r:id="rId19"/>
              </p:custDataLst>
            </p:nvPr>
          </p:nvCxnSpPr>
          <p:spPr bwMode="auto">
            <a:xfrm flipV="1">
              <a:off x="1984" y="2463"/>
              <a:ext cx="2" cy="35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</p:cxnSp>
        <p:cxnSp>
          <p:nvCxnSpPr>
            <p:cNvPr id="60473" name="AutoShape 57"/>
            <p:cNvCxnSpPr>
              <a:cxnSpLocks noChangeShapeType="1"/>
            </p:cNvCxnSpPr>
            <p:nvPr>
              <p:custDataLst>
                <p:tags r:id="rId20"/>
              </p:custDataLst>
            </p:nvPr>
          </p:nvCxnSpPr>
          <p:spPr bwMode="auto">
            <a:xfrm flipV="1">
              <a:off x="1923" y="1971"/>
              <a:ext cx="2" cy="35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</p:cxnSp>
      </p:grpSp>
      <p:sp>
        <p:nvSpPr>
          <p:cNvPr id="60474" name="Rectangle 58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521200" y="2189163"/>
            <a:ext cx="4511675" cy="175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TW" sz="2800" b="1" smtClean="0">
                <a:solidFill>
                  <a:srgbClr val="669900"/>
                </a:solidFill>
                <a:ea typeface="新細明體" charset="-120"/>
              </a:rPr>
              <a:t>Solution</a:t>
            </a:r>
          </a:p>
          <a:p>
            <a:pPr marL="609600" indent="-6096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TW" sz="2400" smtClean="0">
                <a:solidFill>
                  <a:srgbClr val="000000"/>
                </a:solidFill>
                <a:ea typeface="新細明體" charset="-120"/>
              </a:rPr>
              <a:t>Use spurious </a:t>
            </a:r>
            <a:r>
              <a:rPr lang="en-US" altLang="zh-TW" sz="2400" b="1" smtClean="0">
                <a:solidFill>
                  <a:srgbClr val="333399"/>
                </a:solidFill>
                <a:ea typeface="新細明體" charset="-120"/>
              </a:rPr>
              <a:t>counterexamples</a:t>
            </a:r>
          </a:p>
          <a:p>
            <a:pPr marL="609600" indent="-6096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TW" sz="2400" smtClean="0">
                <a:solidFill>
                  <a:srgbClr val="000000"/>
                </a:solidFill>
                <a:ea typeface="新細明體" charset="-120"/>
              </a:rPr>
              <a:t>to </a:t>
            </a:r>
            <a:r>
              <a:rPr lang="en-US" altLang="zh-TW" sz="2400" b="1" smtClean="0">
                <a:solidFill>
                  <a:srgbClr val="333399"/>
                </a:solidFill>
                <a:ea typeface="新細明體" charset="-120"/>
              </a:rPr>
              <a:t>refine </a:t>
            </a:r>
            <a:r>
              <a:rPr lang="en-US" altLang="zh-TW" sz="2400" smtClean="0">
                <a:solidFill>
                  <a:srgbClr val="000000"/>
                </a:solidFill>
                <a:ea typeface="新細明體" charset="-120"/>
              </a:rPr>
              <a:t>abstraction</a:t>
            </a:r>
            <a:r>
              <a:rPr lang="en-US" altLang="zh-TW" sz="2400" b="1" smtClean="0">
                <a:solidFill>
                  <a:srgbClr val="333399"/>
                </a:solidFill>
                <a:ea typeface="新細明體" charset="-120"/>
              </a:rPr>
              <a:t> </a:t>
            </a:r>
            <a:r>
              <a:rPr lang="en-US" altLang="zh-TW" sz="2400" smtClean="0">
                <a:solidFill>
                  <a:srgbClr val="000000"/>
                </a:solidFill>
                <a:ea typeface="新細明體" charset="-120"/>
              </a:rPr>
              <a:t>!</a:t>
            </a:r>
          </a:p>
        </p:txBody>
      </p:sp>
      <p:sp>
        <p:nvSpPr>
          <p:cNvPr id="60475" name="Rectangle 5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03188" y="5856288"/>
            <a:ext cx="46196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endParaRPr lang="zh-TW" altLang="zh-TW" sz="1400" smtClean="0">
              <a:solidFill>
                <a:srgbClr val="000000"/>
              </a:solidFill>
            </a:endParaRPr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54</a:t>
            </a:fld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0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/>
      <p:bldP spid="6047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96" name="Oval 10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rot="2640742">
            <a:off x="2911475" y="4213225"/>
            <a:ext cx="498475" cy="823913"/>
          </a:xfrm>
          <a:prstGeom prst="ellipse">
            <a:avLst/>
          </a:prstGeom>
          <a:noFill/>
          <a:ln w="28575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63565" name="Rectangle 7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740025" y="2647950"/>
            <a:ext cx="819150" cy="762000"/>
          </a:xfrm>
          <a:prstGeom prst="rect">
            <a:avLst/>
          </a:prstGeom>
          <a:solidFill>
            <a:srgbClr val="FF0000">
              <a:alpha val="53000"/>
            </a:srgbClr>
          </a:solidFill>
          <a:ln w="1905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63491" name="Rectangle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52413" y="4987925"/>
            <a:ext cx="782637" cy="673100"/>
          </a:xfrm>
          <a:prstGeom prst="rect">
            <a:avLst/>
          </a:prstGeom>
          <a:solidFill>
            <a:srgbClr val="AFAFDD"/>
          </a:solidFill>
          <a:ln w="1905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grpSp>
        <p:nvGrpSpPr>
          <p:cNvPr id="2" name="Group 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234950" y="1949450"/>
            <a:ext cx="4108450" cy="3724275"/>
            <a:chOff x="148" y="1228"/>
            <a:chExt cx="2588" cy="2346"/>
          </a:xfrm>
        </p:grpSpPr>
        <p:sp>
          <p:nvSpPr>
            <p:cNvPr id="63494" name="Rectangle 6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155" y="1230"/>
              <a:ext cx="2580" cy="2340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63495" name="Line 7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641" y="1230"/>
              <a:ext cx="0" cy="23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63496" name="Line 8"/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>
              <a:off x="1164" y="1234"/>
              <a:ext cx="0" cy="23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63497" name="Line 9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>
              <a:off x="1716" y="1237"/>
              <a:ext cx="0" cy="23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63498" name="Line 10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>
              <a:off x="2256" y="1228"/>
              <a:ext cx="0" cy="23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63499" name="Line 11"/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 rot="5400000">
              <a:off x="1448" y="374"/>
              <a:ext cx="0" cy="25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63500" name="Line 12"/>
            <p:cNvSpPr>
              <a:spLocks noChangeShapeType="1"/>
            </p:cNvSpPr>
            <p:nvPr>
              <p:custDataLst>
                <p:tags r:id="rId42"/>
              </p:custDataLst>
            </p:nvPr>
          </p:nvSpPr>
          <p:spPr bwMode="auto">
            <a:xfrm rot="5400000">
              <a:off x="1436" y="866"/>
              <a:ext cx="0" cy="25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63501" name="Line 13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 rot="5400000">
              <a:off x="1442" y="1364"/>
              <a:ext cx="0" cy="25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63502" name="Line 14"/>
            <p:cNvSpPr>
              <a:spLocks noChangeShapeType="1"/>
            </p:cNvSpPr>
            <p:nvPr>
              <p:custDataLst>
                <p:tags r:id="rId44"/>
              </p:custDataLst>
            </p:nvPr>
          </p:nvSpPr>
          <p:spPr bwMode="auto">
            <a:xfrm rot="5400000">
              <a:off x="1442" y="1868"/>
              <a:ext cx="0" cy="25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</p:grpSp>
      <p:sp>
        <p:nvSpPr>
          <p:cNvPr id="63515" name="Oval 2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 flipH="1" flipV="1">
            <a:off x="1589088" y="4759325"/>
            <a:ext cx="93662" cy="93663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cxnSp>
        <p:nvCxnSpPr>
          <p:cNvPr id="63536" name="AutoShape 48"/>
          <p:cNvCxnSpPr>
            <a:cxnSpLocks noChangeShapeType="1"/>
          </p:cNvCxnSpPr>
          <p:nvPr>
            <p:custDataLst>
              <p:tags r:id="rId7"/>
            </p:custDataLst>
          </p:nvPr>
        </p:nvCxnSpPr>
        <p:spPr bwMode="auto">
          <a:xfrm>
            <a:off x="2127250" y="4802188"/>
            <a:ext cx="733425" cy="1587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sp>
        <p:nvSpPr>
          <p:cNvPr id="63548" name="Rectangle 6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9238" y="4997450"/>
            <a:ext cx="771525" cy="674688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63549" name="Oval 6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 flipH="1" flipV="1">
            <a:off x="2030413" y="4762500"/>
            <a:ext cx="93662" cy="93663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cxnSp>
        <p:nvCxnSpPr>
          <p:cNvPr id="63550" name="AutoShape 62"/>
          <p:cNvCxnSpPr>
            <a:cxnSpLocks noChangeShapeType="1"/>
          </p:cNvCxnSpPr>
          <p:nvPr>
            <p:custDataLst>
              <p:tags r:id="rId10"/>
            </p:custDataLst>
          </p:nvPr>
        </p:nvCxnSpPr>
        <p:spPr bwMode="auto">
          <a:xfrm>
            <a:off x="1692275" y="4810125"/>
            <a:ext cx="354013" cy="0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63551" name="AutoShape 63"/>
          <p:cNvCxnSpPr>
            <a:cxnSpLocks noChangeShapeType="1"/>
          </p:cNvCxnSpPr>
          <p:nvPr>
            <p:custDataLst>
              <p:tags r:id="rId11"/>
            </p:custDataLst>
          </p:nvPr>
        </p:nvCxnSpPr>
        <p:spPr bwMode="auto">
          <a:xfrm flipV="1">
            <a:off x="787400" y="4830763"/>
            <a:ext cx="819150" cy="333375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sp>
        <p:nvSpPr>
          <p:cNvPr id="63554" name="Rectangle 6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027113" y="4216400"/>
            <a:ext cx="809625" cy="784225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63555" name="Rectangle 67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841500" y="4216400"/>
            <a:ext cx="876300" cy="788988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63556" name="Rectangle 68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728913" y="4211638"/>
            <a:ext cx="850900" cy="79851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63557" name="Rectangle 6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727325" y="3430588"/>
            <a:ext cx="850900" cy="78263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63558" name="Rectangle 70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724150" y="2640013"/>
            <a:ext cx="850900" cy="78263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63560" name="Rectangle 72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481513" y="3189288"/>
            <a:ext cx="4651375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fontAlgn="base">
              <a:spcBef>
                <a:spcPct val="20000"/>
              </a:spcBef>
              <a:spcAft>
                <a:spcPct val="0"/>
              </a:spcAft>
            </a:pPr>
            <a:endParaRPr lang="en-US" altLang="zh-TW" sz="1400" b="1" smtClean="0">
              <a:solidFill>
                <a:srgbClr val="FF0000"/>
              </a:solidFill>
              <a:ea typeface="新細明體" charset="-120"/>
            </a:endParaRPr>
          </a:p>
          <a:p>
            <a:pPr marL="609600" indent="-6096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TW" sz="2400" smtClean="0">
                <a:solidFill>
                  <a:srgbClr val="000000"/>
                </a:solidFill>
                <a:ea typeface="新細明體" charset="-120"/>
              </a:rPr>
              <a:t>1. </a:t>
            </a:r>
            <a:r>
              <a:rPr lang="en-US" altLang="zh-TW" sz="2400" b="1" smtClean="0">
                <a:solidFill>
                  <a:srgbClr val="333399"/>
                </a:solidFill>
                <a:ea typeface="新細明體" charset="-120"/>
              </a:rPr>
              <a:t>Add predicates</a:t>
            </a:r>
            <a:r>
              <a:rPr lang="en-US" altLang="zh-TW" sz="2400" smtClean="0">
                <a:solidFill>
                  <a:srgbClr val="000000"/>
                </a:solidFill>
                <a:ea typeface="新細明體" charset="-120"/>
              </a:rPr>
              <a:t> to distinguish</a:t>
            </a:r>
          </a:p>
          <a:p>
            <a:pPr marL="609600" indent="-6096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TW" sz="2400" smtClean="0">
                <a:solidFill>
                  <a:srgbClr val="000000"/>
                </a:solidFill>
                <a:ea typeface="新細明體" charset="-120"/>
              </a:rPr>
              <a:t>    states across</a:t>
            </a:r>
            <a:r>
              <a:rPr lang="en-US" altLang="zh-TW" sz="2400" b="1" smtClean="0">
                <a:solidFill>
                  <a:srgbClr val="333399"/>
                </a:solidFill>
                <a:ea typeface="新細明體" charset="-120"/>
              </a:rPr>
              <a:t> cut</a:t>
            </a:r>
          </a:p>
          <a:p>
            <a:pPr marL="609600" indent="-6096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TW" sz="2400" smtClean="0">
                <a:solidFill>
                  <a:srgbClr val="000000"/>
                </a:solidFill>
                <a:ea typeface="新細明體" charset="-120"/>
              </a:rPr>
              <a:t>2. Build </a:t>
            </a:r>
            <a:r>
              <a:rPr lang="en-US" altLang="zh-TW" sz="2400" b="1" smtClean="0">
                <a:solidFill>
                  <a:srgbClr val="333399"/>
                </a:solidFill>
                <a:ea typeface="新細明體" charset="-120"/>
              </a:rPr>
              <a:t>refined</a:t>
            </a:r>
            <a:r>
              <a:rPr lang="en-US" altLang="zh-TW" sz="2400" smtClean="0">
                <a:solidFill>
                  <a:srgbClr val="000000"/>
                </a:solidFill>
                <a:ea typeface="新細明體" charset="-120"/>
              </a:rPr>
              <a:t> abstraction</a:t>
            </a:r>
          </a:p>
        </p:txBody>
      </p:sp>
      <p:sp>
        <p:nvSpPr>
          <p:cNvPr id="63563" name="Rectangle 75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487863" y="1773238"/>
            <a:ext cx="4511675" cy="175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TW" sz="2800" b="1" smtClean="0">
                <a:solidFill>
                  <a:srgbClr val="669900"/>
                </a:solidFill>
                <a:ea typeface="新細明體" charset="-120"/>
              </a:rPr>
              <a:t>Solution</a:t>
            </a:r>
          </a:p>
          <a:p>
            <a:pPr marL="609600" indent="-6096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TW" sz="2400" smtClean="0">
                <a:solidFill>
                  <a:srgbClr val="000000"/>
                </a:solidFill>
                <a:ea typeface="新細明體" charset="-120"/>
              </a:rPr>
              <a:t>Use spurious </a:t>
            </a:r>
            <a:r>
              <a:rPr lang="en-US" altLang="zh-TW" sz="2400" b="1" smtClean="0">
                <a:solidFill>
                  <a:srgbClr val="333399"/>
                </a:solidFill>
                <a:ea typeface="新細明體" charset="-120"/>
              </a:rPr>
              <a:t>counterexamples</a:t>
            </a:r>
          </a:p>
          <a:p>
            <a:pPr marL="609600" indent="-6096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TW" sz="2400" smtClean="0">
                <a:solidFill>
                  <a:srgbClr val="000000"/>
                </a:solidFill>
                <a:ea typeface="新細明體" charset="-120"/>
              </a:rPr>
              <a:t>to </a:t>
            </a:r>
            <a:r>
              <a:rPr lang="en-US" altLang="zh-TW" sz="2400" b="1" smtClean="0">
                <a:solidFill>
                  <a:srgbClr val="333399"/>
                </a:solidFill>
                <a:ea typeface="新細明體" charset="-120"/>
              </a:rPr>
              <a:t>refine </a:t>
            </a:r>
            <a:r>
              <a:rPr lang="en-US" altLang="zh-TW" sz="2400" smtClean="0">
                <a:solidFill>
                  <a:srgbClr val="000000"/>
                </a:solidFill>
                <a:ea typeface="新細明體" charset="-120"/>
              </a:rPr>
              <a:t>abstraction</a:t>
            </a:r>
          </a:p>
        </p:txBody>
      </p:sp>
      <p:sp>
        <p:nvSpPr>
          <p:cNvPr id="63564" name="Freeform 76"/>
          <p:cNvSpPr>
            <a:spLocks/>
          </p:cNvSpPr>
          <p:nvPr>
            <p:custDataLst>
              <p:tags r:id="rId19"/>
            </p:custDataLst>
          </p:nvPr>
        </p:nvSpPr>
        <p:spPr bwMode="auto">
          <a:xfrm>
            <a:off x="2727325" y="4225925"/>
            <a:ext cx="838200" cy="762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40"/>
              </a:cxn>
              <a:cxn ang="0">
                <a:pos x="528" y="240"/>
              </a:cxn>
              <a:cxn ang="0">
                <a:pos x="528" y="480"/>
              </a:cxn>
            </a:cxnLst>
            <a:rect l="0" t="0" r="r" b="b"/>
            <a:pathLst>
              <a:path w="528" h="480">
                <a:moveTo>
                  <a:pt x="0" y="0"/>
                </a:moveTo>
                <a:lnTo>
                  <a:pt x="0" y="240"/>
                </a:lnTo>
                <a:lnTo>
                  <a:pt x="528" y="240"/>
                </a:lnTo>
                <a:lnTo>
                  <a:pt x="528" y="480"/>
                </a:lnTo>
              </a:path>
            </a:pathLst>
          </a:custGeom>
          <a:noFill/>
          <a:ln w="57150" cap="flat" cmpd="sng">
            <a:solidFill>
              <a:schemeClr val="accent2"/>
            </a:solidFill>
            <a:prstDash val="solid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63566" name="Oval 78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 flipH="1" flipV="1">
            <a:off x="3313113" y="4408488"/>
            <a:ext cx="93662" cy="93662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63568" name="Oval 80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 flipH="1" flipV="1">
            <a:off x="2882900" y="3998913"/>
            <a:ext cx="93663" cy="93662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63573" name="Oval 85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 flipH="1" flipV="1">
            <a:off x="3340100" y="3208338"/>
            <a:ext cx="93663" cy="93662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cxnSp>
        <p:nvCxnSpPr>
          <p:cNvPr id="63578" name="AutoShape 90"/>
          <p:cNvCxnSpPr>
            <a:cxnSpLocks noChangeShapeType="1"/>
          </p:cNvCxnSpPr>
          <p:nvPr>
            <p:custDataLst>
              <p:tags r:id="rId23"/>
            </p:custDataLst>
          </p:nvPr>
        </p:nvCxnSpPr>
        <p:spPr bwMode="auto">
          <a:xfrm flipH="1" flipV="1">
            <a:off x="2932113" y="4094163"/>
            <a:ext cx="428625" cy="323850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cxnSp>
        <p:nvCxnSpPr>
          <p:cNvPr id="63583" name="AutoShape 95"/>
          <p:cNvCxnSpPr>
            <a:cxnSpLocks noChangeShapeType="1"/>
          </p:cNvCxnSpPr>
          <p:nvPr>
            <p:custDataLst>
              <p:tags r:id="rId24"/>
            </p:custDataLst>
          </p:nvPr>
        </p:nvCxnSpPr>
        <p:spPr bwMode="auto">
          <a:xfrm flipV="1">
            <a:off x="2928938" y="3309938"/>
            <a:ext cx="428625" cy="693737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sm"/>
          </a:ln>
          <a:effectLst/>
        </p:spPr>
      </p:cxnSp>
      <p:grpSp>
        <p:nvGrpSpPr>
          <p:cNvPr id="3" name="Group 96"/>
          <p:cNvGrpSpPr>
            <a:grpSpLocks/>
          </p:cNvGrpSpPr>
          <p:nvPr>
            <p:custDataLst>
              <p:tags r:id="rId25"/>
            </p:custDataLst>
          </p:nvPr>
        </p:nvGrpSpPr>
        <p:grpSpPr bwMode="auto">
          <a:xfrm>
            <a:off x="752475" y="3211513"/>
            <a:ext cx="2403475" cy="2093912"/>
            <a:chOff x="472" y="1971"/>
            <a:chExt cx="1514" cy="1319"/>
          </a:xfrm>
        </p:grpSpPr>
        <p:cxnSp>
          <p:nvCxnSpPr>
            <p:cNvPr id="63585" name="AutoShape 97"/>
            <p:cNvCxnSpPr>
              <a:cxnSpLocks noChangeShapeType="1"/>
            </p:cNvCxnSpPr>
            <p:nvPr>
              <p:custDataLst>
                <p:tags r:id="rId31"/>
              </p:custDataLst>
            </p:nvPr>
          </p:nvCxnSpPr>
          <p:spPr bwMode="auto">
            <a:xfrm flipV="1">
              <a:off x="472" y="2991"/>
              <a:ext cx="344" cy="299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</p:cxnSp>
        <p:cxnSp>
          <p:nvCxnSpPr>
            <p:cNvPr id="63586" name="AutoShape 98"/>
            <p:cNvCxnSpPr>
              <a:cxnSpLocks noChangeShapeType="1"/>
            </p:cNvCxnSpPr>
            <p:nvPr>
              <p:custDataLst>
                <p:tags r:id="rId32"/>
              </p:custDataLst>
            </p:nvPr>
          </p:nvCxnSpPr>
          <p:spPr bwMode="auto">
            <a:xfrm flipV="1">
              <a:off x="1483" y="2891"/>
              <a:ext cx="429" cy="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</p:cxnSp>
        <p:cxnSp>
          <p:nvCxnSpPr>
            <p:cNvPr id="63587" name="AutoShape 99"/>
            <p:cNvCxnSpPr>
              <a:cxnSpLocks noChangeShapeType="1"/>
            </p:cNvCxnSpPr>
            <p:nvPr>
              <p:custDataLst>
                <p:tags r:id="rId33"/>
              </p:custDataLst>
            </p:nvPr>
          </p:nvCxnSpPr>
          <p:spPr bwMode="auto">
            <a:xfrm flipV="1">
              <a:off x="937" y="2885"/>
              <a:ext cx="429" cy="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</p:cxnSp>
        <p:cxnSp>
          <p:nvCxnSpPr>
            <p:cNvPr id="63588" name="AutoShape 100"/>
            <p:cNvCxnSpPr>
              <a:cxnSpLocks noChangeShapeType="1"/>
            </p:cNvCxnSpPr>
            <p:nvPr>
              <p:custDataLst>
                <p:tags r:id="rId34"/>
              </p:custDataLst>
            </p:nvPr>
          </p:nvCxnSpPr>
          <p:spPr bwMode="auto">
            <a:xfrm flipV="1">
              <a:off x="1984" y="2463"/>
              <a:ext cx="2" cy="35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</p:cxnSp>
        <p:cxnSp>
          <p:nvCxnSpPr>
            <p:cNvPr id="63589" name="AutoShape 101"/>
            <p:cNvCxnSpPr>
              <a:cxnSpLocks noChangeShapeType="1"/>
            </p:cNvCxnSpPr>
            <p:nvPr>
              <p:custDataLst>
                <p:tags r:id="rId35"/>
              </p:custDataLst>
            </p:nvPr>
          </p:nvCxnSpPr>
          <p:spPr bwMode="auto">
            <a:xfrm flipV="1">
              <a:off x="1923" y="1971"/>
              <a:ext cx="2" cy="35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</p:cxnSp>
      </p:grpSp>
      <p:sp>
        <p:nvSpPr>
          <p:cNvPr id="63590" name="Rectangle 102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103188" y="5856288"/>
            <a:ext cx="46196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endParaRPr lang="zh-TW" altLang="zh-TW" sz="1400" smtClean="0">
              <a:solidFill>
                <a:srgbClr val="000000"/>
              </a:solidFill>
            </a:endParaRPr>
          </a:p>
        </p:txBody>
      </p:sp>
      <p:sp>
        <p:nvSpPr>
          <p:cNvPr id="63591" name="Oval 103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 flipV="1">
            <a:off x="2892425" y="4760913"/>
            <a:ext cx="93663" cy="93662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63594" name="Rectangle 106"/>
          <p:cNvSpPr>
            <a:spLocks noGrp="1" noChangeArrowheads="1"/>
          </p:cNvSpPr>
          <p:nvPr>
            <p:ph type="title"/>
            <p:custDataLst>
              <p:tags r:id="rId28"/>
            </p:custDataLst>
          </p:nvPr>
        </p:nvSpPr>
        <p:spPr>
          <a:noFill/>
          <a:ln/>
        </p:spPr>
        <p:txBody>
          <a:bodyPr/>
          <a:lstStyle/>
          <a:p>
            <a:r>
              <a:rPr lang="en-US" altLang="zh-TW" sz="3600">
                <a:ea typeface="新細明體" charset="-120"/>
              </a:rPr>
              <a:t>Idea 2: Counterex.-Guided Refinement</a:t>
            </a:r>
          </a:p>
        </p:txBody>
      </p:sp>
      <p:sp>
        <p:nvSpPr>
          <p:cNvPr id="63595" name="Oval 107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 flipH="1" flipV="1">
            <a:off x="706438" y="5205413"/>
            <a:ext cx="93662" cy="93662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63597" name="Rectangle 109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489450" y="4500785"/>
            <a:ext cx="4298950" cy="116046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lang="en-US" altLang="zh-TW" sz="2800" dirty="0" smtClean="0">
              <a:solidFill>
                <a:srgbClr val="000000"/>
              </a:solidFill>
              <a:ea typeface="新細明體" charset="-120"/>
            </a:endParaRPr>
          </a:p>
          <a:p>
            <a:pPr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zh-TW" sz="2800" dirty="0" smtClean="0">
                <a:solidFill>
                  <a:srgbClr val="000000"/>
                </a:solidFill>
                <a:ea typeface="新細明體" charset="-120"/>
              </a:rPr>
              <a:t>Imprecision due to </a:t>
            </a:r>
            <a:r>
              <a:rPr lang="en-US" altLang="zh-TW" sz="2800" b="1" dirty="0" smtClean="0">
                <a:solidFill>
                  <a:srgbClr val="333399"/>
                </a:solidFill>
                <a:ea typeface="新細明體" charset="-120"/>
              </a:rPr>
              <a:t>merge</a:t>
            </a:r>
          </a:p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lang="en-US" altLang="zh-TW" sz="2800" dirty="0" smtClean="0">
              <a:solidFill>
                <a:srgbClr val="000000"/>
              </a:solidFill>
              <a:ea typeface="新細明體" charset="-120"/>
            </a:endParaRPr>
          </a:p>
        </p:txBody>
      </p:sp>
      <p:sp>
        <p:nvSpPr>
          <p:cNvPr id="45" name="投影片編號版面配置區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55</a:t>
            </a:fld>
            <a:endParaRPr lang="zh-TW" alt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3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3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3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3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3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96" grpId="0" animBg="1"/>
      <p:bldP spid="63596" grpId="1" animBg="1"/>
      <p:bldP spid="63515" grpId="0" animBg="1"/>
      <p:bldP spid="63549" grpId="0" animBg="1"/>
      <p:bldP spid="63560" grpId="0" build="p"/>
      <p:bldP spid="63564" grpId="0" animBg="1"/>
      <p:bldP spid="63566" grpId="0" animBg="1"/>
      <p:bldP spid="63568" grpId="0" animBg="1"/>
      <p:bldP spid="63573" grpId="0" animBg="1"/>
      <p:bldP spid="63591" grpId="0" animBg="1"/>
      <p:bldP spid="63595" grpId="0" animBg="1"/>
      <p:bldP spid="63597" grpId="0"/>
      <p:bldP spid="63597" grpId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18" name="Rectangle 25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730500" y="2311400"/>
            <a:ext cx="1609725" cy="723900"/>
          </a:xfrm>
          <a:prstGeom prst="rect">
            <a:avLst/>
          </a:prstGeom>
          <a:solidFill>
            <a:srgbClr val="FF0000">
              <a:alpha val="53000"/>
            </a:srgbClr>
          </a:solidFill>
          <a:ln w="1905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62717" name="Rectangle 25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52413" y="4621213"/>
            <a:ext cx="1590675" cy="722312"/>
          </a:xfrm>
          <a:prstGeom prst="rect">
            <a:avLst/>
          </a:prstGeom>
          <a:solidFill>
            <a:srgbClr val="AFAFDD"/>
          </a:solidFill>
          <a:ln w="1905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altLang="zh-TW" sz="4000">
                <a:ea typeface="新細明體" charset="-120"/>
              </a:rPr>
              <a:t>Iterative Abstraction-Refinement</a:t>
            </a:r>
          </a:p>
        </p:txBody>
      </p:sp>
      <p:sp>
        <p:nvSpPr>
          <p:cNvPr id="62704" name="Rectangle 24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25963" y="3136900"/>
            <a:ext cx="4651375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fontAlgn="base">
              <a:spcBef>
                <a:spcPct val="20000"/>
              </a:spcBef>
              <a:spcAft>
                <a:spcPct val="0"/>
              </a:spcAft>
            </a:pPr>
            <a:endParaRPr lang="en-US" altLang="zh-TW" sz="1400" b="1" smtClean="0">
              <a:solidFill>
                <a:srgbClr val="FF0000"/>
              </a:solidFill>
              <a:ea typeface="新細明體" charset="-120"/>
            </a:endParaRPr>
          </a:p>
          <a:p>
            <a:pPr marL="609600" indent="-6096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TW" sz="2400" smtClean="0">
                <a:solidFill>
                  <a:srgbClr val="000000"/>
                </a:solidFill>
                <a:ea typeface="新細明體" charset="-120"/>
              </a:rPr>
              <a:t>1. Add predicates to distinguish</a:t>
            </a:r>
          </a:p>
          <a:p>
            <a:pPr marL="609600" indent="-6096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TW" sz="2400" smtClean="0">
                <a:solidFill>
                  <a:srgbClr val="000000"/>
                </a:solidFill>
                <a:ea typeface="新細明體" charset="-120"/>
              </a:rPr>
              <a:t>    states across</a:t>
            </a:r>
            <a:r>
              <a:rPr lang="en-US" altLang="zh-TW" sz="2400" b="1" smtClean="0">
                <a:solidFill>
                  <a:srgbClr val="333399"/>
                </a:solidFill>
                <a:ea typeface="新細明體" charset="-120"/>
              </a:rPr>
              <a:t> cut</a:t>
            </a:r>
          </a:p>
          <a:p>
            <a:pPr marL="609600" indent="-6096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TW" sz="2400" smtClean="0">
                <a:solidFill>
                  <a:srgbClr val="000000"/>
                </a:solidFill>
                <a:ea typeface="新細明體" charset="-120"/>
              </a:rPr>
              <a:t>2. Build </a:t>
            </a:r>
            <a:r>
              <a:rPr lang="en-US" altLang="zh-TW" sz="2400" b="1" smtClean="0">
                <a:solidFill>
                  <a:srgbClr val="333399"/>
                </a:solidFill>
                <a:ea typeface="新細明體" charset="-120"/>
              </a:rPr>
              <a:t>refined</a:t>
            </a:r>
            <a:r>
              <a:rPr lang="en-US" altLang="zh-TW" sz="2400" smtClean="0">
                <a:solidFill>
                  <a:srgbClr val="000000"/>
                </a:solidFill>
                <a:ea typeface="新細明體" charset="-120"/>
              </a:rPr>
              <a:t> abstraction</a:t>
            </a:r>
          </a:p>
          <a:p>
            <a:pPr marL="609600" indent="-6096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TW" sz="2000" smtClean="0">
                <a:solidFill>
                  <a:srgbClr val="000000"/>
                </a:solidFill>
                <a:ea typeface="新細明體" charset="-120"/>
              </a:rPr>
              <a:t>	-eliminates counterexample</a:t>
            </a:r>
          </a:p>
          <a:p>
            <a:pPr marL="609600" indent="-6096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TW" sz="2400" smtClean="0">
                <a:solidFill>
                  <a:srgbClr val="000000"/>
                </a:solidFill>
                <a:ea typeface="新細明體" charset="-120"/>
              </a:rPr>
              <a:t>3. </a:t>
            </a:r>
            <a:r>
              <a:rPr lang="en-US" altLang="zh-TW" sz="2400" b="1" smtClean="0">
                <a:solidFill>
                  <a:srgbClr val="333399"/>
                </a:solidFill>
                <a:ea typeface="新細明體" charset="-120"/>
              </a:rPr>
              <a:t>Repeat</a:t>
            </a:r>
            <a:r>
              <a:rPr lang="en-US" altLang="zh-TW" sz="2400" smtClean="0">
                <a:solidFill>
                  <a:srgbClr val="000000"/>
                </a:solidFill>
                <a:ea typeface="新細明體" charset="-120"/>
              </a:rPr>
              <a:t> search</a:t>
            </a:r>
          </a:p>
          <a:p>
            <a:pPr marL="609600" indent="-6096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TW" sz="2400" smtClean="0">
                <a:solidFill>
                  <a:srgbClr val="000000"/>
                </a:solidFill>
                <a:ea typeface="新細明體" charset="-120"/>
              </a:rPr>
              <a:t>	Till real counterexample</a:t>
            </a:r>
          </a:p>
          <a:p>
            <a:pPr marL="609600" indent="-6096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TW" sz="2400" smtClean="0">
                <a:solidFill>
                  <a:srgbClr val="000000"/>
                </a:solidFill>
                <a:ea typeface="新細明體" charset="-120"/>
              </a:rPr>
              <a:t>	or system proved safe</a:t>
            </a:r>
          </a:p>
        </p:txBody>
      </p:sp>
      <p:sp>
        <p:nvSpPr>
          <p:cNvPr id="62709" name="Rectangle 24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43425" y="1711325"/>
            <a:ext cx="4511675" cy="175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TW" sz="2800" b="1" smtClean="0">
                <a:solidFill>
                  <a:srgbClr val="669900"/>
                </a:solidFill>
                <a:ea typeface="新細明體" charset="-120"/>
              </a:rPr>
              <a:t>Solution</a:t>
            </a:r>
          </a:p>
          <a:p>
            <a:pPr marL="609600" indent="-6096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TW" sz="2400" smtClean="0">
                <a:solidFill>
                  <a:srgbClr val="000000"/>
                </a:solidFill>
                <a:ea typeface="新細明體" charset="-120"/>
              </a:rPr>
              <a:t>Use spurious </a:t>
            </a:r>
            <a:r>
              <a:rPr lang="en-US" altLang="zh-TW" sz="2400" b="1" smtClean="0">
                <a:solidFill>
                  <a:srgbClr val="333399"/>
                </a:solidFill>
                <a:ea typeface="新細明體" charset="-120"/>
              </a:rPr>
              <a:t>counterexamples</a:t>
            </a:r>
          </a:p>
          <a:p>
            <a:pPr marL="609600" indent="-6096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TW" sz="2400" smtClean="0">
                <a:solidFill>
                  <a:srgbClr val="000000"/>
                </a:solidFill>
                <a:ea typeface="新細明體" charset="-120"/>
              </a:rPr>
              <a:t>to </a:t>
            </a:r>
            <a:r>
              <a:rPr lang="en-US" altLang="zh-TW" sz="2400" b="1" smtClean="0">
                <a:solidFill>
                  <a:srgbClr val="333399"/>
                </a:solidFill>
                <a:ea typeface="新細明體" charset="-120"/>
              </a:rPr>
              <a:t>refine</a:t>
            </a:r>
            <a:r>
              <a:rPr lang="en-US" altLang="zh-TW" sz="2400" smtClean="0">
                <a:solidFill>
                  <a:srgbClr val="000000"/>
                </a:solidFill>
                <a:ea typeface="新細明體" charset="-120"/>
              </a:rPr>
              <a:t> abstraction</a:t>
            </a:r>
          </a:p>
        </p:txBody>
      </p:sp>
      <p:sp>
        <p:nvSpPr>
          <p:cNvPr id="62706" name="Freeform 242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2736850" y="4198938"/>
            <a:ext cx="828675" cy="7985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40"/>
              </a:cxn>
              <a:cxn ang="0">
                <a:pos x="528" y="240"/>
              </a:cxn>
              <a:cxn ang="0">
                <a:pos x="528" y="480"/>
              </a:cxn>
            </a:cxnLst>
            <a:rect l="0" t="0" r="r" b="b"/>
            <a:pathLst>
              <a:path w="528" h="480">
                <a:moveTo>
                  <a:pt x="0" y="0"/>
                </a:moveTo>
                <a:lnTo>
                  <a:pt x="0" y="240"/>
                </a:lnTo>
                <a:lnTo>
                  <a:pt x="528" y="240"/>
                </a:lnTo>
                <a:lnTo>
                  <a:pt x="528" y="480"/>
                </a:lnTo>
              </a:path>
            </a:pathLst>
          </a:custGeom>
          <a:noFill/>
          <a:ln w="57150" cap="flat" cmpd="sng">
            <a:solidFill>
              <a:schemeClr val="accent2"/>
            </a:solidFill>
            <a:prstDash val="solid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62469" name="Rectangle 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6063" y="1952625"/>
            <a:ext cx="4095750" cy="3714750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62470" name="Line 6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017588" y="1952625"/>
            <a:ext cx="0" cy="37099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62471" name="Line 7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1847850" y="1958975"/>
            <a:ext cx="0" cy="37099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62472" name="Line 8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2724150" y="1963738"/>
            <a:ext cx="0" cy="37099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62473" name="Line 9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3581400" y="1949450"/>
            <a:ext cx="0" cy="37099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62474" name="Line 10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rot="5400000">
            <a:off x="2298700" y="593725"/>
            <a:ext cx="0" cy="4089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62475" name="Line 11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rot="5400000">
            <a:off x="2283619" y="1370806"/>
            <a:ext cx="0" cy="40973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62476" name="Line 12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rot="5400000">
            <a:off x="2289175" y="2165350"/>
            <a:ext cx="0" cy="4089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62477" name="Line 13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rot="5400000">
            <a:off x="2289175" y="2965450"/>
            <a:ext cx="0" cy="4089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62710" name="Line 246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rot="5400000">
            <a:off x="2301875" y="2562225"/>
            <a:ext cx="0" cy="4089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62711" name="Line 247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rot="5400000">
            <a:off x="2284413" y="3294063"/>
            <a:ext cx="0" cy="4089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62712" name="Line 248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rot="5400000">
            <a:off x="2284413" y="1787525"/>
            <a:ext cx="0" cy="4089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62713" name="Line 249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rot="5400000">
            <a:off x="2287588" y="982663"/>
            <a:ext cx="0" cy="411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62714" name="Line 250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rot="5400000">
            <a:off x="2301875" y="261938"/>
            <a:ext cx="0" cy="4089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62719" name="Rectangle 255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03188" y="5856288"/>
            <a:ext cx="46196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TW" smtClean="0">
                <a:solidFill>
                  <a:srgbClr val="000000"/>
                </a:solidFill>
                <a:ea typeface="新細明體" charset="-120"/>
              </a:rPr>
              <a:t>[Kurshan et al 93] [Clarke et al 00]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TW" smtClean="0">
                <a:solidFill>
                  <a:srgbClr val="000000"/>
                </a:solidFill>
                <a:ea typeface="新細明體" charset="-120"/>
              </a:rPr>
              <a:t>[Ball-Rajamani 01]</a:t>
            </a:r>
            <a:endParaRPr lang="en-US" altLang="zh-TW" sz="1400" smtClean="0">
              <a:solidFill>
                <a:srgbClr val="000000"/>
              </a:solidFill>
              <a:ea typeface="新細明體" charset="-120"/>
            </a:endParaRPr>
          </a:p>
        </p:txBody>
      </p:sp>
      <p:grpSp>
        <p:nvGrpSpPr>
          <p:cNvPr id="2" name="Group 273"/>
          <p:cNvGrpSpPr>
            <a:grpSpLocks/>
          </p:cNvGrpSpPr>
          <p:nvPr>
            <p:custDataLst>
              <p:tags r:id="rId23"/>
            </p:custDataLst>
          </p:nvPr>
        </p:nvGrpSpPr>
        <p:grpSpPr bwMode="auto">
          <a:xfrm>
            <a:off x="706438" y="3208338"/>
            <a:ext cx="2727325" cy="2097087"/>
            <a:chOff x="445" y="2021"/>
            <a:chExt cx="1718" cy="1321"/>
          </a:xfrm>
        </p:grpSpPr>
        <p:sp>
          <p:nvSpPr>
            <p:cNvPr id="62720" name="Oval 256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 flipH="1" flipV="1">
              <a:off x="1001" y="2998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cxnSp>
          <p:nvCxnSpPr>
            <p:cNvPr id="62721" name="AutoShape 257"/>
            <p:cNvCxnSpPr>
              <a:cxnSpLocks noChangeShapeType="1"/>
            </p:cNvCxnSpPr>
            <p:nvPr>
              <p:custDataLst>
                <p:tags r:id="rId25"/>
              </p:custDataLst>
            </p:nvPr>
          </p:nvCxnSpPr>
          <p:spPr bwMode="auto">
            <a:xfrm>
              <a:off x="1340" y="3025"/>
              <a:ext cx="462" cy="1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sp>
          <p:nvSpPr>
            <p:cNvPr id="62722" name="Oval 258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 flipH="1" flipV="1">
              <a:off x="1279" y="3000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cxnSp>
          <p:nvCxnSpPr>
            <p:cNvPr id="62723" name="AutoShape 259"/>
            <p:cNvCxnSpPr>
              <a:cxnSpLocks noChangeShapeType="1"/>
            </p:cNvCxnSpPr>
            <p:nvPr>
              <p:custDataLst>
                <p:tags r:id="rId27"/>
              </p:custDataLst>
            </p:nvPr>
          </p:nvCxnSpPr>
          <p:spPr bwMode="auto">
            <a:xfrm>
              <a:off x="1066" y="3030"/>
              <a:ext cx="223" cy="0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62724" name="AutoShape 260"/>
            <p:cNvCxnSpPr>
              <a:cxnSpLocks noChangeShapeType="1"/>
            </p:cNvCxnSpPr>
            <p:nvPr>
              <p:custDataLst>
                <p:tags r:id="rId28"/>
              </p:custDataLst>
            </p:nvPr>
          </p:nvCxnSpPr>
          <p:spPr bwMode="auto">
            <a:xfrm flipV="1">
              <a:off x="496" y="3043"/>
              <a:ext cx="516" cy="210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sp>
          <p:nvSpPr>
            <p:cNvPr id="62725" name="Oval 261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 flipH="1" flipV="1">
              <a:off x="2087" y="2777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62726" name="Oval 262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 flipH="1" flipV="1">
              <a:off x="2104" y="2021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cxnSp>
          <p:nvCxnSpPr>
            <p:cNvPr id="62727" name="AutoShape 263"/>
            <p:cNvCxnSpPr>
              <a:cxnSpLocks noChangeShapeType="1"/>
            </p:cNvCxnSpPr>
            <p:nvPr>
              <p:custDataLst>
                <p:tags r:id="rId31"/>
              </p:custDataLst>
            </p:nvPr>
          </p:nvCxnSpPr>
          <p:spPr bwMode="auto">
            <a:xfrm flipH="1" flipV="1">
              <a:off x="1847" y="2579"/>
              <a:ext cx="270" cy="204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cxnSp>
          <p:nvCxnSpPr>
            <p:cNvPr id="62728" name="AutoShape 264"/>
            <p:cNvCxnSpPr>
              <a:cxnSpLocks noChangeShapeType="1"/>
            </p:cNvCxnSpPr>
            <p:nvPr>
              <p:custDataLst>
                <p:tags r:id="rId32"/>
              </p:custDataLst>
            </p:nvPr>
          </p:nvCxnSpPr>
          <p:spPr bwMode="auto">
            <a:xfrm flipV="1">
              <a:off x="1845" y="2085"/>
              <a:ext cx="270" cy="437"/>
            </a:xfrm>
            <a:prstGeom prst="straightConnector1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</p:cxnSp>
        <p:grpSp>
          <p:nvGrpSpPr>
            <p:cNvPr id="3" name="Group 265"/>
            <p:cNvGrpSpPr>
              <a:grpSpLocks/>
            </p:cNvGrpSpPr>
            <p:nvPr/>
          </p:nvGrpSpPr>
          <p:grpSpPr bwMode="auto">
            <a:xfrm>
              <a:off x="474" y="2023"/>
              <a:ext cx="1514" cy="1319"/>
              <a:chOff x="472" y="1971"/>
              <a:chExt cx="1514" cy="1319"/>
            </a:xfrm>
          </p:grpSpPr>
          <p:cxnSp>
            <p:nvCxnSpPr>
              <p:cNvPr id="62730" name="AutoShape 266"/>
              <p:cNvCxnSpPr>
                <a:cxnSpLocks noChangeShapeType="1"/>
              </p:cNvCxnSpPr>
              <p:nvPr>
                <p:custDataLst>
                  <p:tags r:id="rId35"/>
                </p:custDataLst>
              </p:nvPr>
            </p:nvCxnSpPr>
            <p:spPr bwMode="auto">
              <a:xfrm flipV="1">
                <a:off x="472" y="2991"/>
                <a:ext cx="344" cy="299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lg"/>
              </a:ln>
              <a:effectLst/>
            </p:spPr>
          </p:cxnSp>
          <p:cxnSp>
            <p:nvCxnSpPr>
              <p:cNvPr id="62731" name="AutoShape 267"/>
              <p:cNvCxnSpPr>
                <a:cxnSpLocks noChangeShapeType="1"/>
              </p:cNvCxnSpPr>
              <p:nvPr>
                <p:custDataLst>
                  <p:tags r:id="rId36"/>
                </p:custDataLst>
              </p:nvPr>
            </p:nvCxnSpPr>
            <p:spPr bwMode="auto">
              <a:xfrm flipV="1">
                <a:off x="1483" y="2891"/>
                <a:ext cx="429" cy="3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lg"/>
              </a:ln>
              <a:effectLst/>
            </p:spPr>
          </p:cxnSp>
          <p:cxnSp>
            <p:nvCxnSpPr>
              <p:cNvPr id="62732" name="AutoShape 268"/>
              <p:cNvCxnSpPr>
                <a:cxnSpLocks noChangeShapeType="1"/>
              </p:cNvCxnSpPr>
              <p:nvPr>
                <p:custDataLst>
                  <p:tags r:id="rId37"/>
                </p:custDataLst>
              </p:nvPr>
            </p:nvCxnSpPr>
            <p:spPr bwMode="auto">
              <a:xfrm flipV="1">
                <a:off x="937" y="2885"/>
                <a:ext cx="429" cy="3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lg"/>
              </a:ln>
              <a:effectLst/>
            </p:spPr>
          </p:cxnSp>
          <p:cxnSp>
            <p:nvCxnSpPr>
              <p:cNvPr id="62733" name="AutoShape 269"/>
              <p:cNvCxnSpPr>
                <a:cxnSpLocks noChangeShapeType="1"/>
              </p:cNvCxnSpPr>
              <p:nvPr>
                <p:custDataLst>
                  <p:tags r:id="rId38"/>
                </p:custDataLst>
              </p:nvPr>
            </p:nvCxnSpPr>
            <p:spPr bwMode="auto">
              <a:xfrm flipV="1">
                <a:off x="1984" y="2463"/>
                <a:ext cx="2" cy="358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lg"/>
              </a:ln>
              <a:effectLst/>
            </p:spPr>
          </p:cxnSp>
          <p:cxnSp>
            <p:nvCxnSpPr>
              <p:cNvPr id="62734" name="AutoShape 270"/>
              <p:cNvCxnSpPr>
                <a:cxnSpLocks noChangeShapeType="1"/>
              </p:cNvCxnSpPr>
              <p:nvPr>
                <p:custDataLst>
                  <p:tags r:id="rId39"/>
                </p:custDataLst>
              </p:nvPr>
            </p:nvCxnSpPr>
            <p:spPr bwMode="auto">
              <a:xfrm flipV="1">
                <a:off x="1923" y="1971"/>
                <a:ext cx="2" cy="358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lg"/>
              </a:ln>
              <a:effectLst/>
            </p:spPr>
          </p:cxnSp>
        </p:grpSp>
        <p:sp>
          <p:nvSpPr>
            <p:cNvPr id="62735" name="Oval 271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 flipH="1" flipV="1">
              <a:off x="1822" y="2999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62736" name="Oval 272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 flipH="1" flipV="1">
              <a:off x="445" y="3279"/>
              <a:ext cx="59" cy="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451"/>
                    <a:invGamma/>
                  </a:schemeClr>
                </a:gs>
              </a:gsLst>
              <a:lin ang="27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</p:grpSp>
      <p:sp>
        <p:nvSpPr>
          <p:cNvPr id="41" name="投影片編號版面配置區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56</a:t>
            </a:fld>
            <a:endParaRPr lang="zh-TW" alt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2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627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718" grpId="0" animBg="1"/>
      <p:bldP spid="62717" grpId="0" animBg="1"/>
      <p:bldP spid="62706" grpId="0" animBg="1"/>
      <p:bldP spid="62710" grpId="0" animBg="1"/>
      <p:bldP spid="62711" grpId="0" animBg="1"/>
      <p:bldP spid="62712" grpId="0" animBg="1"/>
      <p:bldP spid="62713" grpId="0" animBg="1"/>
      <p:bldP spid="6271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Freeform 2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4905375" y="2751138"/>
            <a:ext cx="1533525" cy="1277937"/>
          </a:xfrm>
          <a:custGeom>
            <a:avLst/>
            <a:gdLst/>
            <a:ahLst/>
            <a:cxnLst>
              <a:cxn ang="0">
                <a:pos x="0" y="805"/>
              </a:cxn>
              <a:cxn ang="0">
                <a:pos x="0" y="1"/>
              </a:cxn>
              <a:cxn ang="0">
                <a:pos x="725" y="1"/>
              </a:cxn>
              <a:cxn ang="0">
                <a:pos x="947" y="0"/>
              </a:cxn>
              <a:cxn ang="0">
                <a:pos x="958" y="341"/>
              </a:cxn>
              <a:cxn ang="0">
                <a:pos x="966" y="805"/>
              </a:cxn>
              <a:cxn ang="0">
                <a:pos x="0" y="805"/>
              </a:cxn>
            </a:cxnLst>
            <a:rect l="0" t="0" r="r" b="b"/>
            <a:pathLst>
              <a:path w="966" h="805">
                <a:moveTo>
                  <a:pt x="0" y="805"/>
                </a:moveTo>
                <a:lnTo>
                  <a:pt x="0" y="1"/>
                </a:lnTo>
                <a:lnTo>
                  <a:pt x="725" y="1"/>
                </a:lnTo>
                <a:lnTo>
                  <a:pt x="947" y="0"/>
                </a:lnTo>
                <a:lnTo>
                  <a:pt x="958" y="341"/>
                </a:lnTo>
                <a:lnTo>
                  <a:pt x="966" y="805"/>
                </a:lnTo>
                <a:lnTo>
                  <a:pt x="0" y="805"/>
                </a:lnTo>
                <a:close/>
              </a:path>
            </a:pathLst>
          </a:custGeom>
          <a:solidFill>
            <a:srgbClr val="DADAF0"/>
          </a:solidFill>
          <a:ln w="19050" cap="flat" cmpd="sng">
            <a:noFill/>
            <a:prstDash val="solid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106501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730500" y="1550988"/>
            <a:ext cx="635000" cy="627062"/>
          </a:xfrm>
          <a:prstGeom prst="rect">
            <a:avLst/>
          </a:prstGeom>
          <a:solidFill>
            <a:srgbClr val="FF0000">
              <a:alpha val="53000"/>
            </a:srgbClr>
          </a:solidFill>
          <a:ln w="1905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106502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55650" y="3430588"/>
            <a:ext cx="649288" cy="609600"/>
          </a:xfrm>
          <a:prstGeom prst="rect">
            <a:avLst/>
          </a:prstGeom>
          <a:solidFill>
            <a:srgbClr val="AFAFDD"/>
          </a:solidFill>
          <a:ln w="1905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106503" name="Rectangle 7"/>
          <p:cNvSpPr>
            <a:spLocks noGrp="1" noChangeArrowheads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altLang="zh-TW" sz="3600" b="1">
                <a:solidFill>
                  <a:srgbClr val="F81504"/>
                </a:solidFill>
                <a:ea typeface="新細明體" charset="-120"/>
              </a:rPr>
              <a:t>Problem:</a:t>
            </a:r>
            <a:r>
              <a:rPr lang="en-US" altLang="zh-TW" sz="3600">
                <a:ea typeface="新細明體" charset="-120"/>
              </a:rPr>
              <a:t> Abstraction is Expensive</a:t>
            </a:r>
          </a:p>
        </p:txBody>
      </p:sp>
      <p:grpSp>
        <p:nvGrpSpPr>
          <p:cNvPr id="2" name="Group 8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738188" y="1560513"/>
            <a:ext cx="2641600" cy="2476500"/>
            <a:chOff x="789" y="2151"/>
            <a:chExt cx="1834" cy="1709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789" y="3005"/>
              <a:ext cx="919" cy="855"/>
              <a:chOff x="140" y="1228"/>
              <a:chExt cx="2598" cy="2346"/>
            </a:xfrm>
          </p:grpSpPr>
          <p:sp>
            <p:nvSpPr>
              <p:cNvPr id="106506" name="Rectangle 10"/>
              <p:cNvSpPr>
                <a:spLocks noChangeArrowheads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155" y="1230"/>
                <a:ext cx="2580" cy="2340"/>
              </a:xfrm>
              <a:prstGeom prst="rect">
                <a:avLst/>
              </a:prstGeom>
              <a:noFill/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0" fontAlgn="base" hangingPunct="0">
                  <a:lnSpc>
                    <a:spcPct val="45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kumimoji="1" lang="zh-TW" altLang="en-US" sz="2000" smtClean="0">
                  <a:solidFill>
                    <a:srgbClr val="000000"/>
                  </a:solidFill>
                  <a:latin typeface="Courier New" pitchFamily="49" charset="0"/>
                </a:endParaRPr>
              </a:p>
            </p:txBody>
          </p:sp>
          <p:sp>
            <p:nvSpPr>
              <p:cNvPr id="106507" name="Line 11"/>
              <p:cNvSpPr>
                <a:spLocks noChangeShapeType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641" y="1230"/>
                <a:ext cx="0" cy="233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fontAlgn="base" hangingPunct="0">
                  <a:lnSpc>
                    <a:spcPct val="45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kumimoji="1" lang="zh-TW" altLang="en-US" sz="2000" smtClean="0">
                  <a:solidFill>
                    <a:srgbClr val="000000"/>
                  </a:solidFill>
                  <a:latin typeface="Courier New" pitchFamily="49" charset="0"/>
                </a:endParaRPr>
              </a:p>
            </p:txBody>
          </p:sp>
          <p:sp>
            <p:nvSpPr>
              <p:cNvPr id="106508" name="Line 12"/>
              <p:cNvSpPr>
                <a:spLocks noChangeShapeType="1"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1164" y="1234"/>
                <a:ext cx="0" cy="233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fontAlgn="base" hangingPunct="0">
                  <a:lnSpc>
                    <a:spcPct val="45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kumimoji="1" lang="zh-TW" altLang="en-US" sz="2000" smtClean="0">
                  <a:solidFill>
                    <a:srgbClr val="000000"/>
                  </a:solidFill>
                  <a:latin typeface="Courier New" pitchFamily="49" charset="0"/>
                </a:endParaRPr>
              </a:p>
            </p:txBody>
          </p:sp>
          <p:sp>
            <p:nvSpPr>
              <p:cNvPr id="106509" name="Line 13"/>
              <p:cNvSpPr>
                <a:spLocks noChangeShapeType="1"/>
              </p:cNvSpPr>
              <p:nvPr>
                <p:custDataLst>
                  <p:tags r:id="rId78"/>
                </p:custDataLst>
              </p:nvPr>
            </p:nvSpPr>
            <p:spPr bwMode="auto">
              <a:xfrm>
                <a:off x="1716" y="1237"/>
                <a:ext cx="0" cy="233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fontAlgn="base" hangingPunct="0">
                  <a:lnSpc>
                    <a:spcPct val="45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kumimoji="1" lang="zh-TW" altLang="en-US" sz="2000" smtClean="0">
                  <a:solidFill>
                    <a:srgbClr val="000000"/>
                  </a:solidFill>
                  <a:latin typeface="Courier New" pitchFamily="49" charset="0"/>
                </a:endParaRPr>
              </a:p>
            </p:txBody>
          </p:sp>
          <p:sp>
            <p:nvSpPr>
              <p:cNvPr id="106510" name="Line 14"/>
              <p:cNvSpPr>
                <a:spLocks noChangeShapeType="1"/>
              </p:cNvSpPr>
              <p:nvPr>
                <p:custDataLst>
                  <p:tags r:id="rId79"/>
                </p:custDataLst>
              </p:nvPr>
            </p:nvSpPr>
            <p:spPr bwMode="auto">
              <a:xfrm>
                <a:off x="2256" y="1228"/>
                <a:ext cx="0" cy="233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fontAlgn="base" hangingPunct="0">
                  <a:lnSpc>
                    <a:spcPct val="45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kumimoji="1" lang="zh-TW" altLang="en-US" sz="2000" smtClean="0">
                  <a:solidFill>
                    <a:srgbClr val="000000"/>
                  </a:solidFill>
                  <a:latin typeface="Courier New" pitchFamily="49" charset="0"/>
                </a:endParaRPr>
              </a:p>
            </p:txBody>
          </p:sp>
          <p:sp>
            <p:nvSpPr>
              <p:cNvPr id="106511" name="Line 15"/>
              <p:cNvSpPr>
                <a:spLocks noChangeShapeType="1"/>
              </p:cNvSpPr>
              <p:nvPr>
                <p:custDataLst>
                  <p:tags r:id="rId80"/>
                </p:custDataLst>
              </p:nvPr>
            </p:nvSpPr>
            <p:spPr bwMode="auto">
              <a:xfrm rot="5400000">
                <a:off x="1448" y="374"/>
                <a:ext cx="0" cy="257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fontAlgn="base" hangingPunct="0">
                  <a:lnSpc>
                    <a:spcPct val="45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kumimoji="1" lang="zh-TW" altLang="en-US" sz="2000" smtClean="0">
                  <a:solidFill>
                    <a:srgbClr val="000000"/>
                  </a:solidFill>
                  <a:latin typeface="Courier New" pitchFamily="49" charset="0"/>
                </a:endParaRPr>
              </a:p>
            </p:txBody>
          </p:sp>
          <p:sp>
            <p:nvSpPr>
              <p:cNvPr id="106512" name="Line 16"/>
              <p:cNvSpPr>
                <a:spLocks noChangeShapeType="1"/>
              </p:cNvSpPr>
              <p:nvPr>
                <p:custDataLst>
                  <p:tags r:id="rId81"/>
                </p:custDataLst>
              </p:nvPr>
            </p:nvSpPr>
            <p:spPr bwMode="auto">
              <a:xfrm rot="5400000">
                <a:off x="1439" y="863"/>
                <a:ext cx="0" cy="258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fontAlgn="base" hangingPunct="0">
                  <a:lnSpc>
                    <a:spcPct val="45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kumimoji="1" lang="zh-TW" altLang="en-US" sz="2000" smtClean="0">
                  <a:solidFill>
                    <a:srgbClr val="000000"/>
                  </a:solidFill>
                  <a:latin typeface="Courier New" pitchFamily="49" charset="0"/>
                </a:endParaRPr>
              </a:p>
            </p:txBody>
          </p:sp>
          <p:sp>
            <p:nvSpPr>
              <p:cNvPr id="106513" name="Line 17"/>
              <p:cNvSpPr>
                <a:spLocks noChangeShapeType="1"/>
              </p:cNvSpPr>
              <p:nvPr>
                <p:custDataLst>
                  <p:tags r:id="rId82"/>
                </p:custDataLst>
              </p:nvPr>
            </p:nvSpPr>
            <p:spPr bwMode="auto">
              <a:xfrm rot="5400000">
                <a:off x="1442" y="1364"/>
                <a:ext cx="0" cy="257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fontAlgn="base" hangingPunct="0">
                  <a:lnSpc>
                    <a:spcPct val="45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kumimoji="1" lang="zh-TW" altLang="en-US" sz="2000" smtClean="0">
                  <a:solidFill>
                    <a:srgbClr val="000000"/>
                  </a:solidFill>
                  <a:latin typeface="Courier New" pitchFamily="49" charset="0"/>
                </a:endParaRPr>
              </a:p>
            </p:txBody>
          </p:sp>
          <p:sp>
            <p:nvSpPr>
              <p:cNvPr id="106514" name="Line 18"/>
              <p:cNvSpPr>
                <a:spLocks noChangeShapeType="1"/>
              </p:cNvSpPr>
              <p:nvPr>
                <p:custDataLst>
                  <p:tags r:id="rId83"/>
                </p:custDataLst>
              </p:nvPr>
            </p:nvSpPr>
            <p:spPr bwMode="auto">
              <a:xfrm rot="5400000">
                <a:off x="1442" y="1868"/>
                <a:ext cx="0" cy="257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fontAlgn="base" hangingPunct="0">
                  <a:lnSpc>
                    <a:spcPct val="45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kumimoji="1" lang="zh-TW" altLang="en-US" sz="2000" smtClean="0">
                  <a:solidFill>
                    <a:srgbClr val="000000"/>
                  </a:solidFill>
                  <a:latin typeface="Courier New" pitchFamily="49" charset="0"/>
                </a:endParaRPr>
              </a:p>
            </p:txBody>
          </p:sp>
          <p:sp>
            <p:nvSpPr>
              <p:cNvPr id="106515" name="Line 19"/>
              <p:cNvSpPr>
                <a:spLocks noChangeShapeType="1"/>
              </p:cNvSpPr>
              <p:nvPr>
                <p:custDataLst>
                  <p:tags r:id="rId84"/>
                </p:custDataLst>
              </p:nvPr>
            </p:nvSpPr>
            <p:spPr bwMode="auto">
              <a:xfrm rot="5400000">
                <a:off x="1450" y="1614"/>
                <a:ext cx="0" cy="257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fontAlgn="base" hangingPunct="0">
                  <a:lnSpc>
                    <a:spcPct val="45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kumimoji="1" lang="zh-TW" altLang="en-US" sz="2000" smtClean="0">
                  <a:solidFill>
                    <a:srgbClr val="000000"/>
                  </a:solidFill>
                  <a:latin typeface="Courier New" pitchFamily="49" charset="0"/>
                </a:endParaRPr>
              </a:p>
            </p:txBody>
          </p:sp>
          <p:sp>
            <p:nvSpPr>
              <p:cNvPr id="106516" name="Line 20"/>
              <p:cNvSpPr>
                <a:spLocks noChangeShapeType="1"/>
              </p:cNvSpPr>
              <p:nvPr>
                <p:custDataLst>
                  <p:tags r:id="rId85"/>
                </p:custDataLst>
              </p:nvPr>
            </p:nvSpPr>
            <p:spPr bwMode="auto">
              <a:xfrm rot="5400000">
                <a:off x="1439" y="2075"/>
                <a:ext cx="0" cy="257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fontAlgn="base" hangingPunct="0">
                  <a:lnSpc>
                    <a:spcPct val="45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kumimoji="1" lang="zh-TW" altLang="en-US" sz="2000" smtClean="0">
                  <a:solidFill>
                    <a:srgbClr val="000000"/>
                  </a:solidFill>
                  <a:latin typeface="Courier New" pitchFamily="49" charset="0"/>
                </a:endParaRPr>
              </a:p>
            </p:txBody>
          </p:sp>
          <p:sp>
            <p:nvSpPr>
              <p:cNvPr id="106517" name="Line 21"/>
              <p:cNvSpPr>
                <a:spLocks noChangeShapeType="1"/>
              </p:cNvSpPr>
              <p:nvPr>
                <p:custDataLst>
                  <p:tags r:id="rId86"/>
                </p:custDataLst>
              </p:nvPr>
            </p:nvSpPr>
            <p:spPr bwMode="auto">
              <a:xfrm rot="5400000">
                <a:off x="1434" y="1120"/>
                <a:ext cx="0" cy="258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fontAlgn="base" hangingPunct="0">
                  <a:lnSpc>
                    <a:spcPct val="45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kumimoji="1" lang="zh-TW" altLang="en-US" sz="2000" smtClean="0">
                  <a:solidFill>
                    <a:srgbClr val="000000"/>
                  </a:solidFill>
                  <a:latin typeface="Courier New" pitchFamily="49" charset="0"/>
                </a:endParaRPr>
              </a:p>
            </p:txBody>
          </p:sp>
          <p:sp>
            <p:nvSpPr>
              <p:cNvPr id="106518" name="Line 22"/>
              <p:cNvSpPr>
                <a:spLocks noChangeShapeType="1"/>
              </p:cNvSpPr>
              <p:nvPr>
                <p:custDataLst>
                  <p:tags r:id="rId87"/>
                </p:custDataLst>
              </p:nvPr>
            </p:nvSpPr>
            <p:spPr bwMode="auto">
              <a:xfrm rot="5400000">
                <a:off x="1439" y="621"/>
                <a:ext cx="0" cy="258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fontAlgn="base" hangingPunct="0">
                  <a:lnSpc>
                    <a:spcPct val="45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kumimoji="1" lang="zh-TW" altLang="en-US" sz="2000" smtClean="0">
                  <a:solidFill>
                    <a:srgbClr val="000000"/>
                  </a:solidFill>
                  <a:latin typeface="Courier New" pitchFamily="49" charset="0"/>
                </a:endParaRPr>
              </a:p>
            </p:txBody>
          </p:sp>
          <p:sp>
            <p:nvSpPr>
              <p:cNvPr id="106519" name="Line 23"/>
              <p:cNvSpPr>
                <a:spLocks noChangeShapeType="1"/>
              </p:cNvSpPr>
              <p:nvPr>
                <p:custDataLst>
                  <p:tags r:id="rId88"/>
                </p:custDataLst>
              </p:nvPr>
            </p:nvSpPr>
            <p:spPr bwMode="auto">
              <a:xfrm rot="5400000">
                <a:off x="1450" y="165"/>
                <a:ext cx="0" cy="257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fontAlgn="base" hangingPunct="0">
                  <a:lnSpc>
                    <a:spcPct val="45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kumimoji="1" lang="zh-TW" altLang="en-US" sz="2000" smtClean="0">
                  <a:solidFill>
                    <a:srgbClr val="000000"/>
                  </a:solidFill>
                  <a:latin typeface="Courier New" pitchFamily="49" charset="0"/>
                </a:endParaRPr>
              </a:p>
            </p:txBody>
          </p:sp>
          <p:sp>
            <p:nvSpPr>
              <p:cNvPr id="106520" name="Line 24"/>
              <p:cNvSpPr>
                <a:spLocks noChangeShapeType="1"/>
              </p:cNvSpPr>
              <p:nvPr>
                <p:custDataLst>
                  <p:tags r:id="rId89"/>
                </p:custDataLst>
              </p:nvPr>
            </p:nvSpPr>
            <p:spPr bwMode="auto">
              <a:xfrm>
                <a:off x="1982" y="1234"/>
                <a:ext cx="0" cy="233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fontAlgn="base" hangingPunct="0">
                  <a:lnSpc>
                    <a:spcPct val="45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kumimoji="1" lang="zh-TW" altLang="en-US" sz="2000" smtClean="0">
                  <a:solidFill>
                    <a:srgbClr val="000000"/>
                  </a:solidFill>
                  <a:latin typeface="Courier New" pitchFamily="49" charset="0"/>
                </a:endParaRPr>
              </a:p>
            </p:txBody>
          </p:sp>
          <p:sp>
            <p:nvSpPr>
              <p:cNvPr id="106521" name="Line 25"/>
              <p:cNvSpPr>
                <a:spLocks noChangeShapeType="1"/>
              </p:cNvSpPr>
              <p:nvPr>
                <p:custDataLst>
                  <p:tags r:id="rId90"/>
                </p:custDataLst>
              </p:nvPr>
            </p:nvSpPr>
            <p:spPr bwMode="auto">
              <a:xfrm>
                <a:off x="2496" y="1242"/>
                <a:ext cx="0" cy="232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fontAlgn="base" hangingPunct="0">
                  <a:lnSpc>
                    <a:spcPct val="45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kumimoji="1" lang="zh-TW" altLang="en-US" sz="2000" smtClean="0">
                  <a:solidFill>
                    <a:srgbClr val="000000"/>
                  </a:solidFill>
                  <a:latin typeface="Courier New" pitchFamily="49" charset="0"/>
                </a:endParaRPr>
              </a:p>
            </p:txBody>
          </p:sp>
          <p:sp>
            <p:nvSpPr>
              <p:cNvPr id="106522" name="Line 26"/>
              <p:cNvSpPr>
                <a:spLocks noChangeShapeType="1"/>
              </p:cNvSpPr>
              <p:nvPr>
                <p:custDataLst>
                  <p:tags r:id="rId91"/>
                </p:custDataLst>
              </p:nvPr>
            </p:nvSpPr>
            <p:spPr bwMode="auto">
              <a:xfrm flipH="1">
                <a:off x="1446" y="1234"/>
                <a:ext cx="5" cy="232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fontAlgn="base" hangingPunct="0">
                  <a:lnSpc>
                    <a:spcPct val="45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kumimoji="1" lang="zh-TW" altLang="en-US" sz="2000" smtClean="0">
                  <a:solidFill>
                    <a:srgbClr val="000000"/>
                  </a:solidFill>
                  <a:latin typeface="Courier New" pitchFamily="49" charset="0"/>
                </a:endParaRPr>
              </a:p>
            </p:txBody>
          </p:sp>
          <p:sp>
            <p:nvSpPr>
              <p:cNvPr id="106523" name="Line 27"/>
              <p:cNvSpPr>
                <a:spLocks noChangeShapeType="1"/>
              </p:cNvSpPr>
              <p:nvPr>
                <p:custDataLst>
                  <p:tags r:id="rId92"/>
                </p:custDataLst>
              </p:nvPr>
            </p:nvSpPr>
            <p:spPr bwMode="auto">
              <a:xfrm flipH="1">
                <a:off x="895" y="1237"/>
                <a:ext cx="5" cy="233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fontAlgn="base" hangingPunct="0">
                  <a:lnSpc>
                    <a:spcPct val="45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kumimoji="1" lang="zh-TW" altLang="en-US" sz="2000" smtClean="0">
                  <a:solidFill>
                    <a:srgbClr val="000000"/>
                  </a:solidFill>
                  <a:latin typeface="Courier New" pitchFamily="49" charset="0"/>
                </a:endParaRPr>
              </a:p>
            </p:txBody>
          </p:sp>
          <p:sp>
            <p:nvSpPr>
              <p:cNvPr id="106524" name="Line 28"/>
              <p:cNvSpPr>
                <a:spLocks noChangeShapeType="1"/>
              </p:cNvSpPr>
              <p:nvPr>
                <p:custDataLst>
                  <p:tags r:id="rId93"/>
                </p:custDataLst>
              </p:nvPr>
            </p:nvSpPr>
            <p:spPr bwMode="auto">
              <a:xfrm flipH="1">
                <a:off x="388" y="1240"/>
                <a:ext cx="5" cy="233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fontAlgn="base" hangingPunct="0">
                  <a:lnSpc>
                    <a:spcPct val="45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kumimoji="1" lang="zh-TW" altLang="en-US" sz="2000" smtClean="0">
                  <a:solidFill>
                    <a:srgbClr val="000000"/>
                  </a:solidFill>
                  <a:latin typeface="Courier New" pitchFamily="49" charset="0"/>
                </a:endParaRPr>
              </a:p>
            </p:txBody>
          </p:sp>
        </p:grpSp>
        <p:grpSp>
          <p:nvGrpSpPr>
            <p:cNvPr id="4" name="Group 29"/>
            <p:cNvGrpSpPr>
              <a:grpSpLocks/>
            </p:cNvGrpSpPr>
            <p:nvPr/>
          </p:nvGrpSpPr>
          <p:grpSpPr bwMode="auto">
            <a:xfrm>
              <a:off x="1704" y="3005"/>
              <a:ext cx="919" cy="855"/>
              <a:chOff x="140" y="1228"/>
              <a:chExt cx="2598" cy="2346"/>
            </a:xfrm>
          </p:grpSpPr>
          <p:sp>
            <p:nvSpPr>
              <p:cNvPr id="106526" name="Rectangle 30"/>
              <p:cNvSpPr>
                <a:spLocks noChangeArrowheads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155" y="1230"/>
                <a:ext cx="2580" cy="2340"/>
              </a:xfrm>
              <a:prstGeom prst="rect">
                <a:avLst/>
              </a:prstGeom>
              <a:noFill/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0" fontAlgn="base" hangingPunct="0">
                  <a:lnSpc>
                    <a:spcPct val="45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kumimoji="1" lang="zh-TW" altLang="en-US" sz="2000" smtClean="0">
                  <a:solidFill>
                    <a:srgbClr val="000000"/>
                  </a:solidFill>
                  <a:latin typeface="Courier New" pitchFamily="49" charset="0"/>
                </a:endParaRPr>
              </a:p>
            </p:txBody>
          </p:sp>
          <p:sp>
            <p:nvSpPr>
              <p:cNvPr id="106527" name="Line 31"/>
              <p:cNvSpPr>
                <a:spLocks noChangeShapeType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641" y="1230"/>
                <a:ext cx="0" cy="233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fontAlgn="base" hangingPunct="0">
                  <a:lnSpc>
                    <a:spcPct val="45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kumimoji="1" lang="zh-TW" altLang="en-US" sz="2000" smtClean="0">
                  <a:solidFill>
                    <a:srgbClr val="000000"/>
                  </a:solidFill>
                  <a:latin typeface="Courier New" pitchFamily="49" charset="0"/>
                </a:endParaRPr>
              </a:p>
            </p:txBody>
          </p:sp>
          <p:sp>
            <p:nvSpPr>
              <p:cNvPr id="106528" name="Line 32"/>
              <p:cNvSpPr>
                <a:spLocks noChangeShapeType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1164" y="1234"/>
                <a:ext cx="0" cy="233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fontAlgn="base" hangingPunct="0">
                  <a:lnSpc>
                    <a:spcPct val="45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kumimoji="1" lang="zh-TW" altLang="en-US" sz="2000" smtClean="0">
                  <a:solidFill>
                    <a:srgbClr val="000000"/>
                  </a:solidFill>
                  <a:latin typeface="Courier New" pitchFamily="49" charset="0"/>
                </a:endParaRPr>
              </a:p>
            </p:txBody>
          </p:sp>
          <p:sp>
            <p:nvSpPr>
              <p:cNvPr id="106529" name="Line 33"/>
              <p:cNvSpPr>
                <a:spLocks noChangeShapeType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1716" y="1237"/>
                <a:ext cx="0" cy="233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fontAlgn="base" hangingPunct="0">
                  <a:lnSpc>
                    <a:spcPct val="45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kumimoji="1" lang="zh-TW" altLang="en-US" sz="2000" smtClean="0">
                  <a:solidFill>
                    <a:srgbClr val="000000"/>
                  </a:solidFill>
                  <a:latin typeface="Courier New" pitchFamily="49" charset="0"/>
                </a:endParaRPr>
              </a:p>
            </p:txBody>
          </p:sp>
          <p:sp>
            <p:nvSpPr>
              <p:cNvPr id="106530" name="Line 34"/>
              <p:cNvSpPr>
                <a:spLocks noChangeShapeType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2256" y="1228"/>
                <a:ext cx="0" cy="233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fontAlgn="base" hangingPunct="0">
                  <a:lnSpc>
                    <a:spcPct val="45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kumimoji="1" lang="zh-TW" altLang="en-US" sz="2000" smtClean="0">
                  <a:solidFill>
                    <a:srgbClr val="000000"/>
                  </a:solidFill>
                  <a:latin typeface="Courier New" pitchFamily="49" charset="0"/>
                </a:endParaRPr>
              </a:p>
            </p:txBody>
          </p:sp>
          <p:sp>
            <p:nvSpPr>
              <p:cNvPr id="106531" name="Line 35"/>
              <p:cNvSpPr>
                <a:spLocks noChangeShapeType="1"/>
              </p:cNvSpPr>
              <p:nvPr>
                <p:custDataLst>
                  <p:tags r:id="rId61"/>
                </p:custDataLst>
              </p:nvPr>
            </p:nvSpPr>
            <p:spPr bwMode="auto">
              <a:xfrm rot="5400000">
                <a:off x="1448" y="374"/>
                <a:ext cx="0" cy="257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fontAlgn="base" hangingPunct="0">
                  <a:lnSpc>
                    <a:spcPct val="45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kumimoji="1" lang="zh-TW" altLang="en-US" sz="2000" smtClean="0">
                  <a:solidFill>
                    <a:srgbClr val="000000"/>
                  </a:solidFill>
                  <a:latin typeface="Courier New" pitchFamily="49" charset="0"/>
                </a:endParaRPr>
              </a:p>
            </p:txBody>
          </p:sp>
          <p:sp>
            <p:nvSpPr>
              <p:cNvPr id="106532" name="Line 36"/>
              <p:cNvSpPr>
                <a:spLocks noChangeShapeType="1"/>
              </p:cNvSpPr>
              <p:nvPr>
                <p:custDataLst>
                  <p:tags r:id="rId62"/>
                </p:custDataLst>
              </p:nvPr>
            </p:nvSpPr>
            <p:spPr bwMode="auto">
              <a:xfrm rot="5400000">
                <a:off x="1439" y="863"/>
                <a:ext cx="0" cy="258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fontAlgn="base" hangingPunct="0">
                  <a:lnSpc>
                    <a:spcPct val="45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kumimoji="1" lang="zh-TW" altLang="en-US" sz="2000" smtClean="0">
                  <a:solidFill>
                    <a:srgbClr val="000000"/>
                  </a:solidFill>
                  <a:latin typeface="Courier New" pitchFamily="49" charset="0"/>
                </a:endParaRPr>
              </a:p>
            </p:txBody>
          </p:sp>
          <p:sp>
            <p:nvSpPr>
              <p:cNvPr id="106533" name="Line 37"/>
              <p:cNvSpPr>
                <a:spLocks noChangeShapeType="1"/>
              </p:cNvSpPr>
              <p:nvPr>
                <p:custDataLst>
                  <p:tags r:id="rId63"/>
                </p:custDataLst>
              </p:nvPr>
            </p:nvSpPr>
            <p:spPr bwMode="auto">
              <a:xfrm rot="5400000">
                <a:off x="1442" y="1364"/>
                <a:ext cx="0" cy="257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fontAlgn="base" hangingPunct="0">
                  <a:lnSpc>
                    <a:spcPct val="45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kumimoji="1" lang="zh-TW" altLang="en-US" sz="2000" smtClean="0">
                  <a:solidFill>
                    <a:srgbClr val="000000"/>
                  </a:solidFill>
                  <a:latin typeface="Courier New" pitchFamily="49" charset="0"/>
                </a:endParaRPr>
              </a:p>
            </p:txBody>
          </p:sp>
          <p:sp>
            <p:nvSpPr>
              <p:cNvPr id="106534" name="Line 38"/>
              <p:cNvSpPr>
                <a:spLocks noChangeShapeType="1"/>
              </p:cNvSpPr>
              <p:nvPr>
                <p:custDataLst>
                  <p:tags r:id="rId64"/>
                </p:custDataLst>
              </p:nvPr>
            </p:nvSpPr>
            <p:spPr bwMode="auto">
              <a:xfrm rot="5400000">
                <a:off x="1442" y="1868"/>
                <a:ext cx="0" cy="257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fontAlgn="base" hangingPunct="0">
                  <a:lnSpc>
                    <a:spcPct val="45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kumimoji="1" lang="zh-TW" altLang="en-US" sz="2000" smtClean="0">
                  <a:solidFill>
                    <a:srgbClr val="000000"/>
                  </a:solidFill>
                  <a:latin typeface="Courier New" pitchFamily="49" charset="0"/>
                </a:endParaRPr>
              </a:p>
            </p:txBody>
          </p:sp>
          <p:sp>
            <p:nvSpPr>
              <p:cNvPr id="106535" name="Line 39"/>
              <p:cNvSpPr>
                <a:spLocks noChangeShapeType="1"/>
              </p:cNvSpPr>
              <p:nvPr>
                <p:custDataLst>
                  <p:tags r:id="rId65"/>
                </p:custDataLst>
              </p:nvPr>
            </p:nvSpPr>
            <p:spPr bwMode="auto">
              <a:xfrm rot="5400000">
                <a:off x="1450" y="1614"/>
                <a:ext cx="0" cy="257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fontAlgn="base" hangingPunct="0">
                  <a:lnSpc>
                    <a:spcPct val="45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kumimoji="1" lang="zh-TW" altLang="en-US" sz="2000" smtClean="0">
                  <a:solidFill>
                    <a:srgbClr val="000000"/>
                  </a:solidFill>
                  <a:latin typeface="Courier New" pitchFamily="49" charset="0"/>
                </a:endParaRPr>
              </a:p>
            </p:txBody>
          </p:sp>
          <p:sp>
            <p:nvSpPr>
              <p:cNvPr id="106536" name="Line 40"/>
              <p:cNvSpPr>
                <a:spLocks noChangeShapeType="1"/>
              </p:cNvSpPr>
              <p:nvPr>
                <p:custDataLst>
                  <p:tags r:id="rId66"/>
                </p:custDataLst>
              </p:nvPr>
            </p:nvSpPr>
            <p:spPr bwMode="auto">
              <a:xfrm rot="5400000">
                <a:off x="1439" y="2075"/>
                <a:ext cx="0" cy="257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fontAlgn="base" hangingPunct="0">
                  <a:lnSpc>
                    <a:spcPct val="45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kumimoji="1" lang="zh-TW" altLang="en-US" sz="2000" smtClean="0">
                  <a:solidFill>
                    <a:srgbClr val="000000"/>
                  </a:solidFill>
                  <a:latin typeface="Courier New" pitchFamily="49" charset="0"/>
                </a:endParaRPr>
              </a:p>
            </p:txBody>
          </p:sp>
          <p:sp>
            <p:nvSpPr>
              <p:cNvPr id="106537" name="Line 41"/>
              <p:cNvSpPr>
                <a:spLocks noChangeShapeType="1"/>
              </p:cNvSpPr>
              <p:nvPr>
                <p:custDataLst>
                  <p:tags r:id="rId67"/>
                </p:custDataLst>
              </p:nvPr>
            </p:nvSpPr>
            <p:spPr bwMode="auto">
              <a:xfrm rot="5400000">
                <a:off x="1434" y="1120"/>
                <a:ext cx="0" cy="258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fontAlgn="base" hangingPunct="0">
                  <a:lnSpc>
                    <a:spcPct val="45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kumimoji="1" lang="zh-TW" altLang="en-US" sz="2000" smtClean="0">
                  <a:solidFill>
                    <a:srgbClr val="000000"/>
                  </a:solidFill>
                  <a:latin typeface="Courier New" pitchFamily="49" charset="0"/>
                </a:endParaRPr>
              </a:p>
            </p:txBody>
          </p:sp>
          <p:sp>
            <p:nvSpPr>
              <p:cNvPr id="106538" name="Line 42"/>
              <p:cNvSpPr>
                <a:spLocks noChangeShapeType="1"/>
              </p:cNvSpPr>
              <p:nvPr>
                <p:custDataLst>
                  <p:tags r:id="rId68"/>
                </p:custDataLst>
              </p:nvPr>
            </p:nvSpPr>
            <p:spPr bwMode="auto">
              <a:xfrm rot="5400000">
                <a:off x="1439" y="621"/>
                <a:ext cx="0" cy="258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fontAlgn="base" hangingPunct="0">
                  <a:lnSpc>
                    <a:spcPct val="45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kumimoji="1" lang="zh-TW" altLang="en-US" sz="2000" smtClean="0">
                  <a:solidFill>
                    <a:srgbClr val="000000"/>
                  </a:solidFill>
                  <a:latin typeface="Courier New" pitchFamily="49" charset="0"/>
                </a:endParaRPr>
              </a:p>
            </p:txBody>
          </p:sp>
          <p:sp>
            <p:nvSpPr>
              <p:cNvPr id="106539" name="Line 43"/>
              <p:cNvSpPr>
                <a:spLocks noChangeShapeType="1"/>
              </p:cNvSpPr>
              <p:nvPr>
                <p:custDataLst>
                  <p:tags r:id="rId69"/>
                </p:custDataLst>
              </p:nvPr>
            </p:nvSpPr>
            <p:spPr bwMode="auto">
              <a:xfrm rot="5400000">
                <a:off x="1450" y="165"/>
                <a:ext cx="0" cy="257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fontAlgn="base" hangingPunct="0">
                  <a:lnSpc>
                    <a:spcPct val="45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kumimoji="1" lang="zh-TW" altLang="en-US" sz="2000" smtClean="0">
                  <a:solidFill>
                    <a:srgbClr val="000000"/>
                  </a:solidFill>
                  <a:latin typeface="Courier New" pitchFamily="49" charset="0"/>
                </a:endParaRPr>
              </a:p>
            </p:txBody>
          </p:sp>
          <p:sp>
            <p:nvSpPr>
              <p:cNvPr id="106540" name="Line 44"/>
              <p:cNvSpPr>
                <a:spLocks noChangeShapeType="1"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1982" y="1234"/>
                <a:ext cx="0" cy="233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fontAlgn="base" hangingPunct="0">
                  <a:lnSpc>
                    <a:spcPct val="45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kumimoji="1" lang="zh-TW" altLang="en-US" sz="2000" smtClean="0">
                  <a:solidFill>
                    <a:srgbClr val="000000"/>
                  </a:solidFill>
                  <a:latin typeface="Courier New" pitchFamily="49" charset="0"/>
                </a:endParaRPr>
              </a:p>
            </p:txBody>
          </p:sp>
          <p:sp>
            <p:nvSpPr>
              <p:cNvPr id="106541" name="Line 45"/>
              <p:cNvSpPr>
                <a:spLocks noChangeShapeType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2496" y="1242"/>
                <a:ext cx="0" cy="232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fontAlgn="base" hangingPunct="0">
                  <a:lnSpc>
                    <a:spcPct val="45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kumimoji="1" lang="zh-TW" altLang="en-US" sz="2000" smtClean="0">
                  <a:solidFill>
                    <a:srgbClr val="000000"/>
                  </a:solidFill>
                  <a:latin typeface="Courier New" pitchFamily="49" charset="0"/>
                </a:endParaRPr>
              </a:p>
            </p:txBody>
          </p:sp>
          <p:sp>
            <p:nvSpPr>
              <p:cNvPr id="106542" name="Line 46"/>
              <p:cNvSpPr>
                <a:spLocks noChangeShapeType="1"/>
              </p:cNvSpPr>
              <p:nvPr>
                <p:custDataLst>
                  <p:tags r:id="rId72"/>
                </p:custDataLst>
              </p:nvPr>
            </p:nvSpPr>
            <p:spPr bwMode="auto">
              <a:xfrm flipH="1">
                <a:off x="1446" y="1234"/>
                <a:ext cx="5" cy="232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fontAlgn="base" hangingPunct="0">
                  <a:lnSpc>
                    <a:spcPct val="45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kumimoji="1" lang="zh-TW" altLang="en-US" sz="2000" smtClean="0">
                  <a:solidFill>
                    <a:srgbClr val="000000"/>
                  </a:solidFill>
                  <a:latin typeface="Courier New" pitchFamily="49" charset="0"/>
                </a:endParaRPr>
              </a:p>
            </p:txBody>
          </p:sp>
          <p:sp>
            <p:nvSpPr>
              <p:cNvPr id="106543" name="Line 47"/>
              <p:cNvSpPr>
                <a:spLocks noChangeShapeType="1"/>
              </p:cNvSpPr>
              <p:nvPr>
                <p:custDataLst>
                  <p:tags r:id="rId73"/>
                </p:custDataLst>
              </p:nvPr>
            </p:nvSpPr>
            <p:spPr bwMode="auto">
              <a:xfrm flipH="1">
                <a:off x="895" y="1237"/>
                <a:ext cx="5" cy="233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fontAlgn="base" hangingPunct="0">
                  <a:lnSpc>
                    <a:spcPct val="45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kumimoji="1" lang="zh-TW" altLang="en-US" sz="2000" smtClean="0">
                  <a:solidFill>
                    <a:srgbClr val="000000"/>
                  </a:solidFill>
                  <a:latin typeface="Courier New" pitchFamily="49" charset="0"/>
                </a:endParaRPr>
              </a:p>
            </p:txBody>
          </p:sp>
          <p:sp>
            <p:nvSpPr>
              <p:cNvPr id="106544" name="Line 48"/>
              <p:cNvSpPr>
                <a:spLocks noChangeShapeType="1"/>
              </p:cNvSpPr>
              <p:nvPr>
                <p:custDataLst>
                  <p:tags r:id="rId74"/>
                </p:custDataLst>
              </p:nvPr>
            </p:nvSpPr>
            <p:spPr bwMode="auto">
              <a:xfrm flipH="1">
                <a:off x="388" y="1240"/>
                <a:ext cx="5" cy="233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fontAlgn="base" hangingPunct="0">
                  <a:lnSpc>
                    <a:spcPct val="45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kumimoji="1" lang="zh-TW" altLang="en-US" sz="2000" smtClean="0">
                  <a:solidFill>
                    <a:srgbClr val="000000"/>
                  </a:solidFill>
                  <a:latin typeface="Courier New" pitchFamily="49" charset="0"/>
                </a:endParaRPr>
              </a:p>
            </p:txBody>
          </p:sp>
        </p:grpSp>
        <p:grpSp>
          <p:nvGrpSpPr>
            <p:cNvPr id="5" name="Group 49"/>
            <p:cNvGrpSpPr>
              <a:grpSpLocks/>
            </p:cNvGrpSpPr>
            <p:nvPr/>
          </p:nvGrpSpPr>
          <p:grpSpPr bwMode="auto">
            <a:xfrm>
              <a:off x="789" y="2151"/>
              <a:ext cx="919" cy="855"/>
              <a:chOff x="140" y="1228"/>
              <a:chExt cx="2598" cy="2346"/>
            </a:xfrm>
          </p:grpSpPr>
          <p:sp>
            <p:nvSpPr>
              <p:cNvPr id="106546" name="Rectangle 50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155" y="1230"/>
                <a:ext cx="2580" cy="2340"/>
              </a:xfrm>
              <a:prstGeom prst="rect">
                <a:avLst/>
              </a:prstGeom>
              <a:noFill/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0" fontAlgn="base" hangingPunct="0">
                  <a:lnSpc>
                    <a:spcPct val="45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kumimoji="1" lang="zh-TW" altLang="en-US" sz="2000" smtClean="0">
                  <a:solidFill>
                    <a:srgbClr val="000000"/>
                  </a:solidFill>
                  <a:latin typeface="Courier New" pitchFamily="49" charset="0"/>
                </a:endParaRPr>
              </a:p>
            </p:txBody>
          </p:sp>
          <p:sp>
            <p:nvSpPr>
              <p:cNvPr id="106547" name="Line 51"/>
              <p:cNvSpPr>
                <a:spLocks noChangeShapeType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641" y="1230"/>
                <a:ext cx="0" cy="233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fontAlgn="base" hangingPunct="0">
                  <a:lnSpc>
                    <a:spcPct val="45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kumimoji="1" lang="zh-TW" altLang="en-US" sz="2000" smtClean="0">
                  <a:solidFill>
                    <a:srgbClr val="000000"/>
                  </a:solidFill>
                  <a:latin typeface="Courier New" pitchFamily="49" charset="0"/>
                </a:endParaRPr>
              </a:p>
            </p:txBody>
          </p:sp>
          <p:sp>
            <p:nvSpPr>
              <p:cNvPr id="106548" name="Line 52"/>
              <p:cNvSpPr>
                <a:spLocks noChangeShapeType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1164" y="1234"/>
                <a:ext cx="0" cy="233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fontAlgn="base" hangingPunct="0">
                  <a:lnSpc>
                    <a:spcPct val="45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kumimoji="1" lang="zh-TW" altLang="en-US" sz="2000" smtClean="0">
                  <a:solidFill>
                    <a:srgbClr val="000000"/>
                  </a:solidFill>
                  <a:latin typeface="Courier New" pitchFamily="49" charset="0"/>
                </a:endParaRPr>
              </a:p>
            </p:txBody>
          </p:sp>
          <p:sp>
            <p:nvSpPr>
              <p:cNvPr id="106549" name="Line 53"/>
              <p:cNvSpPr>
                <a:spLocks noChangeShapeType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1716" y="1237"/>
                <a:ext cx="0" cy="233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fontAlgn="base" hangingPunct="0">
                  <a:lnSpc>
                    <a:spcPct val="45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kumimoji="1" lang="zh-TW" altLang="en-US" sz="2000" smtClean="0">
                  <a:solidFill>
                    <a:srgbClr val="000000"/>
                  </a:solidFill>
                  <a:latin typeface="Courier New" pitchFamily="49" charset="0"/>
                </a:endParaRPr>
              </a:p>
            </p:txBody>
          </p:sp>
          <p:sp>
            <p:nvSpPr>
              <p:cNvPr id="106550" name="Line 54"/>
              <p:cNvSpPr>
                <a:spLocks noChangeShapeType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2256" y="1228"/>
                <a:ext cx="0" cy="233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fontAlgn="base" hangingPunct="0">
                  <a:lnSpc>
                    <a:spcPct val="45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kumimoji="1" lang="zh-TW" altLang="en-US" sz="2000" smtClean="0">
                  <a:solidFill>
                    <a:srgbClr val="000000"/>
                  </a:solidFill>
                  <a:latin typeface="Courier New" pitchFamily="49" charset="0"/>
                </a:endParaRPr>
              </a:p>
            </p:txBody>
          </p:sp>
          <p:sp>
            <p:nvSpPr>
              <p:cNvPr id="106551" name="Line 55"/>
              <p:cNvSpPr>
                <a:spLocks noChangeShapeType="1"/>
              </p:cNvSpPr>
              <p:nvPr>
                <p:custDataLst>
                  <p:tags r:id="rId42"/>
                </p:custDataLst>
              </p:nvPr>
            </p:nvSpPr>
            <p:spPr bwMode="auto">
              <a:xfrm rot="5400000">
                <a:off x="1448" y="374"/>
                <a:ext cx="0" cy="257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fontAlgn="base" hangingPunct="0">
                  <a:lnSpc>
                    <a:spcPct val="45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kumimoji="1" lang="zh-TW" altLang="en-US" sz="2000" smtClean="0">
                  <a:solidFill>
                    <a:srgbClr val="000000"/>
                  </a:solidFill>
                  <a:latin typeface="Courier New" pitchFamily="49" charset="0"/>
                </a:endParaRPr>
              </a:p>
            </p:txBody>
          </p:sp>
          <p:sp>
            <p:nvSpPr>
              <p:cNvPr id="106552" name="Line 56"/>
              <p:cNvSpPr>
                <a:spLocks noChangeShapeType="1"/>
              </p:cNvSpPr>
              <p:nvPr>
                <p:custDataLst>
                  <p:tags r:id="rId43"/>
                </p:custDataLst>
              </p:nvPr>
            </p:nvSpPr>
            <p:spPr bwMode="auto">
              <a:xfrm rot="5400000">
                <a:off x="1439" y="863"/>
                <a:ext cx="0" cy="258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fontAlgn="base" hangingPunct="0">
                  <a:lnSpc>
                    <a:spcPct val="45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kumimoji="1" lang="zh-TW" altLang="en-US" sz="2000" smtClean="0">
                  <a:solidFill>
                    <a:srgbClr val="000000"/>
                  </a:solidFill>
                  <a:latin typeface="Courier New" pitchFamily="49" charset="0"/>
                </a:endParaRPr>
              </a:p>
            </p:txBody>
          </p:sp>
          <p:sp>
            <p:nvSpPr>
              <p:cNvPr id="106553" name="Line 57"/>
              <p:cNvSpPr>
                <a:spLocks noChangeShapeType="1"/>
              </p:cNvSpPr>
              <p:nvPr>
                <p:custDataLst>
                  <p:tags r:id="rId44"/>
                </p:custDataLst>
              </p:nvPr>
            </p:nvSpPr>
            <p:spPr bwMode="auto">
              <a:xfrm rot="5400000">
                <a:off x="1442" y="1364"/>
                <a:ext cx="0" cy="257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fontAlgn="base" hangingPunct="0">
                  <a:lnSpc>
                    <a:spcPct val="45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kumimoji="1" lang="zh-TW" altLang="en-US" sz="2000" smtClean="0">
                  <a:solidFill>
                    <a:srgbClr val="000000"/>
                  </a:solidFill>
                  <a:latin typeface="Courier New" pitchFamily="49" charset="0"/>
                </a:endParaRPr>
              </a:p>
            </p:txBody>
          </p:sp>
          <p:sp>
            <p:nvSpPr>
              <p:cNvPr id="106554" name="Line 58"/>
              <p:cNvSpPr>
                <a:spLocks noChangeShapeType="1"/>
              </p:cNvSpPr>
              <p:nvPr>
                <p:custDataLst>
                  <p:tags r:id="rId45"/>
                </p:custDataLst>
              </p:nvPr>
            </p:nvSpPr>
            <p:spPr bwMode="auto">
              <a:xfrm rot="5400000">
                <a:off x="1442" y="1868"/>
                <a:ext cx="0" cy="257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fontAlgn="base" hangingPunct="0">
                  <a:lnSpc>
                    <a:spcPct val="45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kumimoji="1" lang="zh-TW" altLang="en-US" sz="2000" smtClean="0">
                  <a:solidFill>
                    <a:srgbClr val="000000"/>
                  </a:solidFill>
                  <a:latin typeface="Courier New" pitchFamily="49" charset="0"/>
                </a:endParaRPr>
              </a:p>
            </p:txBody>
          </p:sp>
          <p:sp>
            <p:nvSpPr>
              <p:cNvPr id="106555" name="Line 59"/>
              <p:cNvSpPr>
                <a:spLocks noChangeShapeType="1"/>
              </p:cNvSpPr>
              <p:nvPr>
                <p:custDataLst>
                  <p:tags r:id="rId46"/>
                </p:custDataLst>
              </p:nvPr>
            </p:nvSpPr>
            <p:spPr bwMode="auto">
              <a:xfrm rot="5400000">
                <a:off x="1450" y="1614"/>
                <a:ext cx="0" cy="257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fontAlgn="base" hangingPunct="0">
                  <a:lnSpc>
                    <a:spcPct val="45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kumimoji="1" lang="zh-TW" altLang="en-US" sz="2000" smtClean="0">
                  <a:solidFill>
                    <a:srgbClr val="000000"/>
                  </a:solidFill>
                  <a:latin typeface="Courier New" pitchFamily="49" charset="0"/>
                </a:endParaRPr>
              </a:p>
            </p:txBody>
          </p:sp>
          <p:sp>
            <p:nvSpPr>
              <p:cNvPr id="106556" name="Line 60"/>
              <p:cNvSpPr>
                <a:spLocks noChangeShapeType="1"/>
              </p:cNvSpPr>
              <p:nvPr>
                <p:custDataLst>
                  <p:tags r:id="rId47"/>
                </p:custDataLst>
              </p:nvPr>
            </p:nvSpPr>
            <p:spPr bwMode="auto">
              <a:xfrm rot="5400000">
                <a:off x="1439" y="2075"/>
                <a:ext cx="0" cy="257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fontAlgn="base" hangingPunct="0">
                  <a:lnSpc>
                    <a:spcPct val="45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kumimoji="1" lang="zh-TW" altLang="en-US" sz="2000" smtClean="0">
                  <a:solidFill>
                    <a:srgbClr val="000000"/>
                  </a:solidFill>
                  <a:latin typeface="Courier New" pitchFamily="49" charset="0"/>
                </a:endParaRPr>
              </a:p>
            </p:txBody>
          </p:sp>
          <p:sp>
            <p:nvSpPr>
              <p:cNvPr id="106557" name="Line 61"/>
              <p:cNvSpPr>
                <a:spLocks noChangeShapeType="1"/>
              </p:cNvSpPr>
              <p:nvPr>
                <p:custDataLst>
                  <p:tags r:id="rId48"/>
                </p:custDataLst>
              </p:nvPr>
            </p:nvSpPr>
            <p:spPr bwMode="auto">
              <a:xfrm rot="5400000">
                <a:off x="1434" y="1120"/>
                <a:ext cx="0" cy="258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fontAlgn="base" hangingPunct="0">
                  <a:lnSpc>
                    <a:spcPct val="45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kumimoji="1" lang="zh-TW" altLang="en-US" sz="2000" smtClean="0">
                  <a:solidFill>
                    <a:srgbClr val="000000"/>
                  </a:solidFill>
                  <a:latin typeface="Courier New" pitchFamily="49" charset="0"/>
                </a:endParaRPr>
              </a:p>
            </p:txBody>
          </p:sp>
          <p:sp>
            <p:nvSpPr>
              <p:cNvPr id="106558" name="Line 62"/>
              <p:cNvSpPr>
                <a:spLocks noChangeShapeType="1"/>
              </p:cNvSpPr>
              <p:nvPr>
                <p:custDataLst>
                  <p:tags r:id="rId49"/>
                </p:custDataLst>
              </p:nvPr>
            </p:nvSpPr>
            <p:spPr bwMode="auto">
              <a:xfrm rot="5400000">
                <a:off x="1439" y="621"/>
                <a:ext cx="0" cy="258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fontAlgn="base" hangingPunct="0">
                  <a:lnSpc>
                    <a:spcPct val="45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kumimoji="1" lang="zh-TW" altLang="en-US" sz="2000" smtClean="0">
                  <a:solidFill>
                    <a:srgbClr val="000000"/>
                  </a:solidFill>
                  <a:latin typeface="Courier New" pitchFamily="49" charset="0"/>
                </a:endParaRPr>
              </a:p>
            </p:txBody>
          </p:sp>
          <p:sp>
            <p:nvSpPr>
              <p:cNvPr id="106559" name="Line 63"/>
              <p:cNvSpPr>
                <a:spLocks noChangeShapeType="1"/>
              </p:cNvSpPr>
              <p:nvPr>
                <p:custDataLst>
                  <p:tags r:id="rId50"/>
                </p:custDataLst>
              </p:nvPr>
            </p:nvSpPr>
            <p:spPr bwMode="auto">
              <a:xfrm rot="5400000">
                <a:off x="1450" y="165"/>
                <a:ext cx="0" cy="257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fontAlgn="base" hangingPunct="0">
                  <a:lnSpc>
                    <a:spcPct val="45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kumimoji="1" lang="zh-TW" altLang="en-US" sz="2000" smtClean="0">
                  <a:solidFill>
                    <a:srgbClr val="000000"/>
                  </a:solidFill>
                  <a:latin typeface="Courier New" pitchFamily="49" charset="0"/>
                </a:endParaRPr>
              </a:p>
            </p:txBody>
          </p:sp>
          <p:sp>
            <p:nvSpPr>
              <p:cNvPr id="106560" name="Line 64"/>
              <p:cNvSpPr>
                <a:spLocks noChangeShapeType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1982" y="1234"/>
                <a:ext cx="0" cy="233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fontAlgn="base" hangingPunct="0">
                  <a:lnSpc>
                    <a:spcPct val="45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kumimoji="1" lang="zh-TW" altLang="en-US" sz="2000" smtClean="0">
                  <a:solidFill>
                    <a:srgbClr val="000000"/>
                  </a:solidFill>
                  <a:latin typeface="Courier New" pitchFamily="49" charset="0"/>
                </a:endParaRPr>
              </a:p>
            </p:txBody>
          </p:sp>
          <p:sp>
            <p:nvSpPr>
              <p:cNvPr id="106561" name="Line 65"/>
              <p:cNvSpPr>
                <a:spLocks noChangeShapeType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2496" y="1242"/>
                <a:ext cx="0" cy="232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fontAlgn="base" hangingPunct="0">
                  <a:lnSpc>
                    <a:spcPct val="45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kumimoji="1" lang="zh-TW" altLang="en-US" sz="2000" smtClean="0">
                  <a:solidFill>
                    <a:srgbClr val="000000"/>
                  </a:solidFill>
                  <a:latin typeface="Courier New" pitchFamily="49" charset="0"/>
                </a:endParaRPr>
              </a:p>
            </p:txBody>
          </p:sp>
          <p:sp>
            <p:nvSpPr>
              <p:cNvPr id="106562" name="Line 66"/>
              <p:cNvSpPr>
                <a:spLocks noChangeShapeType="1"/>
              </p:cNvSpPr>
              <p:nvPr>
                <p:custDataLst>
                  <p:tags r:id="rId53"/>
                </p:custDataLst>
              </p:nvPr>
            </p:nvSpPr>
            <p:spPr bwMode="auto">
              <a:xfrm flipH="1">
                <a:off x="1446" y="1234"/>
                <a:ext cx="5" cy="232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fontAlgn="base" hangingPunct="0">
                  <a:lnSpc>
                    <a:spcPct val="45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kumimoji="1" lang="zh-TW" altLang="en-US" sz="2000" smtClean="0">
                  <a:solidFill>
                    <a:srgbClr val="000000"/>
                  </a:solidFill>
                  <a:latin typeface="Courier New" pitchFamily="49" charset="0"/>
                </a:endParaRPr>
              </a:p>
            </p:txBody>
          </p:sp>
          <p:sp>
            <p:nvSpPr>
              <p:cNvPr id="106563" name="Line 67"/>
              <p:cNvSpPr>
                <a:spLocks noChangeShapeType="1"/>
              </p:cNvSpPr>
              <p:nvPr>
                <p:custDataLst>
                  <p:tags r:id="rId54"/>
                </p:custDataLst>
              </p:nvPr>
            </p:nvSpPr>
            <p:spPr bwMode="auto">
              <a:xfrm flipH="1">
                <a:off x="895" y="1237"/>
                <a:ext cx="5" cy="233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fontAlgn="base" hangingPunct="0">
                  <a:lnSpc>
                    <a:spcPct val="45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kumimoji="1" lang="zh-TW" altLang="en-US" sz="2000" smtClean="0">
                  <a:solidFill>
                    <a:srgbClr val="000000"/>
                  </a:solidFill>
                  <a:latin typeface="Courier New" pitchFamily="49" charset="0"/>
                </a:endParaRPr>
              </a:p>
            </p:txBody>
          </p:sp>
          <p:sp>
            <p:nvSpPr>
              <p:cNvPr id="106564" name="Line 68"/>
              <p:cNvSpPr>
                <a:spLocks noChangeShapeType="1"/>
              </p:cNvSpPr>
              <p:nvPr>
                <p:custDataLst>
                  <p:tags r:id="rId55"/>
                </p:custDataLst>
              </p:nvPr>
            </p:nvSpPr>
            <p:spPr bwMode="auto">
              <a:xfrm flipH="1">
                <a:off x="388" y="1240"/>
                <a:ext cx="5" cy="233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fontAlgn="base" hangingPunct="0">
                  <a:lnSpc>
                    <a:spcPct val="45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kumimoji="1" lang="zh-TW" altLang="en-US" sz="2000" smtClean="0">
                  <a:solidFill>
                    <a:srgbClr val="000000"/>
                  </a:solidFill>
                  <a:latin typeface="Courier New" pitchFamily="49" charset="0"/>
                </a:endParaRPr>
              </a:p>
            </p:txBody>
          </p:sp>
        </p:grpSp>
        <p:grpSp>
          <p:nvGrpSpPr>
            <p:cNvPr id="6" name="Group 69"/>
            <p:cNvGrpSpPr>
              <a:grpSpLocks/>
            </p:cNvGrpSpPr>
            <p:nvPr/>
          </p:nvGrpSpPr>
          <p:grpSpPr bwMode="auto">
            <a:xfrm>
              <a:off x="1704" y="2151"/>
              <a:ext cx="919" cy="855"/>
              <a:chOff x="140" y="1228"/>
              <a:chExt cx="2598" cy="2346"/>
            </a:xfrm>
          </p:grpSpPr>
          <p:sp>
            <p:nvSpPr>
              <p:cNvPr id="106566" name="Rectangle 70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155" y="1230"/>
                <a:ext cx="2580" cy="2340"/>
              </a:xfrm>
              <a:prstGeom prst="rect">
                <a:avLst/>
              </a:prstGeom>
              <a:noFill/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0" fontAlgn="base" hangingPunct="0">
                  <a:lnSpc>
                    <a:spcPct val="45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kumimoji="1" lang="zh-TW" altLang="en-US" sz="2000" smtClean="0">
                  <a:solidFill>
                    <a:srgbClr val="000000"/>
                  </a:solidFill>
                  <a:latin typeface="Courier New" pitchFamily="49" charset="0"/>
                </a:endParaRPr>
              </a:p>
            </p:txBody>
          </p:sp>
          <p:sp>
            <p:nvSpPr>
              <p:cNvPr id="106567" name="Line 71"/>
              <p:cNvSpPr>
                <a:spLocks noChangeShapeType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641" y="1230"/>
                <a:ext cx="0" cy="233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fontAlgn="base" hangingPunct="0">
                  <a:lnSpc>
                    <a:spcPct val="45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kumimoji="1" lang="zh-TW" altLang="en-US" sz="2000" smtClean="0">
                  <a:solidFill>
                    <a:srgbClr val="000000"/>
                  </a:solidFill>
                  <a:latin typeface="Courier New" pitchFamily="49" charset="0"/>
                </a:endParaRPr>
              </a:p>
            </p:txBody>
          </p:sp>
          <p:sp>
            <p:nvSpPr>
              <p:cNvPr id="106568" name="Line 72"/>
              <p:cNvSpPr>
                <a:spLocks noChangeShapeType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164" y="1234"/>
                <a:ext cx="0" cy="233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fontAlgn="base" hangingPunct="0">
                  <a:lnSpc>
                    <a:spcPct val="45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kumimoji="1" lang="zh-TW" altLang="en-US" sz="2000" smtClean="0">
                  <a:solidFill>
                    <a:srgbClr val="000000"/>
                  </a:solidFill>
                  <a:latin typeface="Courier New" pitchFamily="49" charset="0"/>
                </a:endParaRPr>
              </a:p>
            </p:txBody>
          </p:sp>
          <p:sp>
            <p:nvSpPr>
              <p:cNvPr id="106569" name="Line 73"/>
              <p:cNvSpPr>
                <a:spLocks noChangeShapeType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716" y="1237"/>
                <a:ext cx="0" cy="233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fontAlgn="base" hangingPunct="0">
                  <a:lnSpc>
                    <a:spcPct val="45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kumimoji="1" lang="zh-TW" altLang="en-US" sz="2000" smtClean="0">
                  <a:solidFill>
                    <a:srgbClr val="000000"/>
                  </a:solidFill>
                  <a:latin typeface="Courier New" pitchFamily="49" charset="0"/>
                </a:endParaRPr>
              </a:p>
            </p:txBody>
          </p:sp>
          <p:sp>
            <p:nvSpPr>
              <p:cNvPr id="106570" name="Line 74"/>
              <p:cNvSpPr>
                <a:spLocks noChangeShapeType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2256" y="1228"/>
                <a:ext cx="0" cy="233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fontAlgn="base" hangingPunct="0">
                  <a:lnSpc>
                    <a:spcPct val="45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kumimoji="1" lang="zh-TW" altLang="en-US" sz="2000" smtClean="0">
                  <a:solidFill>
                    <a:srgbClr val="000000"/>
                  </a:solidFill>
                  <a:latin typeface="Courier New" pitchFamily="49" charset="0"/>
                </a:endParaRPr>
              </a:p>
            </p:txBody>
          </p:sp>
          <p:sp>
            <p:nvSpPr>
              <p:cNvPr id="106571" name="Line 75"/>
              <p:cNvSpPr>
                <a:spLocks noChangeShapeType="1"/>
              </p:cNvSpPr>
              <p:nvPr>
                <p:custDataLst>
                  <p:tags r:id="rId23"/>
                </p:custDataLst>
              </p:nvPr>
            </p:nvSpPr>
            <p:spPr bwMode="auto">
              <a:xfrm rot="5400000">
                <a:off x="1448" y="374"/>
                <a:ext cx="0" cy="257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fontAlgn="base" hangingPunct="0">
                  <a:lnSpc>
                    <a:spcPct val="45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kumimoji="1" lang="zh-TW" altLang="en-US" sz="2000" smtClean="0">
                  <a:solidFill>
                    <a:srgbClr val="000000"/>
                  </a:solidFill>
                  <a:latin typeface="Courier New" pitchFamily="49" charset="0"/>
                </a:endParaRPr>
              </a:p>
            </p:txBody>
          </p:sp>
          <p:sp>
            <p:nvSpPr>
              <p:cNvPr id="106572" name="Line 76"/>
              <p:cNvSpPr>
                <a:spLocks noChangeShapeType="1"/>
              </p:cNvSpPr>
              <p:nvPr>
                <p:custDataLst>
                  <p:tags r:id="rId24"/>
                </p:custDataLst>
              </p:nvPr>
            </p:nvSpPr>
            <p:spPr bwMode="auto">
              <a:xfrm rot="5400000">
                <a:off x="1439" y="863"/>
                <a:ext cx="0" cy="258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fontAlgn="base" hangingPunct="0">
                  <a:lnSpc>
                    <a:spcPct val="45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kumimoji="1" lang="zh-TW" altLang="en-US" sz="2000" smtClean="0">
                  <a:solidFill>
                    <a:srgbClr val="000000"/>
                  </a:solidFill>
                  <a:latin typeface="Courier New" pitchFamily="49" charset="0"/>
                </a:endParaRPr>
              </a:p>
            </p:txBody>
          </p:sp>
          <p:sp>
            <p:nvSpPr>
              <p:cNvPr id="106573" name="Line 77"/>
              <p:cNvSpPr>
                <a:spLocks noChangeShapeType="1"/>
              </p:cNvSpPr>
              <p:nvPr>
                <p:custDataLst>
                  <p:tags r:id="rId25"/>
                </p:custDataLst>
              </p:nvPr>
            </p:nvSpPr>
            <p:spPr bwMode="auto">
              <a:xfrm rot="5400000">
                <a:off x="1442" y="1364"/>
                <a:ext cx="0" cy="257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fontAlgn="base" hangingPunct="0">
                  <a:lnSpc>
                    <a:spcPct val="45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kumimoji="1" lang="zh-TW" altLang="en-US" sz="2000" smtClean="0">
                  <a:solidFill>
                    <a:srgbClr val="000000"/>
                  </a:solidFill>
                  <a:latin typeface="Courier New" pitchFamily="49" charset="0"/>
                </a:endParaRPr>
              </a:p>
            </p:txBody>
          </p:sp>
          <p:sp>
            <p:nvSpPr>
              <p:cNvPr id="106574" name="Line 78"/>
              <p:cNvSpPr>
                <a:spLocks noChangeShapeType="1"/>
              </p:cNvSpPr>
              <p:nvPr>
                <p:custDataLst>
                  <p:tags r:id="rId26"/>
                </p:custDataLst>
              </p:nvPr>
            </p:nvSpPr>
            <p:spPr bwMode="auto">
              <a:xfrm rot="5400000">
                <a:off x="1442" y="1868"/>
                <a:ext cx="0" cy="257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fontAlgn="base" hangingPunct="0">
                  <a:lnSpc>
                    <a:spcPct val="45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kumimoji="1" lang="zh-TW" altLang="en-US" sz="2000" smtClean="0">
                  <a:solidFill>
                    <a:srgbClr val="000000"/>
                  </a:solidFill>
                  <a:latin typeface="Courier New" pitchFamily="49" charset="0"/>
                </a:endParaRPr>
              </a:p>
            </p:txBody>
          </p:sp>
          <p:sp>
            <p:nvSpPr>
              <p:cNvPr id="106575" name="Line 79"/>
              <p:cNvSpPr>
                <a:spLocks noChangeShapeType="1"/>
              </p:cNvSpPr>
              <p:nvPr>
                <p:custDataLst>
                  <p:tags r:id="rId27"/>
                </p:custDataLst>
              </p:nvPr>
            </p:nvSpPr>
            <p:spPr bwMode="auto">
              <a:xfrm rot="5400000">
                <a:off x="1450" y="1614"/>
                <a:ext cx="0" cy="257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fontAlgn="base" hangingPunct="0">
                  <a:lnSpc>
                    <a:spcPct val="45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kumimoji="1" lang="zh-TW" altLang="en-US" sz="2000" smtClean="0">
                  <a:solidFill>
                    <a:srgbClr val="000000"/>
                  </a:solidFill>
                  <a:latin typeface="Courier New" pitchFamily="49" charset="0"/>
                </a:endParaRPr>
              </a:p>
            </p:txBody>
          </p:sp>
          <p:sp>
            <p:nvSpPr>
              <p:cNvPr id="106576" name="Line 80"/>
              <p:cNvSpPr>
                <a:spLocks noChangeShapeType="1"/>
              </p:cNvSpPr>
              <p:nvPr>
                <p:custDataLst>
                  <p:tags r:id="rId28"/>
                </p:custDataLst>
              </p:nvPr>
            </p:nvSpPr>
            <p:spPr bwMode="auto">
              <a:xfrm rot="5400000">
                <a:off x="1439" y="2075"/>
                <a:ext cx="0" cy="257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fontAlgn="base" hangingPunct="0">
                  <a:lnSpc>
                    <a:spcPct val="45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kumimoji="1" lang="zh-TW" altLang="en-US" sz="2000" smtClean="0">
                  <a:solidFill>
                    <a:srgbClr val="000000"/>
                  </a:solidFill>
                  <a:latin typeface="Courier New" pitchFamily="49" charset="0"/>
                </a:endParaRPr>
              </a:p>
            </p:txBody>
          </p:sp>
          <p:sp>
            <p:nvSpPr>
              <p:cNvPr id="106577" name="Line 81"/>
              <p:cNvSpPr>
                <a:spLocks noChangeShapeType="1"/>
              </p:cNvSpPr>
              <p:nvPr>
                <p:custDataLst>
                  <p:tags r:id="rId29"/>
                </p:custDataLst>
              </p:nvPr>
            </p:nvSpPr>
            <p:spPr bwMode="auto">
              <a:xfrm rot="5400000">
                <a:off x="1434" y="1120"/>
                <a:ext cx="0" cy="258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fontAlgn="base" hangingPunct="0">
                  <a:lnSpc>
                    <a:spcPct val="45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kumimoji="1" lang="zh-TW" altLang="en-US" sz="2000" smtClean="0">
                  <a:solidFill>
                    <a:srgbClr val="000000"/>
                  </a:solidFill>
                  <a:latin typeface="Courier New" pitchFamily="49" charset="0"/>
                </a:endParaRPr>
              </a:p>
            </p:txBody>
          </p:sp>
          <p:sp>
            <p:nvSpPr>
              <p:cNvPr id="106578" name="Line 82"/>
              <p:cNvSpPr>
                <a:spLocks noChangeShapeType="1"/>
              </p:cNvSpPr>
              <p:nvPr>
                <p:custDataLst>
                  <p:tags r:id="rId30"/>
                </p:custDataLst>
              </p:nvPr>
            </p:nvSpPr>
            <p:spPr bwMode="auto">
              <a:xfrm rot="5400000">
                <a:off x="1439" y="621"/>
                <a:ext cx="0" cy="258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fontAlgn="base" hangingPunct="0">
                  <a:lnSpc>
                    <a:spcPct val="45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kumimoji="1" lang="zh-TW" altLang="en-US" sz="2000" smtClean="0">
                  <a:solidFill>
                    <a:srgbClr val="000000"/>
                  </a:solidFill>
                  <a:latin typeface="Courier New" pitchFamily="49" charset="0"/>
                </a:endParaRPr>
              </a:p>
            </p:txBody>
          </p:sp>
          <p:sp>
            <p:nvSpPr>
              <p:cNvPr id="106579" name="Line 83"/>
              <p:cNvSpPr>
                <a:spLocks noChangeShapeType="1"/>
              </p:cNvSpPr>
              <p:nvPr>
                <p:custDataLst>
                  <p:tags r:id="rId31"/>
                </p:custDataLst>
              </p:nvPr>
            </p:nvSpPr>
            <p:spPr bwMode="auto">
              <a:xfrm rot="5400000">
                <a:off x="1450" y="165"/>
                <a:ext cx="0" cy="257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fontAlgn="base" hangingPunct="0">
                  <a:lnSpc>
                    <a:spcPct val="45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kumimoji="1" lang="zh-TW" altLang="en-US" sz="2000" smtClean="0">
                  <a:solidFill>
                    <a:srgbClr val="000000"/>
                  </a:solidFill>
                  <a:latin typeface="Courier New" pitchFamily="49" charset="0"/>
                </a:endParaRPr>
              </a:p>
            </p:txBody>
          </p:sp>
          <p:sp>
            <p:nvSpPr>
              <p:cNvPr id="106580" name="Line 84"/>
              <p:cNvSpPr>
                <a:spLocks noChangeShapeType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1982" y="1234"/>
                <a:ext cx="0" cy="233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fontAlgn="base" hangingPunct="0">
                  <a:lnSpc>
                    <a:spcPct val="45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kumimoji="1" lang="zh-TW" altLang="en-US" sz="2000" smtClean="0">
                  <a:solidFill>
                    <a:srgbClr val="000000"/>
                  </a:solidFill>
                  <a:latin typeface="Courier New" pitchFamily="49" charset="0"/>
                </a:endParaRPr>
              </a:p>
            </p:txBody>
          </p:sp>
          <p:sp>
            <p:nvSpPr>
              <p:cNvPr id="106581" name="Line 85"/>
              <p:cNvSpPr>
                <a:spLocks noChangeShapeType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2496" y="1242"/>
                <a:ext cx="0" cy="232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fontAlgn="base" hangingPunct="0">
                  <a:lnSpc>
                    <a:spcPct val="45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kumimoji="1" lang="zh-TW" altLang="en-US" sz="2000" smtClean="0">
                  <a:solidFill>
                    <a:srgbClr val="000000"/>
                  </a:solidFill>
                  <a:latin typeface="Courier New" pitchFamily="49" charset="0"/>
                </a:endParaRPr>
              </a:p>
            </p:txBody>
          </p:sp>
          <p:sp>
            <p:nvSpPr>
              <p:cNvPr id="106582" name="Line 86"/>
              <p:cNvSpPr>
                <a:spLocks noChangeShapeType="1"/>
              </p:cNvSpPr>
              <p:nvPr>
                <p:custDataLst>
                  <p:tags r:id="rId34"/>
                </p:custDataLst>
              </p:nvPr>
            </p:nvSpPr>
            <p:spPr bwMode="auto">
              <a:xfrm flipH="1">
                <a:off x="1446" y="1234"/>
                <a:ext cx="5" cy="232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fontAlgn="base" hangingPunct="0">
                  <a:lnSpc>
                    <a:spcPct val="45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kumimoji="1" lang="zh-TW" altLang="en-US" sz="2000" smtClean="0">
                  <a:solidFill>
                    <a:srgbClr val="000000"/>
                  </a:solidFill>
                  <a:latin typeface="Courier New" pitchFamily="49" charset="0"/>
                </a:endParaRPr>
              </a:p>
            </p:txBody>
          </p:sp>
          <p:sp>
            <p:nvSpPr>
              <p:cNvPr id="106583" name="Line 87"/>
              <p:cNvSpPr>
                <a:spLocks noChangeShapeType="1"/>
              </p:cNvSpPr>
              <p:nvPr>
                <p:custDataLst>
                  <p:tags r:id="rId35"/>
                </p:custDataLst>
              </p:nvPr>
            </p:nvSpPr>
            <p:spPr bwMode="auto">
              <a:xfrm flipH="1">
                <a:off x="895" y="1237"/>
                <a:ext cx="5" cy="233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fontAlgn="base" hangingPunct="0">
                  <a:lnSpc>
                    <a:spcPct val="45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kumimoji="1" lang="zh-TW" altLang="en-US" sz="2000" smtClean="0">
                  <a:solidFill>
                    <a:srgbClr val="000000"/>
                  </a:solidFill>
                  <a:latin typeface="Courier New" pitchFamily="49" charset="0"/>
                </a:endParaRPr>
              </a:p>
            </p:txBody>
          </p:sp>
          <p:sp>
            <p:nvSpPr>
              <p:cNvPr id="106584" name="Line 88"/>
              <p:cNvSpPr>
                <a:spLocks noChangeShapeType="1"/>
              </p:cNvSpPr>
              <p:nvPr>
                <p:custDataLst>
                  <p:tags r:id="rId36"/>
                </p:custDataLst>
              </p:nvPr>
            </p:nvSpPr>
            <p:spPr bwMode="auto">
              <a:xfrm flipH="1">
                <a:off x="388" y="1240"/>
                <a:ext cx="5" cy="233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fontAlgn="base" hangingPunct="0">
                  <a:lnSpc>
                    <a:spcPct val="45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kumimoji="1" lang="zh-TW" altLang="en-US" sz="2000" smtClean="0">
                  <a:solidFill>
                    <a:srgbClr val="000000"/>
                  </a:solidFill>
                  <a:latin typeface="Courier New" pitchFamily="49" charset="0"/>
                </a:endParaRPr>
              </a:p>
            </p:txBody>
          </p:sp>
        </p:grpSp>
      </p:grpSp>
      <p:sp>
        <p:nvSpPr>
          <p:cNvPr id="106585" name="Rectangle 8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913313" y="1544638"/>
            <a:ext cx="2638425" cy="2489200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106586" name="AutoShape 9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862763" y="1606550"/>
            <a:ext cx="619125" cy="563563"/>
          </a:xfrm>
          <a:prstGeom prst="roundRect">
            <a:avLst>
              <a:gd name="adj" fmla="val 16667"/>
            </a:avLst>
          </a:prstGeom>
          <a:solidFill>
            <a:srgbClr val="FF0000">
              <a:alpha val="53000"/>
            </a:srgbClr>
          </a:soli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106587" name="AutoShape 9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986338" y="3448050"/>
            <a:ext cx="608012" cy="538163"/>
          </a:xfrm>
          <a:prstGeom prst="roundRect">
            <a:avLst>
              <a:gd name="adj" fmla="val 16667"/>
            </a:avLst>
          </a:prstGeom>
          <a:solidFill>
            <a:srgbClr val="AFAFDD"/>
          </a:soli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106589" name="Rectangle 9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118100" y="4135438"/>
            <a:ext cx="2049463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TW" sz="2000" b="1" smtClean="0">
                <a:solidFill>
                  <a:srgbClr val="000000"/>
                </a:solidFill>
                <a:ea typeface="新細明體" charset="-120"/>
              </a:rPr>
              <a:t>Reachable</a:t>
            </a:r>
            <a:endParaRPr lang="en-US" altLang="zh-TW" sz="1600" b="1" smtClean="0">
              <a:solidFill>
                <a:srgbClr val="000000"/>
              </a:solidFill>
              <a:ea typeface="新細明體" charset="-120"/>
            </a:endParaRPr>
          </a:p>
        </p:txBody>
      </p:sp>
      <p:sp>
        <p:nvSpPr>
          <p:cNvPr id="106610" name="Rectangle 11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71450" y="4818063"/>
            <a:ext cx="4387850" cy="157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TW" sz="2800" b="1" smtClean="0">
                <a:solidFill>
                  <a:srgbClr val="FF0000"/>
                </a:solidFill>
                <a:ea typeface="新細明體" charset="-120"/>
              </a:rPr>
              <a:t>Problem</a:t>
            </a:r>
          </a:p>
          <a:p>
            <a:pPr marL="609600" indent="-6096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TW" sz="2400" smtClean="0">
                <a:solidFill>
                  <a:srgbClr val="000000"/>
                </a:solidFill>
                <a:ea typeface="新細明體" charset="-120"/>
              </a:rPr>
              <a:t>#abstract states = 2</a:t>
            </a:r>
            <a:r>
              <a:rPr lang="en-US" altLang="zh-TW" sz="2400" baseline="30000" smtClean="0">
                <a:solidFill>
                  <a:srgbClr val="000000"/>
                </a:solidFill>
                <a:ea typeface="新細明體" charset="-120"/>
              </a:rPr>
              <a:t>#predicates</a:t>
            </a:r>
          </a:p>
          <a:p>
            <a:pPr marL="609600" indent="-6096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TW" sz="2000" smtClean="0">
                <a:solidFill>
                  <a:srgbClr val="000000"/>
                </a:solidFill>
                <a:ea typeface="新細明體" charset="-120"/>
              </a:rPr>
              <a:t>Exponential Thm. Prover queries</a:t>
            </a:r>
            <a:endParaRPr lang="en-US" altLang="zh-TW" sz="2000" baseline="30000" smtClean="0">
              <a:solidFill>
                <a:srgbClr val="000000"/>
              </a:solidFill>
              <a:ea typeface="新細明體" charset="-120"/>
            </a:endParaRPr>
          </a:p>
          <a:p>
            <a:pPr marL="609600" indent="-609600" fontAlgn="base">
              <a:spcBef>
                <a:spcPct val="20000"/>
              </a:spcBef>
              <a:spcAft>
                <a:spcPct val="0"/>
              </a:spcAft>
            </a:pPr>
            <a:endParaRPr lang="en-US" altLang="zh-TW" sz="2000" baseline="30000" smtClean="0">
              <a:solidFill>
                <a:srgbClr val="000000"/>
              </a:solidFill>
              <a:ea typeface="新細明體" charset="-120"/>
            </a:endParaRPr>
          </a:p>
        </p:txBody>
      </p:sp>
      <p:sp>
        <p:nvSpPr>
          <p:cNvPr id="106611" name="Rectangle 11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692650" y="4818063"/>
            <a:ext cx="4799013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TW" sz="2800" b="1" dirty="0" smtClean="0">
                <a:solidFill>
                  <a:srgbClr val="669900"/>
                </a:solidFill>
                <a:ea typeface="新細明體" charset="-120"/>
              </a:rPr>
              <a:t>Observe</a:t>
            </a:r>
          </a:p>
          <a:p>
            <a:pPr marL="609600" indent="-6096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TW" sz="2000" dirty="0" smtClean="0">
                <a:solidFill>
                  <a:srgbClr val="000000"/>
                </a:solidFill>
                <a:ea typeface="新細明體" charset="-120"/>
              </a:rPr>
              <a:t>Fraction of state space reachable</a:t>
            </a:r>
          </a:p>
          <a:p>
            <a:pPr marL="609600" indent="-6096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TW" sz="2000" dirty="0" smtClean="0">
                <a:solidFill>
                  <a:srgbClr val="000000"/>
                </a:solidFill>
                <a:ea typeface="新細明體" charset="-120"/>
              </a:rPr>
              <a:t>#</a:t>
            </a:r>
            <a:r>
              <a:rPr lang="en-US" altLang="zh-TW" sz="2000" dirty="0" err="1" smtClean="0">
                <a:solidFill>
                  <a:srgbClr val="000000"/>
                </a:solidFill>
                <a:ea typeface="新細明體" charset="-120"/>
              </a:rPr>
              <a:t>Preds</a:t>
            </a:r>
            <a:r>
              <a:rPr lang="en-US" altLang="zh-TW" sz="2000" dirty="0" smtClean="0">
                <a:solidFill>
                  <a:srgbClr val="000000"/>
                </a:solidFill>
                <a:ea typeface="新細明體" charset="-120"/>
              </a:rPr>
              <a:t> ~ 100’s, #States ~ 2</a:t>
            </a:r>
            <a:r>
              <a:rPr lang="en-US" altLang="zh-TW" sz="2000" baseline="30000" dirty="0" smtClean="0">
                <a:solidFill>
                  <a:srgbClr val="000000"/>
                </a:solidFill>
                <a:ea typeface="新細明體" charset="-120"/>
              </a:rPr>
              <a:t>100 </a:t>
            </a:r>
            <a:r>
              <a:rPr lang="en-US" altLang="zh-TW" sz="2000" dirty="0" smtClean="0">
                <a:solidFill>
                  <a:srgbClr val="000000"/>
                </a:solidFill>
                <a:ea typeface="新細明體" charset="-120"/>
              </a:rPr>
              <a:t>,</a:t>
            </a:r>
          </a:p>
          <a:p>
            <a:pPr marL="609600" indent="-6096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altLang="zh-TW" sz="2000" baseline="30000" dirty="0" smtClean="0">
              <a:solidFill>
                <a:srgbClr val="000000"/>
              </a:solidFill>
              <a:ea typeface="新細明體" charset="-120"/>
            </a:endParaRPr>
          </a:p>
        </p:txBody>
      </p:sp>
      <p:grpSp>
        <p:nvGrpSpPr>
          <p:cNvPr id="7" name="Group 145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5287963" y="2863850"/>
            <a:ext cx="1077912" cy="849313"/>
            <a:chOff x="3331" y="1868"/>
            <a:chExt cx="639" cy="471"/>
          </a:xfrm>
        </p:grpSpPr>
        <p:cxnSp>
          <p:nvCxnSpPr>
            <p:cNvPr id="106613" name="AutoShape 117"/>
            <p:cNvCxnSpPr>
              <a:cxnSpLocks noChangeShapeType="1"/>
            </p:cNvCxnSpPr>
            <p:nvPr>
              <p:custDataLst>
                <p:tags r:id="rId15"/>
              </p:custDataLst>
            </p:nvPr>
          </p:nvCxnSpPr>
          <p:spPr bwMode="auto">
            <a:xfrm flipV="1">
              <a:off x="3331" y="1868"/>
              <a:ext cx="1" cy="390"/>
            </a:xfrm>
            <a:prstGeom prst="straightConnector1">
              <a:avLst/>
            </a:prstGeom>
            <a:noFill/>
            <a:ln w="31750">
              <a:solidFill>
                <a:schemeClr val="accent2"/>
              </a:solidFill>
              <a:round/>
              <a:headEnd/>
              <a:tailEnd type="triangle" w="lg" len="med"/>
            </a:ln>
            <a:effectLst/>
          </p:spPr>
        </p:cxnSp>
        <p:cxnSp>
          <p:nvCxnSpPr>
            <p:cNvPr id="106614" name="AutoShape 118"/>
            <p:cNvCxnSpPr>
              <a:cxnSpLocks noChangeShapeType="1"/>
            </p:cNvCxnSpPr>
            <p:nvPr>
              <p:custDataLst>
                <p:tags r:id="rId16"/>
              </p:custDataLst>
            </p:nvPr>
          </p:nvCxnSpPr>
          <p:spPr bwMode="auto">
            <a:xfrm>
              <a:off x="3439" y="2338"/>
              <a:ext cx="531" cy="1"/>
            </a:xfrm>
            <a:prstGeom prst="straightConnector1">
              <a:avLst/>
            </a:prstGeom>
            <a:noFill/>
            <a:ln w="31750">
              <a:solidFill>
                <a:schemeClr val="accent2"/>
              </a:solidFill>
              <a:round/>
              <a:headEnd/>
              <a:tailEnd type="triangle" w="lg" len="med"/>
            </a:ln>
            <a:effectLst/>
          </p:spPr>
        </p:cxnSp>
        <p:cxnSp>
          <p:nvCxnSpPr>
            <p:cNvPr id="106615" name="AutoShape 119"/>
            <p:cNvCxnSpPr>
              <a:cxnSpLocks noChangeShapeType="1"/>
            </p:cNvCxnSpPr>
            <p:nvPr>
              <p:custDataLst>
                <p:tags r:id="rId17"/>
              </p:custDataLst>
            </p:nvPr>
          </p:nvCxnSpPr>
          <p:spPr bwMode="auto">
            <a:xfrm flipV="1">
              <a:off x="3440" y="1941"/>
              <a:ext cx="349" cy="313"/>
            </a:xfrm>
            <a:prstGeom prst="straightConnector1">
              <a:avLst/>
            </a:prstGeom>
            <a:noFill/>
            <a:ln w="31750">
              <a:solidFill>
                <a:schemeClr val="accent2"/>
              </a:solidFill>
              <a:round/>
              <a:headEnd/>
              <a:tailEnd type="triangle" w="lg" len="med"/>
            </a:ln>
            <a:effectLst/>
          </p:spPr>
        </p:cxnSp>
      </p:grpSp>
      <p:sp>
        <p:nvSpPr>
          <p:cNvPr id="106588" name="Freeform 92"/>
          <p:cNvSpPr>
            <a:spLocks/>
          </p:cNvSpPr>
          <p:nvPr>
            <p:custDataLst>
              <p:tags r:id="rId14"/>
            </p:custDataLst>
          </p:nvPr>
        </p:nvSpPr>
        <p:spPr bwMode="auto">
          <a:xfrm>
            <a:off x="4911725" y="2733675"/>
            <a:ext cx="1514475" cy="12890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49" y="1"/>
              </a:cxn>
              <a:cxn ang="0">
                <a:pos x="954" y="812"/>
              </a:cxn>
            </a:cxnLst>
            <a:rect l="0" t="0" r="r" b="b"/>
            <a:pathLst>
              <a:path w="954" h="812">
                <a:moveTo>
                  <a:pt x="0" y="0"/>
                </a:moveTo>
                <a:lnTo>
                  <a:pt x="949" y="1"/>
                </a:lnTo>
                <a:lnTo>
                  <a:pt x="954" y="812"/>
                </a:lnTo>
              </a:path>
            </a:pathLst>
          </a:custGeom>
          <a:noFill/>
          <a:ln w="44450" cap="flat" cmpd="sng">
            <a:solidFill>
              <a:schemeClr val="accent2"/>
            </a:solidFill>
            <a:prstDash val="solid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98" name="投影片編號版面配置區 9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57</a:t>
            </a:fld>
            <a:endParaRPr lang="zh-TW" alt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6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6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 animBg="1"/>
      <p:bldP spid="106501" grpId="0" animBg="1"/>
      <p:bldP spid="106502" grpId="0" animBg="1"/>
      <p:bldP spid="106585" grpId="0" animBg="1"/>
      <p:bldP spid="106586" grpId="0" animBg="1"/>
      <p:bldP spid="106587" grpId="0" animBg="1"/>
      <p:bldP spid="106589" grpId="0"/>
      <p:bldP spid="106610" grpId="0"/>
      <p:bldP spid="106611" grpId="0"/>
      <p:bldP spid="106588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913313" y="3367088"/>
            <a:ext cx="792162" cy="671512"/>
          </a:xfrm>
          <a:prstGeom prst="rect">
            <a:avLst/>
          </a:prstGeom>
          <a:solidFill>
            <a:srgbClr val="AFAFDD"/>
          </a:solidFill>
          <a:ln w="1905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114694" name="AutoShap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62763" y="1606550"/>
            <a:ext cx="619125" cy="563563"/>
          </a:xfrm>
          <a:prstGeom prst="roundRect">
            <a:avLst>
              <a:gd name="adj" fmla="val 16667"/>
            </a:avLst>
          </a:prstGeom>
          <a:solidFill>
            <a:srgbClr val="FF0000">
              <a:alpha val="53000"/>
            </a:srgbClr>
          </a:soli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grpSp>
        <p:nvGrpSpPr>
          <p:cNvPr id="2" name="Group 17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897438" y="2676525"/>
            <a:ext cx="1598612" cy="1365250"/>
            <a:chOff x="140" y="1228"/>
            <a:chExt cx="2598" cy="2346"/>
          </a:xfrm>
        </p:grpSpPr>
        <p:sp>
          <p:nvSpPr>
            <p:cNvPr id="114706" name="Rectangle 18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155" y="1230"/>
              <a:ext cx="2580" cy="2340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114707" name="Line 19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641" y="1230"/>
              <a:ext cx="0" cy="23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114708" name="Line 20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>
              <a:off x="1164" y="1234"/>
              <a:ext cx="0" cy="23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114709" name="Line 21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1716" y="1237"/>
              <a:ext cx="0" cy="23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114710" name="Line 22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>
              <a:off x="2256" y="1228"/>
              <a:ext cx="0" cy="23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114711" name="Line 23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 rot="5400000">
              <a:off x="1448" y="374"/>
              <a:ext cx="0" cy="25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114712" name="Line 24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 rot="5400000">
              <a:off x="1439" y="863"/>
              <a:ext cx="0" cy="25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114713" name="Line 25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 rot="5400000">
              <a:off x="1442" y="1364"/>
              <a:ext cx="0" cy="25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114714" name="Line 26"/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 rot="5400000">
              <a:off x="1442" y="1868"/>
              <a:ext cx="0" cy="25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114715" name="Line 27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rot="5400000">
              <a:off x="1450" y="1614"/>
              <a:ext cx="0" cy="25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114716" name="Line 28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 rot="5400000">
              <a:off x="1439" y="2075"/>
              <a:ext cx="0" cy="25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114717" name="Line 29"/>
            <p:cNvSpPr>
              <a:spLocks noChangeShapeType="1"/>
            </p:cNvSpPr>
            <p:nvPr>
              <p:custDataLst>
                <p:tags r:id="rId32"/>
              </p:custDataLst>
            </p:nvPr>
          </p:nvSpPr>
          <p:spPr bwMode="auto">
            <a:xfrm rot="5400000">
              <a:off x="1434" y="1120"/>
              <a:ext cx="0" cy="25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114718" name="Line 30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 rot="5400000">
              <a:off x="1439" y="621"/>
              <a:ext cx="0" cy="25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114719" name="Line 31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 rot="5400000">
              <a:off x="1450" y="165"/>
              <a:ext cx="0" cy="25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114720" name="Line 32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1982" y="1234"/>
              <a:ext cx="0" cy="233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114721" name="Line 33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>
              <a:off x="2496" y="1242"/>
              <a:ext cx="0" cy="23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114722" name="Line 34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 flipH="1">
              <a:off x="1446" y="1234"/>
              <a:ext cx="5" cy="23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114723" name="Line 35"/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 flipH="1">
              <a:off x="895" y="1237"/>
              <a:ext cx="5" cy="233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114724" name="Line 36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 flipH="1">
              <a:off x="388" y="1240"/>
              <a:ext cx="5" cy="233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fontAlgn="base" hangingPunct="0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zh-TW" altLang="en-US" sz="2000" smtClean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</p:grpSp>
      <p:sp>
        <p:nvSpPr>
          <p:cNvPr id="114733" name="Rectangle 4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700713" y="2306638"/>
            <a:ext cx="809625" cy="1722437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114734" name="Rectangle 4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913313" y="2628900"/>
            <a:ext cx="1600200" cy="735013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114737" name="Rectangle 4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24563" y="4129088"/>
            <a:ext cx="8667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TW" sz="2000" b="1" smtClean="0">
                <a:solidFill>
                  <a:srgbClr val="000000"/>
                </a:solidFill>
                <a:ea typeface="新細明體" charset="-120"/>
              </a:rPr>
              <a:t>Safe</a:t>
            </a:r>
            <a:endParaRPr lang="en-US" altLang="zh-TW" sz="1600" b="1" smtClean="0">
              <a:solidFill>
                <a:srgbClr val="000000"/>
              </a:solidFill>
              <a:ea typeface="新細明體" charset="-120"/>
            </a:endParaRPr>
          </a:p>
        </p:txBody>
      </p:sp>
      <p:sp>
        <p:nvSpPr>
          <p:cNvPr id="114743" name="Freeform 55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638175" y="2733675"/>
            <a:ext cx="1525588" cy="1277938"/>
          </a:xfrm>
          <a:custGeom>
            <a:avLst/>
            <a:gdLst/>
            <a:ahLst/>
            <a:cxnLst>
              <a:cxn ang="0">
                <a:pos x="0" y="805"/>
              </a:cxn>
              <a:cxn ang="0">
                <a:pos x="0" y="1"/>
              </a:cxn>
              <a:cxn ang="0">
                <a:pos x="725" y="1"/>
              </a:cxn>
              <a:cxn ang="0">
                <a:pos x="947" y="0"/>
              </a:cxn>
              <a:cxn ang="0">
                <a:pos x="958" y="341"/>
              </a:cxn>
              <a:cxn ang="0">
                <a:pos x="966" y="805"/>
              </a:cxn>
              <a:cxn ang="0">
                <a:pos x="0" y="805"/>
              </a:cxn>
            </a:cxnLst>
            <a:rect l="0" t="0" r="r" b="b"/>
            <a:pathLst>
              <a:path w="966" h="805">
                <a:moveTo>
                  <a:pt x="0" y="805"/>
                </a:moveTo>
                <a:lnTo>
                  <a:pt x="0" y="1"/>
                </a:lnTo>
                <a:lnTo>
                  <a:pt x="725" y="1"/>
                </a:lnTo>
                <a:lnTo>
                  <a:pt x="947" y="0"/>
                </a:lnTo>
                <a:lnTo>
                  <a:pt x="958" y="341"/>
                </a:lnTo>
                <a:lnTo>
                  <a:pt x="966" y="805"/>
                </a:lnTo>
                <a:lnTo>
                  <a:pt x="0" y="805"/>
                </a:lnTo>
                <a:close/>
              </a:path>
            </a:pathLst>
          </a:custGeom>
          <a:solidFill>
            <a:srgbClr val="DADAF0"/>
          </a:solidFill>
          <a:ln w="19050" cap="flat" cmpd="sng">
            <a:noFill/>
            <a:prstDash val="solid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114746" name="Rectangle 5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19125" y="1535113"/>
            <a:ext cx="2638425" cy="2489200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114747" name="AutoShape 5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568575" y="1597025"/>
            <a:ext cx="619125" cy="563563"/>
          </a:xfrm>
          <a:prstGeom prst="roundRect">
            <a:avLst>
              <a:gd name="adj" fmla="val 16667"/>
            </a:avLst>
          </a:prstGeom>
          <a:solidFill>
            <a:srgbClr val="FF0000">
              <a:alpha val="53000"/>
            </a:srgbClr>
          </a:soli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114748" name="AutoShape 6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92150" y="3438525"/>
            <a:ext cx="608013" cy="538163"/>
          </a:xfrm>
          <a:prstGeom prst="roundRect">
            <a:avLst>
              <a:gd name="adj" fmla="val 16667"/>
            </a:avLst>
          </a:prstGeom>
          <a:solidFill>
            <a:srgbClr val="AFAFDD"/>
          </a:soli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114750" name="Freeform 62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617538" y="2741613"/>
            <a:ext cx="1514475" cy="12890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8" y="0"/>
              </a:cxn>
              <a:cxn ang="0">
                <a:pos x="686" y="1"/>
              </a:cxn>
              <a:cxn ang="0">
                <a:pos x="949" y="1"/>
              </a:cxn>
              <a:cxn ang="0">
                <a:pos x="949" y="248"/>
              </a:cxn>
              <a:cxn ang="0">
                <a:pos x="954" y="812"/>
              </a:cxn>
            </a:cxnLst>
            <a:rect l="0" t="0" r="r" b="b"/>
            <a:pathLst>
              <a:path w="954" h="812">
                <a:moveTo>
                  <a:pt x="0" y="0"/>
                </a:moveTo>
                <a:lnTo>
                  <a:pt x="368" y="0"/>
                </a:lnTo>
                <a:lnTo>
                  <a:pt x="686" y="1"/>
                </a:lnTo>
                <a:lnTo>
                  <a:pt x="949" y="1"/>
                </a:lnTo>
                <a:lnTo>
                  <a:pt x="949" y="248"/>
                </a:lnTo>
                <a:lnTo>
                  <a:pt x="954" y="812"/>
                </a:lnTo>
              </a:path>
            </a:pathLst>
          </a:custGeom>
          <a:noFill/>
          <a:ln w="44450" cap="flat" cmpd="sng">
            <a:solidFill>
              <a:schemeClr val="accent2"/>
            </a:solidFill>
            <a:prstDash val="solid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114752" name="Rectangle 6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538663" y="4751388"/>
            <a:ext cx="4586287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TW" sz="3200" b="1" smtClean="0">
                <a:solidFill>
                  <a:srgbClr val="669900"/>
                </a:solidFill>
                <a:ea typeface="新細明體" charset="-120"/>
              </a:rPr>
              <a:t>Solution</a:t>
            </a:r>
          </a:p>
          <a:p>
            <a:pPr marL="609600" indent="-6096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TW" sz="2400" smtClean="0">
                <a:solidFill>
                  <a:srgbClr val="000000"/>
                </a:solidFill>
                <a:ea typeface="新細明體" charset="-120"/>
              </a:rPr>
              <a:t>Build abstraction </a:t>
            </a:r>
            <a:r>
              <a:rPr lang="en-US" altLang="zh-TW" sz="2400" b="1" smtClean="0">
                <a:solidFill>
                  <a:srgbClr val="333399"/>
                </a:solidFill>
                <a:ea typeface="新細明體" charset="-120"/>
              </a:rPr>
              <a:t>during </a:t>
            </a:r>
            <a:r>
              <a:rPr lang="en-US" altLang="zh-TW" sz="2400" smtClean="0">
                <a:solidFill>
                  <a:srgbClr val="000000"/>
                </a:solidFill>
                <a:ea typeface="新細明體" charset="-120"/>
              </a:rPr>
              <a:t>search</a:t>
            </a:r>
          </a:p>
          <a:p>
            <a:pPr marL="609600" indent="-609600" fontAlgn="base">
              <a:spcBef>
                <a:spcPct val="20000"/>
              </a:spcBef>
              <a:spcAft>
                <a:spcPct val="0"/>
              </a:spcAft>
            </a:pPr>
            <a:endParaRPr lang="en-US" altLang="zh-TW" sz="2400" smtClean="0">
              <a:solidFill>
                <a:srgbClr val="000000"/>
              </a:solidFill>
              <a:ea typeface="新細明體" charset="-120"/>
            </a:endParaRPr>
          </a:p>
        </p:txBody>
      </p:sp>
      <p:sp>
        <p:nvSpPr>
          <p:cNvPr id="114753" name="Rectangle 65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71450" y="4818063"/>
            <a:ext cx="4387850" cy="157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TW" sz="2800" b="1" smtClean="0">
                <a:solidFill>
                  <a:srgbClr val="FF0000"/>
                </a:solidFill>
                <a:ea typeface="新細明體" charset="-120"/>
              </a:rPr>
              <a:t>Problem</a:t>
            </a:r>
          </a:p>
          <a:p>
            <a:pPr marL="609600" indent="-6096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TW" sz="2400" smtClean="0">
                <a:solidFill>
                  <a:srgbClr val="000000"/>
                </a:solidFill>
                <a:ea typeface="新細明體" charset="-120"/>
              </a:rPr>
              <a:t>#abstract states = 2</a:t>
            </a:r>
            <a:r>
              <a:rPr lang="en-US" altLang="zh-TW" sz="2400" baseline="30000" smtClean="0">
                <a:solidFill>
                  <a:srgbClr val="000000"/>
                </a:solidFill>
                <a:ea typeface="新細明體" charset="-120"/>
              </a:rPr>
              <a:t>#predicates</a:t>
            </a:r>
          </a:p>
          <a:p>
            <a:pPr marL="609600" indent="-6096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TW" sz="2000" smtClean="0">
                <a:solidFill>
                  <a:srgbClr val="000000"/>
                </a:solidFill>
                <a:ea typeface="新細明體" charset="-120"/>
              </a:rPr>
              <a:t>Exponential Thm. Prover queries</a:t>
            </a:r>
            <a:endParaRPr lang="en-US" altLang="zh-TW" sz="2000" baseline="30000" smtClean="0">
              <a:solidFill>
                <a:srgbClr val="000000"/>
              </a:solidFill>
              <a:ea typeface="新細明體" charset="-120"/>
            </a:endParaRPr>
          </a:p>
          <a:p>
            <a:pPr marL="609600" indent="-609600" fontAlgn="base">
              <a:spcBef>
                <a:spcPct val="20000"/>
              </a:spcBef>
              <a:spcAft>
                <a:spcPct val="0"/>
              </a:spcAft>
            </a:pPr>
            <a:endParaRPr lang="en-US" altLang="zh-TW" sz="2000" baseline="30000" smtClean="0">
              <a:solidFill>
                <a:srgbClr val="000000"/>
              </a:solidFill>
              <a:ea typeface="新細明體" charset="-120"/>
            </a:endParaRPr>
          </a:p>
        </p:txBody>
      </p:sp>
      <p:sp>
        <p:nvSpPr>
          <p:cNvPr id="114755" name="Rectangle 6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73050" y="284163"/>
            <a:ext cx="8991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3200" b="1" smtClean="0">
                <a:solidFill>
                  <a:srgbClr val="85B400"/>
                </a:solidFill>
                <a:ea typeface="新細明體" charset="-120"/>
              </a:rPr>
              <a:t>Solution1</a:t>
            </a:r>
            <a:r>
              <a:rPr lang="en-US" altLang="zh-TW" sz="3600" smtClean="0">
                <a:solidFill>
                  <a:srgbClr val="333399"/>
                </a:solidFill>
                <a:ea typeface="新細明體" charset="-120"/>
              </a:rPr>
              <a:t>: Only Abstract Reachable States</a:t>
            </a:r>
          </a:p>
        </p:txBody>
      </p:sp>
      <p:grpSp>
        <p:nvGrpSpPr>
          <p:cNvPr id="3" name="Group 68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982663" y="2852738"/>
            <a:ext cx="1077912" cy="849312"/>
            <a:chOff x="3331" y="1868"/>
            <a:chExt cx="639" cy="471"/>
          </a:xfrm>
        </p:grpSpPr>
        <p:cxnSp>
          <p:nvCxnSpPr>
            <p:cNvPr id="114757" name="AutoShape 69"/>
            <p:cNvCxnSpPr>
              <a:cxnSpLocks noChangeShapeType="1"/>
            </p:cNvCxnSpPr>
            <p:nvPr>
              <p:custDataLst>
                <p:tags r:id="rId18"/>
              </p:custDataLst>
            </p:nvPr>
          </p:nvCxnSpPr>
          <p:spPr bwMode="auto">
            <a:xfrm flipV="1">
              <a:off x="3331" y="1868"/>
              <a:ext cx="1" cy="390"/>
            </a:xfrm>
            <a:prstGeom prst="straightConnector1">
              <a:avLst/>
            </a:prstGeom>
            <a:noFill/>
            <a:ln w="31750">
              <a:solidFill>
                <a:schemeClr val="accent2"/>
              </a:solidFill>
              <a:round/>
              <a:headEnd/>
              <a:tailEnd type="triangle" w="lg" len="med"/>
            </a:ln>
            <a:effectLst/>
          </p:spPr>
        </p:cxnSp>
        <p:cxnSp>
          <p:nvCxnSpPr>
            <p:cNvPr id="114758" name="AutoShape 70"/>
            <p:cNvCxnSpPr>
              <a:cxnSpLocks noChangeShapeType="1"/>
            </p:cNvCxnSpPr>
            <p:nvPr>
              <p:custDataLst>
                <p:tags r:id="rId19"/>
              </p:custDataLst>
            </p:nvPr>
          </p:nvCxnSpPr>
          <p:spPr bwMode="auto">
            <a:xfrm>
              <a:off x="3439" y="2338"/>
              <a:ext cx="531" cy="1"/>
            </a:xfrm>
            <a:prstGeom prst="straightConnector1">
              <a:avLst/>
            </a:prstGeom>
            <a:noFill/>
            <a:ln w="31750">
              <a:solidFill>
                <a:schemeClr val="accent2"/>
              </a:solidFill>
              <a:round/>
              <a:headEnd/>
              <a:tailEnd type="triangle" w="lg" len="med"/>
            </a:ln>
            <a:effectLst/>
          </p:spPr>
        </p:cxnSp>
        <p:cxnSp>
          <p:nvCxnSpPr>
            <p:cNvPr id="114759" name="AutoShape 71"/>
            <p:cNvCxnSpPr>
              <a:cxnSpLocks noChangeShapeType="1"/>
            </p:cNvCxnSpPr>
            <p:nvPr>
              <p:custDataLst>
                <p:tags r:id="rId20"/>
              </p:custDataLst>
            </p:nvPr>
          </p:nvCxnSpPr>
          <p:spPr bwMode="auto">
            <a:xfrm flipV="1">
              <a:off x="3440" y="1941"/>
              <a:ext cx="349" cy="313"/>
            </a:xfrm>
            <a:prstGeom prst="straightConnector1">
              <a:avLst/>
            </a:prstGeom>
            <a:noFill/>
            <a:ln w="31750">
              <a:solidFill>
                <a:schemeClr val="accent2"/>
              </a:solidFill>
              <a:round/>
              <a:headEnd/>
              <a:tailEnd type="triangle" w="lg" len="med"/>
            </a:ln>
            <a:effectLst/>
          </p:spPr>
        </p:cxnSp>
      </p:grpSp>
      <p:sp>
        <p:nvSpPr>
          <p:cNvPr id="114693" name="Rectangle 5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906963" y="1544638"/>
            <a:ext cx="2638425" cy="2489200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114740" name="Freeform 52"/>
          <p:cNvSpPr>
            <a:spLocks/>
          </p:cNvSpPr>
          <p:nvPr>
            <p:custDataLst>
              <p:tags r:id="rId17"/>
            </p:custDataLst>
          </p:nvPr>
        </p:nvSpPr>
        <p:spPr bwMode="auto">
          <a:xfrm>
            <a:off x="4905375" y="2786063"/>
            <a:ext cx="1458913" cy="12414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99" y="0"/>
              </a:cxn>
              <a:cxn ang="0">
                <a:pos x="597" y="0"/>
              </a:cxn>
              <a:cxn ang="0">
                <a:pos x="918" y="0"/>
              </a:cxn>
              <a:cxn ang="0">
                <a:pos x="919" y="782"/>
              </a:cxn>
            </a:cxnLst>
            <a:rect l="0" t="0" r="r" b="b"/>
            <a:pathLst>
              <a:path w="919" h="782">
                <a:moveTo>
                  <a:pt x="0" y="0"/>
                </a:moveTo>
                <a:lnTo>
                  <a:pt x="399" y="0"/>
                </a:lnTo>
                <a:lnTo>
                  <a:pt x="597" y="0"/>
                </a:lnTo>
                <a:lnTo>
                  <a:pt x="918" y="0"/>
                </a:lnTo>
                <a:lnTo>
                  <a:pt x="919" y="782"/>
                </a:lnTo>
              </a:path>
            </a:pathLst>
          </a:custGeom>
          <a:noFill/>
          <a:ln w="44450" cap="flat" cmpd="sng">
            <a:solidFill>
              <a:schemeClr val="accent2"/>
            </a:solidFill>
            <a:prstDash val="solid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41" name="投影片編號版面配置區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58</a:t>
            </a:fld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42887E-6 L 3.61111E-6 -0.08235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147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92019E-6 L 0.07153 4.92019E-6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1147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33" grpId="0" animBg="1"/>
      <p:bldP spid="114734" grpId="0" animBg="1"/>
      <p:bldP spid="114740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 Concrete Example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59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Assertion in C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1"/>
          </a:xfrm>
        </p:spPr>
        <p:txBody>
          <a:bodyPr/>
          <a:lstStyle/>
          <a:p>
            <a:r>
              <a:rPr lang="en-US" altLang="zh-TW" dirty="0" smtClean="0"/>
              <a:t>One more example: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67544" y="2492896"/>
            <a:ext cx="3816424" cy="2304256"/>
          </a:xfrm>
          <a:prstGeom prst="rect">
            <a:avLst/>
          </a:prstGeom>
          <a:noFill/>
          <a:ln w="12700">
            <a:solidFill>
              <a:srgbClr val="00B0F0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eaLnBrk="0" hangingPunct="0"/>
            <a:r>
              <a:rPr kumimoji="0" lang="en-US" altLang="ko-KR" sz="2000" b="1" dirty="0" smtClean="0">
                <a:latin typeface="Courier New" pitchFamily="49" charset="0"/>
              </a:rPr>
              <a:t>void</a:t>
            </a:r>
            <a:r>
              <a:rPr kumimoji="0" lang="en-US" altLang="ko-KR" sz="2000" dirty="0" smtClean="0">
                <a:latin typeface="Courier New" pitchFamily="49" charset="0"/>
              </a:rPr>
              <a:t> A(</a:t>
            </a:r>
            <a:r>
              <a:rPr kumimoji="0" lang="en-US" altLang="ko-KR" sz="2000" dirty="0" err="1" smtClean="0">
                <a:latin typeface="Courier New" pitchFamily="49" charset="0"/>
              </a:rPr>
              <a:t>bool</a:t>
            </a:r>
            <a:r>
              <a:rPr kumimoji="0" lang="en-US" altLang="ko-KR" sz="2000" dirty="0" smtClean="0">
                <a:latin typeface="Courier New" pitchFamily="49" charset="0"/>
              </a:rPr>
              <a:t> h, </a:t>
            </a:r>
            <a:r>
              <a:rPr kumimoji="0" lang="en-US" altLang="ko-KR" sz="2000" dirty="0" err="1" smtClean="0">
                <a:latin typeface="Courier New" pitchFamily="49" charset="0"/>
              </a:rPr>
              <a:t>bool</a:t>
            </a:r>
            <a:r>
              <a:rPr kumimoji="0" lang="en-US" altLang="ko-KR" sz="2000" dirty="0" smtClean="0">
                <a:latin typeface="Courier New" pitchFamily="49" charset="0"/>
              </a:rPr>
              <a:t> g){</a:t>
            </a:r>
            <a:endParaRPr kumimoji="0" lang="en-US" altLang="ko-KR" sz="2000" b="1" dirty="0">
              <a:latin typeface="Courier New" pitchFamily="49" charset="0"/>
            </a:endParaRPr>
          </a:p>
          <a:p>
            <a:pPr eaLnBrk="0" latinLnBrk="0" hangingPunct="0"/>
            <a:r>
              <a:rPr kumimoji="0" lang="en-US" altLang="ko-KR" sz="2000" dirty="0" smtClean="0">
                <a:latin typeface="Courier New" pitchFamily="49" charset="0"/>
              </a:rPr>
              <a:t>  h </a:t>
            </a:r>
            <a:r>
              <a:rPr kumimoji="0" lang="en-US" altLang="ko-KR" sz="2000" dirty="0">
                <a:latin typeface="Courier New" pitchFamily="49" charset="0"/>
              </a:rPr>
              <a:t>:= !g;</a:t>
            </a:r>
          </a:p>
          <a:p>
            <a:pPr eaLnBrk="0" latinLnBrk="0" hangingPunct="0"/>
            <a:r>
              <a:rPr lang="en-US" altLang="ko-KR" sz="2000" dirty="0" smtClean="0">
                <a:latin typeface="Courier New" pitchFamily="49" charset="0"/>
              </a:rPr>
              <a:t>  g=</a:t>
            </a:r>
            <a:r>
              <a:rPr kumimoji="0" lang="en-US" altLang="ko-KR" sz="2000" dirty="0" smtClean="0">
                <a:latin typeface="Courier New" pitchFamily="49" charset="0"/>
              </a:rPr>
              <a:t>B(</a:t>
            </a:r>
            <a:r>
              <a:rPr kumimoji="0" lang="en-US" altLang="ko-KR" sz="2000" dirty="0" err="1" smtClean="0">
                <a:latin typeface="Courier New" pitchFamily="49" charset="0"/>
              </a:rPr>
              <a:t>g,h</a:t>
            </a:r>
            <a:r>
              <a:rPr kumimoji="0" lang="en-US" altLang="ko-KR" sz="2000" dirty="0" smtClean="0">
                <a:latin typeface="Courier New" pitchFamily="49" charset="0"/>
              </a:rPr>
              <a:t>);</a:t>
            </a:r>
            <a:endParaRPr kumimoji="0" lang="en-US" altLang="ko-KR" sz="2000" dirty="0">
              <a:latin typeface="Courier New" pitchFamily="49" charset="0"/>
            </a:endParaRPr>
          </a:p>
          <a:p>
            <a:pPr eaLnBrk="0" latinLnBrk="0" hangingPunct="0"/>
            <a:r>
              <a:rPr kumimoji="0" lang="en-US" altLang="ko-KR" sz="2000" dirty="0" smtClean="0">
                <a:latin typeface="Courier New" pitchFamily="49" charset="0"/>
              </a:rPr>
              <a:t>  g=B(</a:t>
            </a:r>
            <a:r>
              <a:rPr kumimoji="0" lang="en-US" altLang="ko-KR" sz="2000" dirty="0" err="1" smtClean="0">
                <a:latin typeface="Courier New" pitchFamily="49" charset="0"/>
              </a:rPr>
              <a:t>g,h</a:t>
            </a:r>
            <a:r>
              <a:rPr kumimoji="0" lang="en-US" altLang="ko-KR" sz="2000" dirty="0">
                <a:latin typeface="Courier New" pitchFamily="49" charset="0"/>
              </a:rPr>
              <a:t>);</a:t>
            </a:r>
          </a:p>
          <a:p>
            <a:pPr eaLnBrk="0" latinLnBrk="0" hangingPunct="0"/>
            <a:r>
              <a:rPr lang="en-US" altLang="ko-KR" sz="2000" b="1" dirty="0" smtClean="0">
                <a:latin typeface="Courier New" pitchFamily="49" charset="0"/>
              </a:rPr>
              <a:t>  assert</a:t>
            </a:r>
            <a:r>
              <a:rPr lang="en-US" altLang="ko-KR" sz="2000" dirty="0" smtClean="0">
                <a:latin typeface="Courier New" pitchFamily="49" charset="0"/>
              </a:rPr>
              <a:t>(g);</a:t>
            </a:r>
          </a:p>
          <a:p>
            <a:pPr eaLnBrk="0" latinLnBrk="0" hangingPunct="0"/>
            <a:r>
              <a:rPr kumimoji="0" lang="en-US" altLang="ko-KR" sz="2000" dirty="0" smtClean="0">
                <a:solidFill>
                  <a:schemeClr val="tx2"/>
                </a:solidFill>
                <a:latin typeface="Courier New" pitchFamily="49" charset="0"/>
              </a:rPr>
              <a:t>}</a:t>
            </a:r>
            <a:endParaRPr kumimoji="0" lang="en-US" altLang="ko-KR" sz="2000" dirty="0">
              <a:solidFill>
                <a:schemeClr val="tx2"/>
              </a:solidFill>
              <a:latin typeface="Courier New" pitchFamily="49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860032" y="2492896"/>
            <a:ext cx="4032448" cy="2304256"/>
          </a:xfrm>
          <a:prstGeom prst="rect">
            <a:avLst/>
          </a:prstGeom>
          <a:noFill/>
          <a:ln w="12700">
            <a:solidFill>
              <a:srgbClr val="00B0F0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eaLnBrk="0" latinLnBrk="0" hangingPunct="0"/>
            <a:r>
              <a:rPr kumimoji="0" lang="en-US" altLang="ko-KR" sz="2000" b="1" dirty="0">
                <a:latin typeface="Courier New" pitchFamily="49" charset="0"/>
              </a:rPr>
              <a:t>void</a:t>
            </a:r>
            <a:r>
              <a:rPr kumimoji="0" lang="en-US" altLang="ko-KR" sz="2000" dirty="0">
                <a:latin typeface="Courier New" pitchFamily="49" charset="0"/>
              </a:rPr>
              <a:t> </a:t>
            </a:r>
            <a:r>
              <a:rPr kumimoji="0" lang="en-US" altLang="ko-KR" sz="2000" dirty="0" smtClean="0">
                <a:latin typeface="Courier New" pitchFamily="49" charset="0"/>
              </a:rPr>
              <a:t>B(</a:t>
            </a:r>
            <a:r>
              <a:rPr kumimoji="0" lang="en-US" altLang="ko-KR" sz="2000" dirty="0" err="1" smtClean="0">
                <a:latin typeface="Courier New" pitchFamily="49" charset="0"/>
              </a:rPr>
              <a:t>bool</a:t>
            </a:r>
            <a:r>
              <a:rPr kumimoji="0" lang="en-US" altLang="ko-KR" sz="2000" dirty="0" smtClean="0">
                <a:latin typeface="Courier New" pitchFamily="49" charset="0"/>
              </a:rPr>
              <a:t> a1,bool a2){</a:t>
            </a:r>
            <a:endParaRPr kumimoji="0" lang="en-US" altLang="ko-KR" sz="2000" b="1" dirty="0">
              <a:latin typeface="Courier New" pitchFamily="49" charset="0"/>
            </a:endParaRPr>
          </a:p>
          <a:p>
            <a:pPr eaLnBrk="0" latinLnBrk="0" hangingPunct="0"/>
            <a:r>
              <a:rPr lang="en-US" altLang="ko-KR" sz="2000" dirty="0" smtClean="0">
                <a:latin typeface="Courier New" pitchFamily="49" charset="0"/>
              </a:rPr>
              <a:t>  </a:t>
            </a:r>
            <a:r>
              <a:rPr kumimoji="0" lang="en-US" altLang="ko-KR" sz="2000" b="1" dirty="0" smtClean="0">
                <a:latin typeface="Courier New" pitchFamily="49" charset="0"/>
              </a:rPr>
              <a:t>if</a:t>
            </a:r>
            <a:r>
              <a:rPr kumimoji="0" lang="en-US" altLang="ko-KR" sz="2000" dirty="0" smtClean="0">
                <a:latin typeface="Courier New" pitchFamily="49" charset="0"/>
              </a:rPr>
              <a:t> </a:t>
            </a:r>
            <a:r>
              <a:rPr kumimoji="0" lang="en-US" altLang="ko-KR" sz="2000" dirty="0">
                <a:latin typeface="Courier New" pitchFamily="49" charset="0"/>
              </a:rPr>
              <a:t>(a1</a:t>
            </a:r>
            <a:r>
              <a:rPr kumimoji="0" lang="en-US" altLang="ko-KR" sz="2000" dirty="0" smtClean="0">
                <a:latin typeface="Courier New" pitchFamily="49" charset="0"/>
              </a:rPr>
              <a:t>)</a:t>
            </a:r>
            <a:endParaRPr kumimoji="0" lang="en-US" altLang="ko-KR" sz="2000" b="1" dirty="0">
              <a:latin typeface="Courier New" pitchFamily="49" charset="0"/>
            </a:endParaRPr>
          </a:p>
          <a:p>
            <a:pPr eaLnBrk="0" latinLnBrk="0" hangingPunct="0"/>
            <a:r>
              <a:rPr kumimoji="0" lang="en-US" altLang="ko-KR" sz="2000" dirty="0" smtClean="0">
                <a:latin typeface="Courier New" pitchFamily="49" charset="0"/>
              </a:rPr>
              <a:t>    </a:t>
            </a:r>
            <a:r>
              <a:rPr kumimoji="0" lang="en-US" altLang="ko-KR" sz="2000" b="1" dirty="0" smtClean="0">
                <a:latin typeface="Courier New" pitchFamily="49" charset="0"/>
              </a:rPr>
              <a:t>return</a:t>
            </a:r>
            <a:r>
              <a:rPr kumimoji="0" lang="en-US" altLang="ko-KR" sz="2000" dirty="0" smtClean="0">
                <a:latin typeface="Courier New" pitchFamily="49" charset="0"/>
              </a:rPr>
              <a:t> B(a2,a1</a:t>
            </a:r>
            <a:r>
              <a:rPr kumimoji="0" lang="en-US" altLang="ko-KR" sz="2000" dirty="0">
                <a:latin typeface="Courier New" pitchFamily="49" charset="0"/>
              </a:rPr>
              <a:t>);</a:t>
            </a:r>
          </a:p>
          <a:p>
            <a:pPr eaLnBrk="0" latinLnBrk="0" hangingPunct="0"/>
            <a:r>
              <a:rPr kumimoji="0" lang="en-US" altLang="ko-KR" sz="2000" b="1" dirty="0" smtClean="0">
                <a:latin typeface="Courier New" pitchFamily="49" charset="0"/>
              </a:rPr>
              <a:t>  else</a:t>
            </a:r>
            <a:endParaRPr kumimoji="0" lang="en-US" altLang="ko-KR" sz="2000" dirty="0">
              <a:latin typeface="Courier New" pitchFamily="49" charset="0"/>
            </a:endParaRPr>
          </a:p>
          <a:p>
            <a:pPr eaLnBrk="0" latinLnBrk="0" hangingPunct="0"/>
            <a:r>
              <a:rPr kumimoji="0" lang="en-US" altLang="ko-KR" sz="2000" dirty="0" smtClean="0">
                <a:latin typeface="Courier New" pitchFamily="49" charset="0"/>
              </a:rPr>
              <a:t>    </a:t>
            </a:r>
            <a:r>
              <a:rPr kumimoji="0" lang="en-US" altLang="ko-KR" sz="2000" b="1" dirty="0" smtClean="0">
                <a:latin typeface="Courier New" pitchFamily="49" charset="0"/>
              </a:rPr>
              <a:t>return</a:t>
            </a:r>
            <a:r>
              <a:rPr kumimoji="0" lang="en-US" altLang="ko-KR" sz="2000" dirty="0" smtClean="0">
                <a:latin typeface="Courier New" pitchFamily="49" charset="0"/>
              </a:rPr>
              <a:t> </a:t>
            </a:r>
            <a:r>
              <a:rPr kumimoji="0" lang="en-US" altLang="ko-KR" sz="2000" dirty="0">
                <a:latin typeface="Courier New" pitchFamily="49" charset="0"/>
              </a:rPr>
              <a:t>a2</a:t>
            </a:r>
            <a:r>
              <a:rPr kumimoji="0" lang="en-US" altLang="ko-KR" sz="2000" dirty="0" smtClean="0">
                <a:latin typeface="Courier New" pitchFamily="49" charset="0"/>
              </a:rPr>
              <a:t>;</a:t>
            </a:r>
          </a:p>
          <a:p>
            <a:pPr eaLnBrk="0" latinLnBrk="0" hangingPunct="0"/>
            <a:r>
              <a:rPr lang="en-US" altLang="ko-KR" sz="2000" dirty="0" smtClean="0">
                <a:latin typeface="Courier New" pitchFamily="49" charset="0"/>
              </a:rPr>
              <a:t>}</a:t>
            </a:r>
            <a:endParaRPr kumimoji="0" lang="en-US" altLang="ko-KR" sz="2000" dirty="0">
              <a:latin typeface="Courier New" pitchFamily="49" charset="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Control Flow Automata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2060848"/>
            <a:ext cx="3250704" cy="3701008"/>
          </a:xfrm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TW" dirty="0" smtClean="0"/>
              <a:t>void main() {</a:t>
            </a:r>
          </a:p>
          <a:p>
            <a:pPr>
              <a:buNone/>
            </a:pPr>
            <a:r>
              <a:rPr lang="en-US" altLang="zh-TW" dirty="0" smtClean="0"/>
              <a:t>    </a:t>
            </a:r>
            <a:r>
              <a:rPr lang="en-US" altLang="zh-TW" dirty="0" err="1" smtClean="0"/>
              <a:t>int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 = 0;</a:t>
            </a:r>
          </a:p>
          <a:p>
            <a:pPr>
              <a:buNone/>
            </a:pPr>
            <a:r>
              <a:rPr lang="en-US" altLang="zh-TW" dirty="0" smtClean="0"/>
              <a:t>    while (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 &lt; 2) {</a:t>
            </a:r>
          </a:p>
          <a:p>
            <a:pPr>
              <a:buNone/>
            </a:pPr>
            <a:r>
              <a:rPr lang="en-US" altLang="zh-TW" dirty="0" smtClean="0"/>
              <a:t>        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++;  }</a:t>
            </a:r>
          </a:p>
          <a:p>
            <a:pPr marL="514350" indent="-514350">
              <a:buNone/>
            </a:pPr>
            <a:r>
              <a:rPr lang="en-US" altLang="zh-TW" dirty="0" smtClean="0"/>
              <a:t>    assert (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 &gt;= 2);</a:t>
            </a:r>
          </a:p>
          <a:p>
            <a:pPr marL="514350" indent="-514350">
              <a:buNone/>
            </a:pPr>
            <a:r>
              <a:rPr lang="en-US" altLang="zh-TW" dirty="0" smtClean="0"/>
              <a:t>}</a:t>
            </a:r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6217101" y="1988840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5" name="橢圓 4"/>
          <p:cNvSpPr/>
          <p:nvPr/>
        </p:nvSpPr>
        <p:spPr>
          <a:xfrm>
            <a:off x="6217101" y="3212976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2</a:t>
            </a:r>
            <a:endParaRPr lang="zh-TW" altLang="en-US" dirty="0"/>
          </a:p>
        </p:txBody>
      </p:sp>
      <p:sp>
        <p:nvSpPr>
          <p:cNvPr id="6" name="橢圓 5"/>
          <p:cNvSpPr/>
          <p:nvPr/>
        </p:nvSpPr>
        <p:spPr>
          <a:xfrm>
            <a:off x="5136981" y="4293096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7" name="橢圓 6"/>
          <p:cNvSpPr/>
          <p:nvPr/>
        </p:nvSpPr>
        <p:spPr>
          <a:xfrm>
            <a:off x="7297221" y="4221088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4</a:t>
            </a:r>
            <a:endParaRPr lang="zh-TW" altLang="en-US" dirty="0"/>
          </a:p>
        </p:txBody>
      </p:sp>
      <p:sp>
        <p:nvSpPr>
          <p:cNvPr id="8" name="橢圓 7"/>
          <p:cNvSpPr/>
          <p:nvPr/>
        </p:nvSpPr>
        <p:spPr>
          <a:xfrm>
            <a:off x="7297221" y="5589240"/>
            <a:ext cx="432048" cy="432048"/>
          </a:xfrm>
          <a:prstGeom prst="ellipse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E</a:t>
            </a:r>
            <a:endParaRPr lang="zh-TW" altLang="en-US" dirty="0"/>
          </a:p>
        </p:txBody>
      </p:sp>
      <p:cxnSp>
        <p:nvCxnSpPr>
          <p:cNvPr id="10" name="直線單箭頭接點 9"/>
          <p:cNvCxnSpPr>
            <a:stCxn id="4" idx="4"/>
            <a:endCxn id="5" idx="0"/>
          </p:cNvCxnSpPr>
          <p:nvPr/>
        </p:nvCxnSpPr>
        <p:spPr>
          <a:xfrm rot="5400000">
            <a:off x="6037081" y="2816932"/>
            <a:ext cx="792088" cy="1588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弧形接點 11"/>
          <p:cNvCxnSpPr>
            <a:stCxn id="5" idx="2"/>
            <a:endCxn id="6" idx="0"/>
          </p:cNvCxnSpPr>
          <p:nvPr/>
        </p:nvCxnSpPr>
        <p:spPr>
          <a:xfrm rot="10800000" flipV="1">
            <a:off x="5353005" y="3429000"/>
            <a:ext cx="864096" cy="864096"/>
          </a:xfrm>
          <a:prstGeom prst="curvedConnector2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弧形接點 18"/>
          <p:cNvCxnSpPr>
            <a:stCxn id="6" idx="6"/>
            <a:endCxn id="5" idx="4"/>
          </p:cNvCxnSpPr>
          <p:nvPr/>
        </p:nvCxnSpPr>
        <p:spPr>
          <a:xfrm flipV="1">
            <a:off x="5569029" y="3645024"/>
            <a:ext cx="864096" cy="864096"/>
          </a:xfrm>
          <a:prstGeom prst="curvedConnector2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>
            <a:stCxn id="5" idx="5"/>
            <a:endCxn id="7" idx="1"/>
          </p:cNvCxnSpPr>
          <p:nvPr/>
        </p:nvCxnSpPr>
        <p:spPr>
          <a:xfrm rot="16200000" flipH="1">
            <a:off x="6621881" y="3545748"/>
            <a:ext cx="702608" cy="774616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/>
          <p:cNvCxnSpPr>
            <a:stCxn id="7" idx="4"/>
            <a:endCxn id="8" idx="0"/>
          </p:cNvCxnSpPr>
          <p:nvPr/>
        </p:nvCxnSpPr>
        <p:spPr>
          <a:xfrm rot="5400000">
            <a:off x="7045193" y="5121188"/>
            <a:ext cx="936104" cy="1588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字方塊 28"/>
          <p:cNvSpPr txBox="1"/>
          <p:nvPr/>
        </p:nvSpPr>
        <p:spPr>
          <a:xfrm>
            <a:off x="6433125" y="2564904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err="1" smtClean="0"/>
              <a:t>i</a:t>
            </a:r>
            <a:r>
              <a:rPr lang="en-US" altLang="zh-TW" b="1" dirty="0" smtClean="0"/>
              <a:t> := 0</a:t>
            </a:r>
            <a:endParaRPr lang="zh-TW" altLang="en-US" b="1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5280997" y="3347700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err="1" smtClean="0"/>
              <a:t>i</a:t>
            </a:r>
            <a:r>
              <a:rPr lang="en-US" altLang="zh-TW" b="1" dirty="0" smtClean="0"/>
              <a:t>&lt;2</a:t>
            </a:r>
            <a:endParaRPr lang="zh-TW" altLang="en-US" b="1" dirty="0"/>
          </a:p>
        </p:txBody>
      </p:sp>
      <p:sp>
        <p:nvSpPr>
          <p:cNvPr id="31" name="文字方塊 30"/>
          <p:cNvSpPr txBox="1"/>
          <p:nvPr/>
        </p:nvSpPr>
        <p:spPr>
          <a:xfrm>
            <a:off x="6865173" y="3500100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err="1" smtClean="0"/>
              <a:t>i</a:t>
            </a:r>
            <a:r>
              <a:rPr lang="en-US" altLang="zh-TW" b="1" dirty="0" smtClean="0"/>
              <a:t>&gt;=2</a:t>
            </a:r>
            <a:endParaRPr lang="zh-TW" altLang="en-US" b="1" dirty="0"/>
          </a:p>
        </p:txBody>
      </p:sp>
      <p:sp>
        <p:nvSpPr>
          <p:cNvPr id="32" name="文字方塊 31"/>
          <p:cNvSpPr txBox="1"/>
          <p:nvPr/>
        </p:nvSpPr>
        <p:spPr>
          <a:xfrm>
            <a:off x="5785053" y="4005064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err="1" smtClean="0"/>
              <a:t>i</a:t>
            </a:r>
            <a:r>
              <a:rPr lang="en-US" altLang="zh-TW" b="1" dirty="0" smtClean="0"/>
              <a:t> := i+1</a:t>
            </a:r>
            <a:endParaRPr lang="zh-TW" altLang="en-US" b="1" dirty="0"/>
          </a:p>
        </p:txBody>
      </p:sp>
      <p:sp>
        <p:nvSpPr>
          <p:cNvPr id="33" name="文字方塊 32"/>
          <p:cNvSpPr txBox="1"/>
          <p:nvPr/>
        </p:nvSpPr>
        <p:spPr>
          <a:xfrm>
            <a:off x="7585253" y="4859868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err="1" smtClean="0"/>
              <a:t>i</a:t>
            </a:r>
            <a:r>
              <a:rPr lang="en-US" altLang="zh-TW" b="1" dirty="0" smtClean="0"/>
              <a:t> &lt; 2</a:t>
            </a:r>
            <a:endParaRPr lang="zh-TW" altLang="en-US" b="1" dirty="0"/>
          </a:p>
        </p:txBody>
      </p:sp>
      <p:sp>
        <p:nvSpPr>
          <p:cNvPr id="35" name="文字方塊 34"/>
          <p:cNvSpPr txBox="1"/>
          <p:nvPr/>
        </p:nvSpPr>
        <p:spPr>
          <a:xfrm>
            <a:off x="4848949" y="1475492"/>
            <a:ext cx="3153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/>
              <a:t>Control Flow Automata</a:t>
            </a:r>
            <a:endParaRPr lang="zh-TW" altLang="en-US" sz="2400" b="1" dirty="0"/>
          </a:p>
        </p:txBody>
      </p:sp>
      <p:sp>
        <p:nvSpPr>
          <p:cNvPr id="36" name="文字方塊 35"/>
          <p:cNvSpPr txBox="1"/>
          <p:nvPr/>
        </p:nvSpPr>
        <p:spPr>
          <a:xfrm>
            <a:off x="1574806" y="1412776"/>
            <a:ext cx="1269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/>
              <a:t>Program</a:t>
            </a:r>
            <a:endParaRPr lang="zh-TW" altLang="en-US" sz="2400" b="1" dirty="0"/>
          </a:p>
        </p:txBody>
      </p:sp>
      <p:sp>
        <p:nvSpPr>
          <p:cNvPr id="37" name="向右箭號 36"/>
          <p:cNvSpPr/>
          <p:nvPr/>
        </p:nvSpPr>
        <p:spPr>
          <a:xfrm>
            <a:off x="4067944" y="3232400"/>
            <a:ext cx="576064" cy="988688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文字方塊 37"/>
          <p:cNvSpPr txBox="1"/>
          <p:nvPr/>
        </p:nvSpPr>
        <p:spPr>
          <a:xfrm>
            <a:off x="4067944" y="5157192"/>
            <a:ext cx="2708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/>
              <a:t>Assignment, e.g.,  x := x+1 </a:t>
            </a:r>
          </a:p>
          <a:p>
            <a:r>
              <a:rPr lang="en-US" altLang="zh-TW" b="1" dirty="0" smtClean="0"/>
              <a:t>Proposition, e.g.,  x &lt; y  </a:t>
            </a:r>
            <a:endParaRPr lang="zh-TW" altLang="en-US" b="1" dirty="0"/>
          </a:p>
        </p:txBody>
      </p:sp>
      <p:cxnSp>
        <p:nvCxnSpPr>
          <p:cNvPr id="40" name="弧形接點 39"/>
          <p:cNvCxnSpPr/>
          <p:nvPr/>
        </p:nvCxnSpPr>
        <p:spPr>
          <a:xfrm rot="16200000" flipH="1">
            <a:off x="4391980" y="5841268"/>
            <a:ext cx="504056" cy="432048"/>
          </a:xfrm>
          <a:prstGeom prst="curvedConnector3">
            <a:avLst>
              <a:gd name="adj1" fmla="val 100236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文字方塊 44"/>
          <p:cNvSpPr txBox="1"/>
          <p:nvPr/>
        </p:nvSpPr>
        <p:spPr>
          <a:xfrm>
            <a:off x="4874894" y="6093296"/>
            <a:ext cx="32975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The operations allowed depends </a:t>
            </a:r>
          </a:p>
          <a:p>
            <a:r>
              <a:rPr lang="en-US" altLang="zh-TW" dirty="0" smtClean="0"/>
              <a:t>on the power of SMT solvers</a:t>
            </a:r>
            <a:endParaRPr lang="zh-TW" altLang="en-US" dirty="0"/>
          </a:p>
        </p:txBody>
      </p:sp>
      <p:sp>
        <p:nvSpPr>
          <p:cNvPr id="25" name="投影片編號版面配置區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60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Abstract </a:t>
            </a:r>
            <a:r>
              <a:rPr lang="en-US" altLang="zh-TW" dirty="0" err="1" smtClean="0"/>
              <a:t>Reachability</a:t>
            </a:r>
            <a:r>
              <a:rPr lang="en-US" altLang="zh-TW" dirty="0" smtClean="0"/>
              <a:t> Tree (ART)</a:t>
            </a:r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1691680" y="1988840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5" name="橢圓 4"/>
          <p:cNvSpPr/>
          <p:nvPr/>
        </p:nvSpPr>
        <p:spPr>
          <a:xfrm>
            <a:off x="1691680" y="3212976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2</a:t>
            </a:r>
            <a:endParaRPr lang="zh-TW" altLang="en-US" dirty="0"/>
          </a:p>
        </p:txBody>
      </p:sp>
      <p:sp>
        <p:nvSpPr>
          <p:cNvPr id="6" name="橢圓 5"/>
          <p:cNvSpPr/>
          <p:nvPr/>
        </p:nvSpPr>
        <p:spPr>
          <a:xfrm>
            <a:off x="611560" y="4293096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7" name="橢圓 6"/>
          <p:cNvSpPr/>
          <p:nvPr/>
        </p:nvSpPr>
        <p:spPr>
          <a:xfrm>
            <a:off x="2771800" y="4221088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4</a:t>
            </a:r>
            <a:endParaRPr lang="zh-TW" altLang="en-US" dirty="0"/>
          </a:p>
        </p:txBody>
      </p:sp>
      <p:sp>
        <p:nvSpPr>
          <p:cNvPr id="8" name="橢圓 7"/>
          <p:cNvSpPr/>
          <p:nvPr/>
        </p:nvSpPr>
        <p:spPr>
          <a:xfrm>
            <a:off x="2771800" y="5589240"/>
            <a:ext cx="432048" cy="432048"/>
          </a:xfrm>
          <a:prstGeom prst="ellipse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E</a:t>
            </a:r>
            <a:endParaRPr lang="zh-TW" altLang="en-US" dirty="0"/>
          </a:p>
        </p:txBody>
      </p:sp>
      <p:cxnSp>
        <p:nvCxnSpPr>
          <p:cNvPr id="10" name="直線單箭頭接點 9"/>
          <p:cNvCxnSpPr>
            <a:stCxn id="4" idx="4"/>
            <a:endCxn id="5" idx="0"/>
          </p:cNvCxnSpPr>
          <p:nvPr/>
        </p:nvCxnSpPr>
        <p:spPr>
          <a:xfrm rot="5400000">
            <a:off x="1511660" y="2816932"/>
            <a:ext cx="792088" cy="1588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弧形接點 11"/>
          <p:cNvCxnSpPr>
            <a:stCxn id="5" idx="2"/>
            <a:endCxn id="6" idx="0"/>
          </p:cNvCxnSpPr>
          <p:nvPr/>
        </p:nvCxnSpPr>
        <p:spPr>
          <a:xfrm rot="10800000" flipV="1">
            <a:off x="827584" y="3429000"/>
            <a:ext cx="864096" cy="864096"/>
          </a:xfrm>
          <a:prstGeom prst="curvedConnector2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弧形接點 18"/>
          <p:cNvCxnSpPr>
            <a:stCxn id="6" idx="6"/>
            <a:endCxn id="5" idx="4"/>
          </p:cNvCxnSpPr>
          <p:nvPr/>
        </p:nvCxnSpPr>
        <p:spPr>
          <a:xfrm flipV="1">
            <a:off x="1043608" y="3645024"/>
            <a:ext cx="864096" cy="864096"/>
          </a:xfrm>
          <a:prstGeom prst="curvedConnector2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>
            <a:stCxn id="5" idx="5"/>
            <a:endCxn id="7" idx="1"/>
          </p:cNvCxnSpPr>
          <p:nvPr/>
        </p:nvCxnSpPr>
        <p:spPr>
          <a:xfrm rot="16200000" flipH="1">
            <a:off x="2096460" y="3545748"/>
            <a:ext cx="702608" cy="774616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/>
          <p:cNvCxnSpPr>
            <a:stCxn id="7" idx="4"/>
            <a:endCxn id="8" idx="0"/>
          </p:cNvCxnSpPr>
          <p:nvPr/>
        </p:nvCxnSpPr>
        <p:spPr>
          <a:xfrm rot="5400000">
            <a:off x="2519772" y="5121188"/>
            <a:ext cx="936104" cy="1588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字方塊 28"/>
          <p:cNvSpPr txBox="1"/>
          <p:nvPr/>
        </p:nvSpPr>
        <p:spPr>
          <a:xfrm>
            <a:off x="1907704" y="2564904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err="1" smtClean="0"/>
              <a:t>i</a:t>
            </a:r>
            <a:r>
              <a:rPr lang="en-US" altLang="zh-TW" b="1" dirty="0" smtClean="0"/>
              <a:t> := 0</a:t>
            </a:r>
            <a:endParaRPr lang="zh-TW" altLang="en-US" b="1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755576" y="3347700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err="1" smtClean="0"/>
              <a:t>i</a:t>
            </a:r>
            <a:r>
              <a:rPr lang="en-US" altLang="zh-TW" b="1" dirty="0" smtClean="0"/>
              <a:t>&lt;2</a:t>
            </a:r>
            <a:endParaRPr lang="zh-TW" altLang="en-US" b="1" dirty="0"/>
          </a:p>
        </p:txBody>
      </p:sp>
      <p:sp>
        <p:nvSpPr>
          <p:cNvPr id="31" name="文字方塊 30"/>
          <p:cNvSpPr txBox="1"/>
          <p:nvPr/>
        </p:nvSpPr>
        <p:spPr>
          <a:xfrm>
            <a:off x="2339752" y="3500100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err="1" smtClean="0"/>
              <a:t>i</a:t>
            </a:r>
            <a:r>
              <a:rPr lang="en-US" altLang="zh-TW" b="1" dirty="0" smtClean="0"/>
              <a:t>&gt;=2</a:t>
            </a:r>
            <a:endParaRPr lang="zh-TW" altLang="en-US" b="1" dirty="0"/>
          </a:p>
        </p:txBody>
      </p:sp>
      <p:sp>
        <p:nvSpPr>
          <p:cNvPr id="32" name="文字方塊 31"/>
          <p:cNvSpPr txBox="1"/>
          <p:nvPr/>
        </p:nvSpPr>
        <p:spPr>
          <a:xfrm>
            <a:off x="1259632" y="4005064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err="1" smtClean="0"/>
              <a:t>i</a:t>
            </a:r>
            <a:r>
              <a:rPr lang="en-US" altLang="zh-TW" b="1" dirty="0" smtClean="0"/>
              <a:t> := i+1</a:t>
            </a:r>
            <a:endParaRPr lang="zh-TW" altLang="en-US" b="1" dirty="0"/>
          </a:p>
        </p:txBody>
      </p:sp>
      <p:sp>
        <p:nvSpPr>
          <p:cNvPr id="35" name="文字方塊 34"/>
          <p:cNvSpPr txBox="1"/>
          <p:nvPr/>
        </p:nvSpPr>
        <p:spPr>
          <a:xfrm>
            <a:off x="323528" y="1475492"/>
            <a:ext cx="3153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/>
              <a:t>Control Flow Automata</a:t>
            </a:r>
            <a:endParaRPr lang="zh-TW" altLang="en-US" sz="2400" b="1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179512" y="6165304"/>
            <a:ext cx="7472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Assume that each node is associated with predicate (</a:t>
            </a:r>
            <a:r>
              <a:rPr lang="en-US" altLang="zh-TW" sz="2400" dirty="0" err="1" smtClean="0"/>
              <a:t>i</a:t>
            </a:r>
            <a:r>
              <a:rPr lang="en-US" altLang="zh-TW" sz="2400" dirty="0" smtClean="0"/>
              <a:t> &lt; 2).</a:t>
            </a:r>
            <a:endParaRPr lang="zh-TW" altLang="en-US" sz="2400" dirty="0"/>
          </a:p>
        </p:txBody>
      </p:sp>
      <p:sp>
        <p:nvSpPr>
          <p:cNvPr id="34" name="橢圓 33"/>
          <p:cNvSpPr/>
          <p:nvPr/>
        </p:nvSpPr>
        <p:spPr>
          <a:xfrm>
            <a:off x="5618004" y="2074916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39" name="文字方塊 38"/>
          <p:cNvSpPr txBox="1"/>
          <p:nvPr/>
        </p:nvSpPr>
        <p:spPr>
          <a:xfrm>
            <a:off x="6266076" y="2109496"/>
            <a:ext cx="5999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True</a:t>
            </a:r>
            <a:endParaRPr lang="zh-TW" altLang="en-US" dirty="0"/>
          </a:p>
        </p:txBody>
      </p:sp>
      <p:cxnSp>
        <p:nvCxnSpPr>
          <p:cNvPr id="42" name="直線接點 41"/>
          <p:cNvCxnSpPr>
            <a:stCxn id="34" idx="6"/>
            <a:endCxn id="39" idx="1"/>
          </p:cNvCxnSpPr>
          <p:nvPr/>
        </p:nvCxnSpPr>
        <p:spPr>
          <a:xfrm>
            <a:off x="6050052" y="2290940"/>
            <a:ext cx="216024" cy="32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單箭頭接點 42"/>
          <p:cNvCxnSpPr>
            <a:stCxn id="34" idx="4"/>
            <a:endCxn id="47" idx="0"/>
          </p:cNvCxnSpPr>
          <p:nvPr/>
        </p:nvCxnSpPr>
        <p:spPr>
          <a:xfrm rot="5400000">
            <a:off x="5618004" y="2722988"/>
            <a:ext cx="432048" cy="1588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橢圓 46"/>
          <p:cNvSpPr/>
          <p:nvPr/>
        </p:nvSpPr>
        <p:spPr>
          <a:xfrm>
            <a:off x="5618004" y="2939012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2</a:t>
            </a:r>
            <a:endParaRPr lang="zh-TW" altLang="en-US" dirty="0"/>
          </a:p>
        </p:txBody>
      </p:sp>
      <p:sp>
        <p:nvSpPr>
          <p:cNvPr id="48" name="文字方塊 47"/>
          <p:cNvSpPr txBox="1"/>
          <p:nvPr/>
        </p:nvSpPr>
        <p:spPr>
          <a:xfrm>
            <a:off x="6309948" y="2953080"/>
            <a:ext cx="34496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? </a:t>
            </a:r>
            <a:endParaRPr lang="zh-TW" altLang="en-US" dirty="0"/>
          </a:p>
        </p:txBody>
      </p:sp>
      <p:cxnSp>
        <p:nvCxnSpPr>
          <p:cNvPr id="49" name="直線接點 48"/>
          <p:cNvCxnSpPr>
            <a:stCxn id="47" idx="6"/>
            <a:endCxn id="48" idx="1"/>
          </p:cNvCxnSpPr>
          <p:nvPr/>
        </p:nvCxnSpPr>
        <p:spPr>
          <a:xfrm flipV="1">
            <a:off x="6050052" y="3137746"/>
            <a:ext cx="259896" cy="172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文字方塊 50"/>
          <p:cNvSpPr txBox="1"/>
          <p:nvPr/>
        </p:nvSpPr>
        <p:spPr>
          <a:xfrm>
            <a:off x="5910983" y="2578972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err="1" smtClean="0"/>
              <a:t>i</a:t>
            </a:r>
            <a:r>
              <a:rPr lang="en-US" altLang="zh-TW" b="1" dirty="0" smtClean="0"/>
              <a:t> := 0</a:t>
            </a:r>
            <a:endParaRPr lang="zh-TW" altLang="en-US" b="1" dirty="0"/>
          </a:p>
        </p:txBody>
      </p:sp>
      <p:sp>
        <p:nvSpPr>
          <p:cNvPr id="77" name="文字方塊 76"/>
          <p:cNvSpPr txBox="1"/>
          <p:nvPr/>
        </p:nvSpPr>
        <p:spPr>
          <a:xfrm>
            <a:off x="5796136" y="1412776"/>
            <a:ext cx="693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/>
              <a:t>ART</a:t>
            </a:r>
            <a:endParaRPr lang="zh-TW" altLang="en-US" sz="2400" b="1" dirty="0"/>
          </a:p>
        </p:txBody>
      </p:sp>
      <p:sp>
        <p:nvSpPr>
          <p:cNvPr id="46" name="文字方塊 45"/>
          <p:cNvSpPr txBox="1"/>
          <p:nvPr/>
        </p:nvSpPr>
        <p:spPr>
          <a:xfrm>
            <a:off x="3059832" y="4859868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err="1" smtClean="0"/>
              <a:t>i</a:t>
            </a:r>
            <a:r>
              <a:rPr lang="en-US" altLang="zh-TW" b="1" dirty="0" smtClean="0"/>
              <a:t> &lt; 2</a:t>
            </a:r>
            <a:endParaRPr lang="zh-TW" altLang="en-US" b="1" dirty="0"/>
          </a:p>
        </p:txBody>
      </p:sp>
      <p:sp>
        <p:nvSpPr>
          <p:cNvPr id="33" name="投影片編號版面配置區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61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740" name="Text Box 5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00100" y="6356350"/>
            <a:ext cx="4194175" cy="384175"/>
          </a:xfrm>
          <a:prstGeom prst="rect">
            <a:avLst/>
          </a:prstGeom>
          <a:solidFill>
            <a:srgbClr val="E0E0F2"/>
          </a:solidFill>
          <a:ln w="9525">
            <a:noFill/>
            <a:miter lim="800000"/>
            <a:headEnd/>
            <a:tailEnd/>
          </a:ln>
          <a:effectLst/>
        </p:spPr>
        <p:txBody>
          <a:bodyPr rIns="0">
            <a:spAutoFit/>
          </a:bodyPr>
          <a:lstStyle/>
          <a:p>
            <a:pPr eaLnBrk="0" fontAlgn="base" hangingPunct="0">
              <a:lnSpc>
                <a:spcPct val="80000"/>
              </a:lnSpc>
              <a:spcBef>
                <a:spcPct val="80000"/>
              </a:spcBef>
              <a:spcAft>
                <a:spcPct val="0"/>
              </a:spcAft>
            </a:pPr>
            <a:r>
              <a:rPr kumimoji="1" lang="en-US" altLang="zh-TW" sz="2400" b="1" smtClean="0">
                <a:solidFill>
                  <a:srgbClr val="000000"/>
                </a:solidFill>
                <a:ea typeface="新細明體" charset="-120"/>
                <a:sym typeface="Wingdings" pitchFamily="2" charset="2"/>
              </a:rPr>
              <a:t>Predicates:</a:t>
            </a:r>
            <a:r>
              <a:rPr kumimoji="1" lang="en-US" altLang="zh-TW" sz="2400" smtClean="0">
                <a:solidFill>
                  <a:srgbClr val="000000"/>
                </a:solidFill>
                <a:ea typeface="新細明體" charset="-120"/>
                <a:sym typeface="Wingdings" pitchFamily="2" charset="2"/>
              </a:rPr>
              <a:t> </a:t>
            </a:r>
            <a:r>
              <a:rPr kumimoji="1" lang="en-US" altLang="zh-TW" i="1" smtClean="0">
                <a:solidFill>
                  <a:srgbClr val="000000"/>
                </a:solidFill>
                <a:ea typeface="新細明體" charset="-120"/>
                <a:sym typeface="Wingdings" pitchFamily="2" charset="2"/>
              </a:rPr>
              <a:t> </a:t>
            </a:r>
            <a:r>
              <a:rPr kumimoji="1" lang="en-US" altLang="zh-TW" b="1" i="1" smtClean="0">
                <a:solidFill>
                  <a:srgbClr val="669900"/>
                </a:solidFill>
                <a:ea typeface="新細明體" charset="-120"/>
                <a:sym typeface="Wingdings" pitchFamily="2" charset="2"/>
              </a:rPr>
              <a:t>LOCK, new==old </a:t>
            </a:r>
          </a:p>
        </p:txBody>
      </p:sp>
      <p:sp>
        <p:nvSpPr>
          <p:cNvPr id="498741" name="Rectangle 5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719263" y="5321300"/>
            <a:ext cx="3021012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TW" sz="3600" b="1" smtClean="0">
                <a:solidFill>
                  <a:srgbClr val="333399"/>
                </a:solidFill>
                <a:ea typeface="新細明體" charset="-120"/>
              </a:rPr>
              <a:t>Refinement</a:t>
            </a:r>
            <a:endParaRPr lang="en-US" altLang="zh-TW" sz="3600" b="1" smtClean="0">
              <a:solidFill>
                <a:srgbClr val="000000"/>
              </a:solidFill>
              <a:ea typeface="新細明體" charset="-120"/>
            </a:endParaRPr>
          </a:p>
          <a:p>
            <a:pPr marL="609600" indent="-609600" fontAlgn="base">
              <a:spcBef>
                <a:spcPct val="20000"/>
              </a:spcBef>
              <a:spcAft>
                <a:spcPct val="0"/>
              </a:spcAft>
            </a:pPr>
            <a:endParaRPr lang="en-US" altLang="zh-TW" sz="3600" b="1" smtClean="0">
              <a:solidFill>
                <a:srgbClr val="000000"/>
              </a:solidFill>
              <a:ea typeface="新細明體" charset="-120"/>
            </a:endParaRPr>
          </a:p>
        </p:txBody>
      </p:sp>
      <p:sp>
        <p:nvSpPr>
          <p:cNvPr id="498690" name="Rectangle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pPr marL="609600" indent="-6096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TW" b="1" dirty="0" smtClean="0">
                <a:solidFill>
                  <a:srgbClr val="000000"/>
                </a:solidFill>
                <a:ea typeface="新細明體" charset="-120"/>
              </a:rPr>
              <a:t>How to compute “successors” ?</a:t>
            </a:r>
          </a:p>
        </p:txBody>
      </p:sp>
      <p:sp>
        <p:nvSpPr>
          <p:cNvPr id="498691" name="Text Box 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188075" y="2124075"/>
            <a:ext cx="900113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Ins="0">
            <a:spAutoFit/>
          </a:bodyPr>
          <a:lstStyle/>
          <a:p>
            <a:pPr eaLnBrk="0" fontAlgn="base" hangingPunct="0">
              <a:lnSpc>
                <a:spcPct val="80000"/>
              </a:lnSpc>
              <a:spcBef>
                <a:spcPct val="80000"/>
              </a:spcBef>
              <a:spcAft>
                <a:spcPct val="0"/>
              </a:spcAft>
            </a:pPr>
            <a:r>
              <a:rPr kumimoji="1" lang="en-US" altLang="zh-TW" sz="1400" b="1" i="1" smtClean="0">
                <a:solidFill>
                  <a:srgbClr val="669900"/>
                </a:solidFill>
                <a:latin typeface="cmsy10" pitchFamily="34" charset="0"/>
                <a:ea typeface="新細明體" charset="-120"/>
                <a:sym typeface="Wingdings" pitchFamily="2" charset="2"/>
              </a:rPr>
              <a:t>:</a:t>
            </a:r>
            <a:r>
              <a:rPr kumimoji="1" lang="en-US" altLang="zh-TW" sz="1400" b="1" i="1" smtClean="0">
                <a:solidFill>
                  <a:srgbClr val="669900"/>
                </a:solidFill>
                <a:ea typeface="新細明體" charset="-120"/>
                <a:sym typeface="Wingdings" pitchFamily="2" charset="2"/>
              </a:rPr>
              <a:t> LOCK</a:t>
            </a:r>
          </a:p>
        </p:txBody>
      </p:sp>
      <p:sp>
        <p:nvSpPr>
          <p:cNvPr id="498692" name="Text Box 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57188" y="1438275"/>
            <a:ext cx="2455862" cy="2652713"/>
          </a:xfrm>
          <a:prstGeom prst="rect">
            <a:avLst/>
          </a:prstGeom>
          <a:solidFill>
            <a:srgbClr val="DADAF0"/>
          </a:solidFill>
          <a:ln w="19050">
            <a:noFill/>
            <a:miter lim="800000"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tIns="91440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en-US" altLang="zh-TW" sz="1400" b="1" smtClean="0">
                <a:solidFill>
                  <a:srgbClr val="000000"/>
                </a:solidFill>
                <a:latin typeface="Courier New" pitchFamily="49" charset="0"/>
                <a:ea typeface="新細明體" charset="-120"/>
              </a:rPr>
              <a:t>Example</a:t>
            </a:r>
            <a:r>
              <a:rPr kumimoji="1" lang="en-US" altLang="zh-TW" sz="1400" smtClean="0">
                <a:solidFill>
                  <a:srgbClr val="000000"/>
                </a:solidFill>
                <a:latin typeface="Courier New" pitchFamily="49" charset="0"/>
                <a:ea typeface="新細明體" charset="-120"/>
              </a:rPr>
              <a:t> ( ) {</a:t>
            </a:r>
          </a:p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en-US" altLang="zh-TW" sz="1400" b="1" i="1" smtClean="0">
                <a:solidFill>
                  <a:srgbClr val="000000"/>
                </a:solidFill>
                <a:latin typeface="Courier New" pitchFamily="49" charset="0"/>
                <a:ea typeface="新細明體" charset="-120"/>
                <a:sym typeface="Wingdings" pitchFamily="2" charset="2"/>
              </a:rPr>
              <a:t>1</a:t>
            </a:r>
            <a:r>
              <a:rPr kumimoji="1" lang="en-US" altLang="zh-TW" sz="1400" smtClean="0">
                <a:solidFill>
                  <a:srgbClr val="000000"/>
                </a:solidFill>
                <a:latin typeface="Courier New" pitchFamily="49" charset="0"/>
                <a:ea typeface="新細明體" charset="-120"/>
                <a:sym typeface="Wingdings" pitchFamily="2" charset="2"/>
              </a:rPr>
              <a:t>: do{</a:t>
            </a:r>
          </a:p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en-US" altLang="zh-TW" sz="1400" smtClean="0">
                <a:solidFill>
                  <a:srgbClr val="000000"/>
                </a:solidFill>
                <a:latin typeface="Courier New" pitchFamily="49" charset="0"/>
                <a:ea typeface="新細明體" charset="-120"/>
                <a:sym typeface="Wingdings" pitchFamily="2" charset="2"/>
              </a:rPr>
              <a:t>     </a:t>
            </a:r>
            <a:r>
              <a:rPr kumimoji="1" lang="en-US" altLang="zh-TW" sz="1400" b="1" smtClean="0">
                <a:solidFill>
                  <a:srgbClr val="000000"/>
                </a:solidFill>
                <a:latin typeface="Courier New" pitchFamily="49" charset="0"/>
                <a:ea typeface="新細明體" charset="-120"/>
                <a:sym typeface="Wingdings" pitchFamily="2" charset="2"/>
              </a:rPr>
              <a:t>lock();</a:t>
            </a:r>
          </a:p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en-US" altLang="zh-TW" sz="1400" smtClean="0">
                <a:solidFill>
                  <a:srgbClr val="000000"/>
                </a:solidFill>
                <a:latin typeface="Courier New" pitchFamily="49" charset="0"/>
                <a:ea typeface="新細明體" charset="-120"/>
                <a:sym typeface="Wingdings" pitchFamily="2" charset="2"/>
              </a:rPr>
              <a:t>     old = new;</a:t>
            </a:r>
          </a:p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en-US" altLang="zh-TW" sz="1400" smtClean="0">
                <a:solidFill>
                  <a:srgbClr val="000000"/>
                </a:solidFill>
                <a:latin typeface="Courier New" pitchFamily="49" charset="0"/>
                <a:ea typeface="新細明體" charset="-120"/>
                <a:sym typeface="Wingdings" pitchFamily="2" charset="2"/>
              </a:rPr>
              <a:t>     q = q-&gt;next;</a:t>
            </a:r>
          </a:p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en-US" altLang="zh-TW" sz="1400" b="1" i="1" smtClean="0">
                <a:solidFill>
                  <a:srgbClr val="000000"/>
                </a:solidFill>
                <a:latin typeface="Courier New" pitchFamily="49" charset="0"/>
                <a:ea typeface="新細明體" charset="-120"/>
                <a:sym typeface="Wingdings" pitchFamily="2" charset="2"/>
              </a:rPr>
              <a:t>2</a:t>
            </a:r>
            <a:r>
              <a:rPr kumimoji="1" lang="en-US" altLang="zh-TW" sz="1400" smtClean="0">
                <a:solidFill>
                  <a:srgbClr val="000000"/>
                </a:solidFill>
                <a:latin typeface="Courier New" pitchFamily="49" charset="0"/>
                <a:ea typeface="新細明體" charset="-120"/>
                <a:sym typeface="Wingdings" pitchFamily="2" charset="2"/>
              </a:rPr>
              <a:t>:   if (q != NULL){</a:t>
            </a:r>
          </a:p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en-US" altLang="zh-TW" sz="1400" b="1" i="1" smtClean="0">
                <a:solidFill>
                  <a:srgbClr val="000000"/>
                </a:solidFill>
                <a:latin typeface="Courier New" pitchFamily="49" charset="0"/>
                <a:ea typeface="新細明體" charset="-120"/>
                <a:sym typeface="Wingdings" pitchFamily="2" charset="2"/>
              </a:rPr>
              <a:t>3</a:t>
            </a:r>
            <a:r>
              <a:rPr kumimoji="1" lang="en-US" altLang="zh-TW" sz="1400" smtClean="0">
                <a:solidFill>
                  <a:srgbClr val="000000"/>
                </a:solidFill>
                <a:latin typeface="Courier New" pitchFamily="49" charset="0"/>
                <a:ea typeface="新細明體" charset="-120"/>
                <a:sym typeface="Wingdings" pitchFamily="2" charset="2"/>
              </a:rPr>
              <a:t>:     q-&gt;data = new;</a:t>
            </a:r>
          </a:p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en-US" altLang="zh-TW" sz="1400" b="1" smtClean="0">
                <a:solidFill>
                  <a:srgbClr val="000000"/>
                </a:solidFill>
                <a:latin typeface="Courier New" pitchFamily="49" charset="0"/>
                <a:ea typeface="新細明體" charset="-120"/>
                <a:sym typeface="Wingdings" pitchFamily="2" charset="2"/>
              </a:rPr>
              <a:t>       unlock();</a:t>
            </a:r>
          </a:p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en-US" altLang="zh-TW" sz="1400" smtClean="0">
                <a:solidFill>
                  <a:srgbClr val="000000"/>
                </a:solidFill>
                <a:latin typeface="Courier New" pitchFamily="49" charset="0"/>
                <a:ea typeface="新細明體" charset="-120"/>
                <a:sym typeface="Wingdings" pitchFamily="2" charset="2"/>
              </a:rPr>
              <a:t>       new ++;</a:t>
            </a:r>
          </a:p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en-US" altLang="zh-TW" sz="1400" smtClean="0">
                <a:solidFill>
                  <a:srgbClr val="000000"/>
                </a:solidFill>
                <a:latin typeface="Courier New" pitchFamily="49" charset="0"/>
                <a:ea typeface="新細明體" charset="-120"/>
                <a:sym typeface="Wingdings" pitchFamily="2" charset="2"/>
              </a:rPr>
              <a:t>     }</a:t>
            </a:r>
          </a:p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en-US" altLang="zh-TW" sz="1400" b="1" i="1" smtClean="0">
                <a:solidFill>
                  <a:srgbClr val="000000"/>
                </a:solidFill>
                <a:latin typeface="Courier New" pitchFamily="49" charset="0"/>
                <a:ea typeface="新細明體" charset="-120"/>
                <a:sym typeface="Wingdings" pitchFamily="2" charset="2"/>
              </a:rPr>
              <a:t>4</a:t>
            </a:r>
            <a:r>
              <a:rPr kumimoji="1" lang="en-US" altLang="zh-TW" sz="1400" smtClean="0">
                <a:solidFill>
                  <a:srgbClr val="000000"/>
                </a:solidFill>
                <a:latin typeface="Courier New" pitchFamily="49" charset="0"/>
                <a:ea typeface="新細明體" charset="-120"/>
                <a:sym typeface="Wingdings" pitchFamily="2" charset="2"/>
              </a:rPr>
              <a:t>:}while(new != old);</a:t>
            </a:r>
          </a:p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en-US" altLang="zh-TW" sz="1400" b="1" i="1" smtClean="0">
                <a:solidFill>
                  <a:srgbClr val="000000"/>
                </a:solidFill>
                <a:latin typeface="Courier New" pitchFamily="49" charset="0"/>
                <a:ea typeface="新細明體" charset="-120"/>
                <a:sym typeface="Wingdings" pitchFamily="2" charset="2"/>
              </a:rPr>
              <a:t>5</a:t>
            </a:r>
            <a:r>
              <a:rPr kumimoji="1" lang="en-US" altLang="zh-TW" sz="1400" smtClean="0">
                <a:solidFill>
                  <a:srgbClr val="000000"/>
                </a:solidFill>
                <a:latin typeface="Courier New" pitchFamily="49" charset="0"/>
                <a:ea typeface="新細明體" charset="-120"/>
                <a:sym typeface="Wingdings" pitchFamily="2" charset="2"/>
              </a:rPr>
              <a:t>: </a:t>
            </a:r>
            <a:r>
              <a:rPr kumimoji="1" lang="en-US" altLang="zh-TW" sz="1400" b="1" smtClean="0">
                <a:solidFill>
                  <a:srgbClr val="000000"/>
                </a:solidFill>
                <a:latin typeface="Courier New" pitchFamily="49" charset="0"/>
                <a:ea typeface="新細明體" charset="-120"/>
                <a:sym typeface="Wingdings" pitchFamily="2" charset="2"/>
              </a:rPr>
              <a:t>unlock ();</a:t>
            </a:r>
            <a:endParaRPr kumimoji="1" lang="en-US" altLang="zh-TW" sz="1400" smtClean="0">
              <a:solidFill>
                <a:srgbClr val="000000"/>
              </a:solidFill>
              <a:latin typeface="Courier New" pitchFamily="49" charset="0"/>
              <a:ea typeface="新細明體" charset="-120"/>
              <a:sym typeface="Wingdings" pitchFamily="2" charset="2"/>
            </a:endParaRPr>
          </a:p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en-US" altLang="zh-TW" sz="1400" smtClean="0">
                <a:solidFill>
                  <a:srgbClr val="000000"/>
                </a:solidFill>
                <a:latin typeface="Courier New" pitchFamily="49" charset="0"/>
                <a:ea typeface="新細明體" charset="-120"/>
                <a:sym typeface="Wingdings" pitchFamily="2" charset="2"/>
              </a:rPr>
              <a:t>}</a:t>
            </a:r>
            <a:endParaRPr kumimoji="1" lang="en-US" altLang="zh-TW" sz="1400" i="1" smtClean="0">
              <a:solidFill>
                <a:srgbClr val="000000"/>
              </a:solidFill>
              <a:latin typeface="Courier New" pitchFamily="49" charset="0"/>
              <a:ea typeface="新細明體" charset="-120"/>
              <a:sym typeface="Wingdings" pitchFamily="2" charset="2"/>
            </a:endParaRPr>
          </a:p>
        </p:txBody>
      </p:sp>
      <p:sp>
        <p:nvSpPr>
          <p:cNvPr id="498693" name="Rectangle 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822950" y="2100263"/>
            <a:ext cx="323850" cy="311150"/>
          </a:xfrm>
          <a:prstGeom prst="rect">
            <a:avLst/>
          </a:prstGeom>
          <a:solidFill>
            <a:srgbClr val="AFAFDD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137160" anchor="ctr">
            <a:spAutoFit/>
          </a:bodyPr>
          <a:lstStyle/>
          <a:p>
            <a:pPr algn="ctr"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en-US" altLang="zh-TW" sz="1600" b="1" smtClean="0">
                <a:solidFill>
                  <a:srgbClr val="000000"/>
                </a:solidFill>
                <a:ea typeface="新細明體" charset="-120"/>
              </a:rPr>
              <a:t>1</a:t>
            </a:r>
          </a:p>
        </p:txBody>
      </p:sp>
      <p:sp>
        <p:nvSpPr>
          <p:cNvPr id="498694" name="Rectangle 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82625" y="5848350"/>
            <a:ext cx="485775" cy="449263"/>
          </a:xfrm>
          <a:prstGeom prst="rect">
            <a:avLst/>
          </a:prstGeom>
          <a:solidFill>
            <a:srgbClr val="AFAFDD"/>
          </a:solidFill>
          <a:ln w="1905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498695" name="Rectangle 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87388" y="4629150"/>
            <a:ext cx="1827212" cy="1660525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498696" name="Rectangle 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88975" y="5854700"/>
            <a:ext cx="471488" cy="431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137160" anchor="ctr"/>
          <a:lstStyle/>
          <a:p>
            <a:pPr algn="ctr"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en-US" altLang="zh-TW" sz="1600" b="1" smtClean="0">
                <a:solidFill>
                  <a:srgbClr val="000000"/>
                </a:solidFill>
                <a:ea typeface="新細明體" charset="-120"/>
              </a:rPr>
              <a:t>1</a:t>
            </a:r>
          </a:p>
        </p:txBody>
      </p:sp>
      <p:sp>
        <p:nvSpPr>
          <p:cNvPr id="498697" name="AutoShape 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122488" y="4689475"/>
            <a:ext cx="352425" cy="314325"/>
          </a:xfrm>
          <a:prstGeom prst="roundRect">
            <a:avLst>
              <a:gd name="adj" fmla="val 16667"/>
            </a:avLst>
          </a:prstGeom>
          <a:solidFill>
            <a:srgbClr val="FF0000">
              <a:alpha val="53000"/>
            </a:srgbClr>
          </a:soli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cxnSp>
        <p:nvCxnSpPr>
          <p:cNvPr id="498698" name="AutoShape 10"/>
          <p:cNvCxnSpPr>
            <a:cxnSpLocks noChangeShapeType="1"/>
          </p:cNvCxnSpPr>
          <p:nvPr>
            <p:custDataLst>
              <p:tags r:id="rId12"/>
            </p:custDataLst>
          </p:nvPr>
        </p:nvCxnSpPr>
        <p:spPr bwMode="auto">
          <a:xfrm>
            <a:off x="5988050" y="2417763"/>
            <a:ext cx="1588" cy="3111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498699" name="Oval 1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383213" y="2465388"/>
            <a:ext cx="228600" cy="228600"/>
          </a:xfrm>
          <a:prstGeom prst="ellipse">
            <a:avLst/>
          </a:prstGeom>
          <a:solidFill>
            <a:schemeClr val="tx1"/>
          </a:solidFill>
          <a:ln w="1905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498700" name="Rectangle 1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827713" y="2724150"/>
            <a:ext cx="323850" cy="3111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137160" anchor="ctr">
            <a:spAutoFit/>
          </a:bodyPr>
          <a:lstStyle/>
          <a:p>
            <a:pPr algn="ctr"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en-US" altLang="zh-TW" sz="1600" b="1" smtClean="0">
                <a:solidFill>
                  <a:srgbClr val="000000"/>
                </a:solidFill>
                <a:ea typeface="新細明體" charset="-120"/>
              </a:rPr>
              <a:t>2</a:t>
            </a:r>
          </a:p>
        </p:txBody>
      </p:sp>
      <p:cxnSp>
        <p:nvCxnSpPr>
          <p:cNvPr id="498701" name="AutoShape 13"/>
          <p:cNvCxnSpPr>
            <a:cxnSpLocks noChangeShapeType="1"/>
          </p:cNvCxnSpPr>
          <p:nvPr>
            <p:custDataLst>
              <p:tags r:id="rId15"/>
            </p:custDataLst>
          </p:nvPr>
        </p:nvCxnSpPr>
        <p:spPr bwMode="auto">
          <a:xfrm flipV="1">
            <a:off x="995363" y="6173788"/>
            <a:ext cx="369887" cy="158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sm"/>
          </a:ln>
          <a:effectLst/>
        </p:spPr>
      </p:cxnSp>
      <p:sp>
        <p:nvSpPr>
          <p:cNvPr id="498702" name="Rectangle 1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166813" y="6054725"/>
            <a:ext cx="484187" cy="2317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137160" anchor="ctr"/>
          <a:lstStyle/>
          <a:p>
            <a:pPr algn="ctr"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en-US" altLang="zh-TW" sz="1600" b="1" smtClean="0">
                <a:solidFill>
                  <a:srgbClr val="000000"/>
                </a:solidFill>
                <a:ea typeface="新細明體" charset="-120"/>
              </a:rPr>
              <a:t>2</a:t>
            </a:r>
          </a:p>
        </p:txBody>
      </p:sp>
      <p:cxnSp>
        <p:nvCxnSpPr>
          <p:cNvPr id="498703" name="AutoShape 15"/>
          <p:cNvCxnSpPr>
            <a:cxnSpLocks noChangeShapeType="1"/>
          </p:cNvCxnSpPr>
          <p:nvPr>
            <p:custDataLst>
              <p:tags r:id="rId17"/>
            </p:custDataLst>
          </p:nvPr>
        </p:nvCxnSpPr>
        <p:spPr bwMode="auto">
          <a:xfrm flipH="1">
            <a:off x="5222875" y="3028950"/>
            <a:ext cx="627063" cy="4492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498704" name="Rectangle 1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922838" y="3471863"/>
            <a:ext cx="323850" cy="3111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137160" anchor="ctr">
            <a:spAutoFit/>
          </a:bodyPr>
          <a:lstStyle/>
          <a:p>
            <a:pPr algn="ctr"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en-US" altLang="zh-TW" sz="1600" b="1" smtClean="0">
                <a:solidFill>
                  <a:srgbClr val="000000"/>
                </a:solidFill>
                <a:ea typeface="新細明體" charset="-120"/>
              </a:rPr>
              <a:t>3</a:t>
            </a:r>
          </a:p>
        </p:txBody>
      </p:sp>
      <p:sp>
        <p:nvSpPr>
          <p:cNvPr id="498705" name="Rectangle 17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651000" y="6054725"/>
            <a:ext cx="484188" cy="2317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137160" anchor="ctr"/>
          <a:lstStyle/>
          <a:p>
            <a:pPr algn="ctr"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en-US" altLang="zh-TW" sz="1600" b="1" smtClean="0">
                <a:solidFill>
                  <a:srgbClr val="000000"/>
                </a:solidFill>
                <a:ea typeface="新細明體" charset="-120"/>
              </a:rPr>
              <a:t>3</a:t>
            </a:r>
          </a:p>
        </p:txBody>
      </p:sp>
      <p:cxnSp>
        <p:nvCxnSpPr>
          <p:cNvPr id="498706" name="AutoShape 18"/>
          <p:cNvCxnSpPr>
            <a:cxnSpLocks noChangeShapeType="1"/>
          </p:cNvCxnSpPr>
          <p:nvPr>
            <p:custDataLst>
              <p:tags r:id="rId20"/>
            </p:custDataLst>
          </p:nvPr>
        </p:nvCxnSpPr>
        <p:spPr bwMode="auto">
          <a:xfrm flipV="1">
            <a:off x="1519238" y="6173788"/>
            <a:ext cx="293687" cy="158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sm"/>
          </a:ln>
          <a:effectLst/>
        </p:spPr>
      </p:cxnSp>
      <p:sp>
        <p:nvSpPr>
          <p:cNvPr id="498707" name="Oval 1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516438" y="3898900"/>
            <a:ext cx="228600" cy="228600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cxnSp>
        <p:nvCxnSpPr>
          <p:cNvPr id="498708" name="AutoShape 20"/>
          <p:cNvCxnSpPr>
            <a:cxnSpLocks noChangeShapeType="1"/>
          </p:cNvCxnSpPr>
          <p:nvPr>
            <p:custDataLst>
              <p:tags r:id="rId22"/>
            </p:custDataLst>
          </p:nvPr>
        </p:nvCxnSpPr>
        <p:spPr bwMode="auto">
          <a:xfrm>
            <a:off x="5083175" y="3803650"/>
            <a:ext cx="0" cy="3524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498709" name="Rectangle 21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922838" y="4159250"/>
            <a:ext cx="323850" cy="3111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137160" anchor="ctr">
            <a:spAutoFit/>
          </a:bodyPr>
          <a:lstStyle/>
          <a:p>
            <a:pPr algn="ctr"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en-US" altLang="zh-TW" sz="1600" b="1" smtClean="0">
                <a:solidFill>
                  <a:srgbClr val="000000"/>
                </a:solidFill>
                <a:ea typeface="新細明體" charset="-120"/>
              </a:rPr>
              <a:t>4</a:t>
            </a:r>
          </a:p>
        </p:txBody>
      </p:sp>
      <p:cxnSp>
        <p:nvCxnSpPr>
          <p:cNvPr id="498710" name="AutoShape 22"/>
          <p:cNvCxnSpPr>
            <a:cxnSpLocks noChangeShapeType="1"/>
          </p:cNvCxnSpPr>
          <p:nvPr>
            <p:custDataLst>
              <p:tags r:id="rId24"/>
            </p:custDataLst>
          </p:nvPr>
        </p:nvCxnSpPr>
        <p:spPr bwMode="auto">
          <a:xfrm flipV="1">
            <a:off x="2009775" y="5724525"/>
            <a:ext cx="1588" cy="38735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sm"/>
          </a:ln>
          <a:effectLst/>
        </p:spPr>
      </p:cxnSp>
      <p:sp>
        <p:nvSpPr>
          <p:cNvPr id="498711" name="Rectangle 23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651000" y="5597525"/>
            <a:ext cx="484188" cy="2317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137160" anchor="ctr"/>
          <a:lstStyle/>
          <a:p>
            <a:pPr algn="ctr"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en-US" altLang="zh-TW" sz="1600" b="1" smtClean="0">
                <a:solidFill>
                  <a:srgbClr val="000000"/>
                </a:solidFill>
                <a:ea typeface="新細明體" charset="-120"/>
              </a:rPr>
              <a:t>4</a:t>
            </a:r>
          </a:p>
        </p:txBody>
      </p:sp>
      <p:cxnSp>
        <p:nvCxnSpPr>
          <p:cNvPr id="498712" name="AutoShape 24"/>
          <p:cNvCxnSpPr>
            <a:cxnSpLocks noChangeShapeType="1"/>
          </p:cNvCxnSpPr>
          <p:nvPr>
            <p:custDataLst>
              <p:tags r:id="rId26"/>
            </p:custDataLst>
          </p:nvPr>
        </p:nvCxnSpPr>
        <p:spPr bwMode="auto">
          <a:xfrm>
            <a:off x="5080000" y="4460875"/>
            <a:ext cx="1588" cy="4524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498714" name="Rectangle 26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930775" y="4900613"/>
            <a:ext cx="323850" cy="311150"/>
          </a:xfrm>
          <a:prstGeom prst="rect">
            <a:avLst/>
          </a:prstGeom>
          <a:solidFill>
            <a:srgbClr val="AFAFDD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137160" anchor="ctr">
            <a:spAutoFit/>
          </a:bodyPr>
          <a:lstStyle/>
          <a:p>
            <a:pPr algn="ctr"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en-US" altLang="zh-TW" sz="1600" b="1" smtClean="0">
                <a:solidFill>
                  <a:srgbClr val="000000"/>
                </a:solidFill>
                <a:ea typeface="新細明體" charset="-120"/>
              </a:rPr>
              <a:t>1</a:t>
            </a:r>
          </a:p>
        </p:txBody>
      </p:sp>
      <p:sp>
        <p:nvSpPr>
          <p:cNvPr id="498715" name="Rectangle 27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651000" y="5597525"/>
            <a:ext cx="484188" cy="2317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137160" anchor="ctr"/>
          <a:lstStyle/>
          <a:p>
            <a:pPr algn="ctr"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en-US" altLang="zh-TW" sz="1600" b="1" smtClean="0">
                <a:solidFill>
                  <a:srgbClr val="000000"/>
                </a:solidFill>
                <a:ea typeface="新細明體" charset="-120"/>
              </a:rPr>
              <a:t>4</a:t>
            </a:r>
          </a:p>
        </p:txBody>
      </p:sp>
      <p:sp>
        <p:nvSpPr>
          <p:cNvPr id="498716" name="Freeform 28"/>
          <p:cNvSpPr>
            <a:spLocks/>
          </p:cNvSpPr>
          <p:nvPr>
            <p:custDataLst>
              <p:tags r:id="rId29"/>
            </p:custDataLst>
          </p:nvPr>
        </p:nvSpPr>
        <p:spPr bwMode="auto">
          <a:xfrm>
            <a:off x="923925" y="5734050"/>
            <a:ext cx="838200" cy="209550"/>
          </a:xfrm>
          <a:custGeom>
            <a:avLst/>
            <a:gdLst/>
            <a:ahLst/>
            <a:cxnLst>
              <a:cxn ang="0">
                <a:pos x="528" y="0"/>
              </a:cxn>
              <a:cxn ang="0">
                <a:pos x="528" y="132"/>
              </a:cxn>
              <a:cxn ang="0">
                <a:pos x="0" y="132"/>
              </a:cxn>
            </a:cxnLst>
            <a:rect l="0" t="0" r="r" b="b"/>
            <a:pathLst>
              <a:path w="528" h="132">
                <a:moveTo>
                  <a:pt x="528" y="0"/>
                </a:moveTo>
                <a:lnTo>
                  <a:pt x="528" y="132"/>
                </a:lnTo>
                <a:lnTo>
                  <a:pt x="0" y="132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 type="triangle" w="med" len="sm"/>
          </a:ln>
          <a:effectLst/>
        </p:spPr>
        <p:txBody>
          <a:bodyPr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498717" name="Line 29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5989638" y="3049588"/>
            <a:ext cx="0" cy="1116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498718" name="Text Box 30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6316663" y="4264025"/>
            <a:ext cx="153987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1400" b="1" i="1" smtClean="0">
                <a:solidFill>
                  <a:srgbClr val="669900"/>
                </a:solidFill>
                <a:ea typeface="新細明體" charset="-120"/>
                <a:sym typeface="Wingdings" pitchFamily="2" charset="2"/>
              </a:rPr>
              <a:t>LOCK , new=old</a:t>
            </a:r>
          </a:p>
        </p:txBody>
      </p:sp>
      <p:sp>
        <p:nvSpPr>
          <p:cNvPr id="498719" name="Rectangle 31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5832475" y="4173538"/>
            <a:ext cx="323850" cy="3111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137160" anchor="ctr">
            <a:spAutoFit/>
          </a:bodyPr>
          <a:lstStyle/>
          <a:p>
            <a:pPr algn="ctr"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en-US" altLang="zh-TW" sz="1600" b="1" smtClean="0">
                <a:solidFill>
                  <a:srgbClr val="000000"/>
                </a:solidFill>
                <a:ea typeface="新細明體" charset="-120"/>
              </a:rPr>
              <a:t>4</a:t>
            </a:r>
          </a:p>
        </p:txBody>
      </p:sp>
      <p:sp>
        <p:nvSpPr>
          <p:cNvPr id="498720" name="Rectangle 32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1165225" y="5597525"/>
            <a:ext cx="484188" cy="2317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137160" anchor="ctr"/>
          <a:lstStyle/>
          <a:p>
            <a:pPr algn="ctr"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en-US" altLang="zh-TW" sz="1600" b="1" smtClean="0">
                <a:solidFill>
                  <a:srgbClr val="000000"/>
                </a:solidFill>
                <a:ea typeface="新細明體" charset="-120"/>
              </a:rPr>
              <a:t>4</a:t>
            </a:r>
          </a:p>
        </p:txBody>
      </p:sp>
      <p:cxnSp>
        <p:nvCxnSpPr>
          <p:cNvPr id="498721" name="AutoShape 33"/>
          <p:cNvCxnSpPr>
            <a:cxnSpLocks noChangeShapeType="1"/>
          </p:cNvCxnSpPr>
          <p:nvPr>
            <p:custDataLst>
              <p:tags r:id="rId34"/>
            </p:custDataLst>
          </p:nvPr>
        </p:nvCxnSpPr>
        <p:spPr bwMode="auto">
          <a:xfrm flipV="1">
            <a:off x="1504950" y="5724525"/>
            <a:ext cx="1588" cy="38735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sm"/>
          </a:ln>
          <a:effectLst/>
        </p:spPr>
      </p:cxnSp>
      <p:cxnSp>
        <p:nvCxnSpPr>
          <p:cNvPr id="498722" name="AutoShape 34"/>
          <p:cNvCxnSpPr>
            <a:cxnSpLocks noChangeShapeType="1"/>
          </p:cNvCxnSpPr>
          <p:nvPr>
            <p:custDataLst>
              <p:tags r:id="rId35"/>
            </p:custDataLst>
          </p:nvPr>
        </p:nvCxnSpPr>
        <p:spPr bwMode="auto">
          <a:xfrm>
            <a:off x="6003925" y="4489450"/>
            <a:ext cx="1588" cy="4048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98723" name="AutoShape 35"/>
          <p:cNvCxnSpPr>
            <a:cxnSpLocks noChangeShapeType="1"/>
          </p:cNvCxnSpPr>
          <p:nvPr>
            <p:custDataLst>
              <p:tags r:id="rId36"/>
            </p:custDataLst>
          </p:nvPr>
        </p:nvCxnSpPr>
        <p:spPr bwMode="auto">
          <a:xfrm>
            <a:off x="6000750" y="5233988"/>
            <a:ext cx="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498724" name="Rectangle 36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5130800" y="5946775"/>
            <a:ext cx="1858963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en-US" altLang="zh-TW" sz="1400" b="1" i="1" smtClean="0">
                <a:solidFill>
                  <a:srgbClr val="669900"/>
                </a:solidFill>
                <a:latin typeface="cmsy10" pitchFamily="34" charset="0"/>
                <a:ea typeface="新細明體" charset="-120"/>
                <a:sym typeface="Wingdings" pitchFamily="2" charset="2"/>
              </a:rPr>
              <a:t>:</a:t>
            </a:r>
            <a:r>
              <a:rPr kumimoji="1" lang="en-US" altLang="zh-TW" sz="1400" b="1" i="1" smtClean="0">
                <a:solidFill>
                  <a:srgbClr val="669900"/>
                </a:solidFill>
                <a:ea typeface="新細明體" charset="-120"/>
                <a:sym typeface="Wingdings" pitchFamily="2" charset="2"/>
              </a:rPr>
              <a:t> LOCK , new==old</a:t>
            </a:r>
          </a:p>
        </p:txBody>
      </p:sp>
      <p:sp>
        <p:nvSpPr>
          <p:cNvPr id="498725" name="Oval 37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5611813" y="5280025"/>
            <a:ext cx="228600" cy="228600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498726" name="Rectangle 38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5827713" y="4900613"/>
            <a:ext cx="323850" cy="3111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137160" anchor="ctr">
            <a:spAutoFit/>
          </a:bodyPr>
          <a:lstStyle/>
          <a:p>
            <a:pPr algn="ctr"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en-US" altLang="zh-TW" sz="1600" b="1" smtClean="0">
                <a:solidFill>
                  <a:srgbClr val="000000"/>
                </a:solidFill>
                <a:ea typeface="新細明體" charset="-120"/>
              </a:rPr>
              <a:t>5</a:t>
            </a:r>
          </a:p>
        </p:txBody>
      </p:sp>
      <p:sp>
        <p:nvSpPr>
          <p:cNvPr id="498727" name="Rectangle 39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5845175" y="5553075"/>
            <a:ext cx="323850" cy="3111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137160" anchor="ctr">
            <a:spAutoFit/>
          </a:bodyPr>
          <a:lstStyle/>
          <a:p>
            <a:pPr algn="ctr"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zh-TW" sz="1600" b="1" smtClean="0">
              <a:solidFill>
                <a:srgbClr val="000000"/>
              </a:solidFill>
            </a:endParaRPr>
          </a:p>
        </p:txBody>
      </p:sp>
      <p:sp>
        <p:nvSpPr>
          <p:cNvPr id="498728" name="Rectangle 40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1155700" y="5137150"/>
            <a:ext cx="493713" cy="2317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137160" anchor="ctr"/>
          <a:lstStyle/>
          <a:p>
            <a:pPr algn="ctr"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en-US" altLang="zh-TW" sz="1600" b="1" smtClean="0">
                <a:solidFill>
                  <a:srgbClr val="000000"/>
                </a:solidFill>
                <a:ea typeface="新細明體" charset="-120"/>
              </a:rPr>
              <a:t>5</a:t>
            </a:r>
          </a:p>
        </p:txBody>
      </p:sp>
      <p:sp>
        <p:nvSpPr>
          <p:cNvPr id="498729" name="Rectangle 41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688975" y="5137150"/>
            <a:ext cx="465138" cy="2317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137160" anchor="ctr"/>
          <a:lstStyle/>
          <a:p>
            <a:pPr algn="ctr"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zh-TW" sz="1600" b="1" smtClean="0">
              <a:solidFill>
                <a:srgbClr val="000000"/>
              </a:solidFill>
            </a:endParaRPr>
          </a:p>
        </p:txBody>
      </p:sp>
      <p:cxnSp>
        <p:nvCxnSpPr>
          <p:cNvPr id="498730" name="AutoShape 42"/>
          <p:cNvCxnSpPr>
            <a:cxnSpLocks noChangeShapeType="1"/>
          </p:cNvCxnSpPr>
          <p:nvPr>
            <p:custDataLst>
              <p:tags r:id="rId43"/>
            </p:custDataLst>
          </p:nvPr>
        </p:nvCxnSpPr>
        <p:spPr bwMode="auto">
          <a:xfrm flipV="1">
            <a:off x="1495425" y="5257800"/>
            <a:ext cx="1588" cy="38735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sm"/>
          </a:ln>
          <a:effectLst/>
        </p:spPr>
      </p:cxnSp>
      <p:sp>
        <p:nvSpPr>
          <p:cNvPr id="498732" name="Rectangle 44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7267575" y="3152775"/>
            <a:ext cx="16192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TW" sz="4000" b="1" smtClean="0">
                <a:solidFill>
                  <a:srgbClr val="333399"/>
                </a:solidFill>
                <a:ea typeface="新細明體" charset="-120"/>
              </a:rPr>
              <a:t>SAFE</a:t>
            </a:r>
            <a:endParaRPr lang="en-US" altLang="zh-TW" sz="3200" b="1" smtClean="0">
              <a:solidFill>
                <a:srgbClr val="333399"/>
              </a:solidFill>
              <a:ea typeface="新細明體" charset="-120"/>
            </a:endParaRPr>
          </a:p>
        </p:txBody>
      </p:sp>
      <p:sp>
        <p:nvSpPr>
          <p:cNvPr id="498733" name="Text Box 45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4076700" y="2803525"/>
            <a:ext cx="1528763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eaLnBrk="0" fontAlgn="base" hangingPunct="0">
              <a:lnSpc>
                <a:spcPct val="80000"/>
              </a:lnSpc>
              <a:spcBef>
                <a:spcPct val="80000"/>
              </a:spcBef>
              <a:spcAft>
                <a:spcPct val="0"/>
              </a:spcAft>
            </a:pPr>
            <a:r>
              <a:rPr kumimoji="1" lang="en-US" altLang="zh-TW" sz="1400" b="1" i="1" smtClean="0">
                <a:solidFill>
                  <a:srgbClr val="669900"/>
                </a:solidFill>
                <a:ea typeface="新細明體" charset="-120"/>
                <a:sym typeface="Wingdings" pitchFamily="2" charset="2"/>
              </a:rPr>
              <a:t>LOCK , new==old</a:t>
            </a:r>
          </a:p>
        </p:txBody>
      </p:sp>
      <p:sp>
        <p:nvSpPr>
          <p:cNvPr id="498734" name="Text Box 46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3092450" y="3521075"/>
            <a:ext cx="1725613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Ins="0">
            <a:spAutoFit/>
          </a:bodyPr>
          <a:lstStyle/>
          <a:p>
            <a:pPr algn="r"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0"/>
              </a:spcAft>
            </a:pPr>
            <a:r>
              <a:rPr kumimoji="1" lang="en-US" altLang="zh-TW" sz="1400" b="1" i="1" smtClean="0">
                <a:solidFill>
                  <a:srgbClr val="669900"/>
                </a:solidFill>
                <a:ea typeface="新細明體" charset="-120"/>
                <a:sym typeface="Wingdings" pitchFamily="2" charset="2"/>
              </a:rPr>
              <a:t>LOCK , new==old</a:t>
            </a:r>
          </a:p>
        </p:txBody>
      </p:sp>
      <p:sp>
        <p:nvSpPr>
          <p:cNvPr id="498735" name="Text Box 47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2747963" y="4265613"/>
            <a:ext cx="20574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Ins="0">
            <a:spAutoFit/>
          </a:bodyPr>
          <a:lstStyle/>
          <a:p>
            <a:pPr algn="r"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0"/>
              </a:spcAft>
            </a:pPr>
            <a:r>
              <a:rPr kumimoji="1" lang="en-US" altLang="zh-TW" sz="1400" b="1" i="1" smtClean="0">
                <a:solidFill>
                  <a:srgbClr val="669900"/>
                </a:solidFill>
                <a:latin typeface="cmsy10" pitchFamily="34" charset="0"/>
                <a:ea typeface="新細明體" charset="-120"/>
                <a:sym typeface="Wingdings" pitchFamily="2" charset="2"/>
              </a:rPr>
              <a:t>:</a:t>
            </a:r>
            <a:r>
              <a:rPr kumimoji="1" lang="en-US" altLang="zh-TW" sz="1400" b="1" i="1" smtClean="0">
                <a:solidFill>
                  <a:srgbClr val="669900"/>
                </a:solidFill>
                <a:ea typeface="新細明體" charset="-120"/>
                <a:sym typeface="Wingdings" pitchFamily="2" charset="2"/>
              </a:rPr>
              <a:t> LOCK , </a:t>
            </a:r>
            <a:r>
              <a:rPr kumimoji="1" lang="en-US" altLang="zh-TW" sz="1400" b="1" i="1" smtClean="0">
                <a:solidFill>
                  <a:srgbClr val="669900"/>
                </a:solidFill>
                <a:latin typeface="cmsy10" pitchFamily="34" charset="0"/>
                <a:ea typeface="新細明體" charset="-120"/>
                <a:sym typeface="Wingdings" pitchFamily="2" charset="2"/>
              </a:rPr>
              <a:t>:</a:t>
            </a:r>
            <a:r>
              <a:rPr kumimoji="1" lang="en-US" altLang="zh-TW" sz="1400" b="1" i="1" smtClean="0">
                <a:solidFill>
                  <a:srgbClr val="669900"/>
                </a:solidFill>
                <a:ea typeface="新細明體" charset="-120"/>
                <a:sym typeface="Wingdings" pitchFamily="2" charset="2"/>
              </a:rPr>
              <a:t> new = old</a:t>
            </a:r>
          </a:p>
        </p:txBody>
      </p:sp>
      <p:sp>
        <p:nvSpPr>
          <p:cNvPr id="498736" name="Text Box 48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4040188" y="5395913"/>
            <a:ext cx="1323975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algn="r"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0"/>
              </a:spcAft>
            </a:pPr>
            <a:r>
              <a:rPr kumimoji="1" lang="en-US" altLang="zh-TW" sz="1400" b="1" i="1" smtClean="0">
                <a:solidFill>
                  <a:srgbClr val="669900"/>
                </a:solidFill>
                <a:latin typeface="cmsy10" pitchFamily="34" charset="0"/>
                <a:ea typeface="新細明體" charset="-120"/>
                <a:sym typeface="Wingdings" pitchFamily="2" charset="2"/>
              </a:rPr>
              <a:t>:</a:t>
            </a:r>
            <a:r>
              <a:rPr kumimoji="1" lang="en-US" altLang="zh-TW" sz="1400" b="1" i="1" smtClean="0">
                <a:solidFill>
                  <a:srgbClr val="669900"/>
                </a:solidFill>
                <a:ea typeface="新細明體" charset="-120"/>
                <a:sym typeface="Wingdings" pitchFamily="2" charset="2"/>
              </a:rPr>
              <a:t> LOCK,  </a:t>
            </a:r>
          </a:p>
          <a:p>
            <a:pPr algn="r"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0"/>
              </a:spcAft>
            </a:pPr>
            <a:r>
              <a:rPr kumimoji="1" lang="en-US" altLang="zh-TW" sz="1400" b="1" i="1" smtClean="0">
                <a:solidFill>
                  <a:srgbClr val="669900"/>
                </a:solidFill>
                <a:latin typeface="cmsy10" pitchFamily="34" charset="0"/>
                <a:ea typeface="新細明體" charset="-120"/>
                <a:sym typeface="Wingdings" pitchFamily="2" charset="2"/>
              </a:rPr>
              <a:t>:</a:t>
            </a:r>
            <a:r>
              <a:rPr kumimoji="1" lang="en-US" altLang="zh-TW" sz="1400" b="1" i="1" smtClean="0">
                <a:solidFill>
                  <a:srgbClr val="669900"/>
                </a:solidFill>
                <a:ea typeface="新細明體" charset="-120"/>
                <a:sym typeface="Wingdings" pitchFamily="2" charset="2"/>
              </a:rPr>
              <a:t> new == old</a:t>
            </a:r>
          </a:p>
        </p:txBody>
      </p:sp>
      <p:sp>
        <p:nvSpPr>
          <p:cNvPr id="498737" name="Rectangle 49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228600" y="1371600"/>
            <a:ext cx="8577263" cy="5437188"/>
          </a:xfrm>
          <a:prstGeom prst="rect">
            <a:avLst/>
          </a:prstGeom>
          <a:solidFill>
            <a:schemeClr val="bg1">
              <a:alpha val="92000"/>
            </a:schemeClr>
          </a:solidFill>
          <a:ln w="1905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0" name="投影片編號版面配置區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62</a:t>
            </a:fld>
            <a:endParaRPr lang="zh-TW" alt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Post(</a:t>
            </a:r>
            <a:r>
              <a:rPr lang="en-US" altLang="zh-TW" dirty="0" smtClean="0">
                <a:latin typeface="cmmi10"/>
              </a:rPr>
              <a:t>Á</a:t>
            </a:r>
            <a:r>
              <a:rPr lang="en-US" altLang="zh-TW" dirty="0" smtClean="0"/>
              <a:t>, op)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Let </a:t>
            </a:r>
            <a:r>
              <a:rPr lang="en-US" altLang="zh-TW" dirty="0" smtClean="0">
                <a:latin typeface="cmmi10"/>
              </a:rPr>
              <a:t>Á</a:t>
            </a:r>
            <a:r>
              <a:rPr lang="en-US" altLang="zh-TW" dirty="0" smtClean="0"/>
              <a:t> be a formula describes a set of current states.</a:t>
            </a:r>
          </a:p>
          <a:p>
            <a:r>
              <a:rPr lang="en-US" altLang="zh-TW" dirty="0" smtClean="0"/>
              <a:t>Post(</a:t>
            </a:r>
            <a:r>
              <a:rPr lang="en-US" altLang="zh-TW" dirty="0" smtClean="0">
                <a:latin typeface="cmmi10"/>
              </a:rPr>
              <a:t>Á</a:t>
            </a:r>
            <a:r>
              <a:rPr lang="en-US" altLang="zh-TW" dirty="0" smtClean="0"/>
              <a:t>, op) is a formula that describes the set of next states via operation </a:t>
            </a:r>
            <a:r>
              <a:rPr lang="en-US" altLang="zh-TW" b="1" dirty="0" smtClean="0">
                <a:solidFill>
                  <a:srgbClr val="002060"/>
                </a:solidFill>
              </a:rPr>
              <a:t>op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Recall that two types of op are considered:</a:t>
            </a:r>
          </a:p>
          <a:p>
            <a:pPr lvl="1"/>
            <a:r>
              <a:rPr lang="en-US" altLang="zh-TW" dirty="0" smtClean="0"/>
              <a:t>Assignment  x:=e,  e.g., x:= x + 1</a:t>
            </a:r>
          </a:p>
          <a:p>
            <a:pPr lvl="1"/>
            <a:r>
              <a:rPr lang="en-US" altLang="zh-TW" dirty="0" smtClean="0"/>
              <a:t>Proposition e1 &lt; e2 or e1 == e2, e.g.,  x&lt;y</a:t>
            </a:r>
          </a:p>
          <a:p>
            <a:pPr lvl="1"/>
            <a:endParaRPr lang="en-US" altLang="zh-TW" dirty="0" smtClean="0"/>
          </a:p>
          <a:p>
            <a:pPr lvl="1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63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Post(</a:t>
            </a:r>
            <a:r>
              <a:rPr lang="en-US" altLang="zh-TW" dirty="0" smtClean="0">
                <a:latin typeface="cmmi10"/>
              </a:rPr>
              <a:t>Á</a:t>
            </a:r>
            <a:r>
              <a:rPr lang="en-US" altLang="zh-TW" dirty="0" smtClean="0"/>
              <a:t>, op)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Recall that two types of op are considered:</a:t>
            </a:r>
          </a:p>
          <a:p>
            <a:pPr lvl="1"/>
            <a:r>
              <a:rPr lang="en-US" altLang="zh-TW" dirty="0" smtClean="0"/>
              <a:t>Assignment  x:=e,  e.g., x:= x + 1</a:t>
            </a:r>
          </a:p>
          <a:p>
            <a:pPr lvl="1"/>
            <a:r>
              <a:rPr lang="en-US" altLang="zh-TW" dirty="0" smtClean="0"/>
              <a:t>Proposition p, e.g.,  x&lt;y</a:t>
            </a:r>
          </a:p>
          <a:p>
            <a:r>
              <a:rPr lang="en-US" altLang="zh-TW" dirty="0" smtClean="0"/>
              <a:t>Post(</a:t>
            </a:r>
            <a:r>
              <a:rPr lang="en-US" altLang="zh-TW" dirty="0" smtClean="0">
                <a:latin typeface="cmmi10"/>
              </a:rPr>
              <a:t>Á</a:t>
            </a:r>
            <a:r>
              <a:rPr lang="en-US" altLang="zh-TW" dirty="0" smtClean="0"/>
              <a:t>, x:=e)  = </a:t>
            </a:r>
            <a:r>
              <a:rPr lang="en-US" altLang="zh-TW" dirty="0" smtClean="0">
                <a:latin typeface="cmmi10"/>
              </a:rPr>
              <a:t>Á</a:t>
            </a:r>
            <a:r>
              <a:rPr lang="en-US" altLang="zh-TW" dirty="0" smtClean="0"/>
              <a:t>[x/x’] </a:t>
            </a:r>
            <a:r>
              <a:rPr lang="en-US" altLang="zh-TW" dirty="0" smtClean="0">
                <a:latin typeface="cmsy10"/>
              </a:rPr>
              <a:t>Æ </a:t>
            </a:r>
            <a:r>
              <a:rPr lang="en-US" altLang="zh-TW" dirty="0" smtClean="0"/>
              <a:t>x=e[x/x’]</a:t>
            </a:r>
          </a:p>
          <a:p>
            <a:r>
              <a:rPr lang="en-US" altLang="zh-TW" dirty="0" smtClean="0"/>
              <a:t>Post(</a:t>
            </a:r>
            <a:r>
              <a:rPr lang="en-US" altLang="zh-TW" dirty="0" smtClean="0">
                <a:latin typeface="cmmi10"/>
              </a:rPr>
              <a:t>Á</a:t>
            </a:r>
            <a:r>
              <a:rPr lang="en-US" altLang="zh-TW" dirty="0" smtClean="0"/>
              <a:t>, p)  = </a:t>
            </a:r>
            <a:r>
              <a:rPr lang="en-US" altLang="zh-TW" dirty="0" smtClean="0">
                <a:latin typeface="cmmi10"/>
              </a:rPr>
              <a:t>Á </a:t>
            </a:r>
            <a:r>
              <a:rPr lang="en-US" altLang="zh-TW" dirty="0" smtClean="0">
                <a:latin typeface="cmsy10"/>
              </a:rPr>
              <a:t>Æ</a:t>
            </a:r>
            <a:r>
              <a:rPr lang="en-US" altLang="zh-TW" dirty="0" smtClean="0"/>
              <a:t> p</a:t>
            </a:r>
            <a:endParaRPr lang="en-US" altLang="zh-TW" dirty="0" smtClean="0">
              <a:latin typeface="cmmi1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64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Abstract </a:t>
            </a:r>
            <a:r>
              <a:rPr lang="en-US" altLang="zh-TW" dirty="0" err="1" smtClean="0"/>
              <a:t>Reachability</a:t>
            </a:r>
            <a:r>
              <a:rPr lang="en-US" altLang="zh-TW" dirty="0" smtClean="0"/>
              <a:t> Tree (ART)</a:t>
            </a:r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1691680" y="1988840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5" name="橢圓 4"/>
          <p:cNvSpPr/>
          <p:nvPr/>
        </p:nvSpPr>
        <p:spPr>
          <a:xfrm>
            <a:off x="1691680" y="3212976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2</a:t>
            </a:r>
            <a:endParaRPr lang="zh-TW" altLang="en-US" dirty="0"/>
          </a:p>
        </p:txBody>
      </p:sp>
      <p:sp>
        <p:nvSpPr>
          <p:cNvPr id="6" name="橢圓 5"/>
          <p:cNvSpPr/>
          <p:nvPr/>
        </p:nvSpPr>
        <p:spPr>
          <a:xfrm>
            <a:off x="611560" y="4293096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7" name="橢圓 6"/>
          <p:cNvSpPr/>
          <p:nvPr/>
        </p:nvSpPr>
        <p:spPr>
          <a:xfrm>
            <a:off x="2771800" y="4221088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4</a:t>
            </a:r>
            <a:endParaRPr lang="zh-TW" altLang="en-US" dirty="0"/>
          </a:p>
        </p:txBody>
      </p:sp>
      <p:sp>
        <p:nvSpPr>
          <p:cNvPr id="8" name="橢圓 7"/>
          <p:cNvSpPr/>
          <p:nvPr/>
        </p:nvSpPr>
        <p:spPr>
          <a:xfrm>
            <a:off x="2771800" y="5589240"/>
            <a:ext cx="432048" cy="432048"/>
          </a:xfrm>
          <a:prstGeom prst="ellipse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E</a:t>
            </a:r>
            <a:endParaRPr lang="zh-TW" altLang="en-US" dirty="0"/>
          </a:p>
        </p:txBody>
      </p:sp>
      <p:cxnSp>
        <p:nvCxnSpPr>
          <p:cNvPr id="10" name="直線單箭頭接點 9"/>
          <p:cNvCxnSpPr>
            <a:stCxn id="4" idx="4"/>
            <a:endCxn id="5" idx="0"/>
          </p:cNvCxnSpPr>
          <p:nvPr/>
        </p:nvCxnSpPr>
        <p:spPr>
          <a:xfrm rot="5400000">
            <a:off x="1511660" y="2816932"/>
            <a:ext cx="792088" cy="1588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弧形接點 11"/>
          <p:cNvCxnSpPr>
            <a:stCxn id="5" idx="2"/>
            <a:endCxn id="6" idx="0"/>
          </p:cNvCxnSpPr>
          <p:nvPr/>
        </p:nvCxnSpPr>
        <p:spPr>
          <a:xfrm rot="10800000" flipV="1">
            <a:off x="827584" y="3429000"/>
            <a:ext cx="864096" cy="864096"/>
          </a:xfrm>
          <a:prstGeom prst="curvedConnector2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弧形接點 18"/>
          <p:cNvCxnSpPr>
            <a:stCxn id="6" idx="6"/>
            <a:endCxn id="5" idx="4"/>
          </p:cNvCxnSpPr>
          <p:nvPr/>
        </p:nvCxnSpPr>
        <p:spPr>
          <a:xfrm flipV="1">
            <a:off x="1043608" y="3645024"/>
            <a:ext cx="864096" cy="864096"/>
          </a:xfrm>
          <a:prstGeom prst="curvedConnector2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>
            <a:stCxn id="5" idx="5"/>
            <a:endCxn id="7" idx="1"/>
          </p:cNvCxnSpPr>
          <p:nvPr/>
        </p:nvCxnSpPr>
        <p:spPr>
          <a:xfrm rot="16200000" flipH="1">
            <a:off x="2096460" y="3545748"/>
            <a:ext cx="702608" cy="774616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/>
          <p:cNvCxnSpPr>
            <a:stCxn id="7" idx="4"/>
            <a:endCxn id="8" idx="0"/>
          </p:cNvCxnSpPr>
          <p:nvPr/>
        </p:nvCxnSpPr>
        <p:spPr>
          <a:xfrm rot="5400000">
            <a:off x="2519772" y="5121188"/>
            <a:ext cx="936104" cy="1588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字方塊 28"/>
          <p:cNvSpPr txBox="1"/>
          <p:nvPr/>
        </p:nvSpPr>
        <p:spPr>
          <a:xfrm>
            <a:off x="1907704" y="2564904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err="1" smtClean="0"/>
              <a:t>i</a:t>
            </a:r>
            <a:r>
              <a:rPr lang="en-US" altLang="zh-TW" b="1" dirty="0" smtClean="0"/>
              <a:t> := 0</a:t>
            </a:r>
            <a:endParaRPr lang="zh-TW" altLang="en-US" b="1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755576" y="3347700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err="1" smtClean="0"/>
              <a:t>i</a:t>
            </a:r>
            <a:r>
              <a:rPr lang="en-US" altLang="zh-TW" b="1" dirty="0" smtClean="0"/>
              <a:t>&lt;2</a:t>
            </a:r>
            <a:endParaRPr lang="zh-TW" altLang="en-US" b="1" dirty="0"/>
          </a:p>
        </p:txBody>
      </p:sp>
      <p:sp>
        <p:nvSpPr>
          <p:cNvPr id="31" name="文字方塊 30"/>
          <p:cNvSpPr txBox="1"/>
          <p:nvPr/>
        </p:nvSpPr>
        <p:spPr>
          <a:xfrm>
            <a:off x="2339752" y="3500100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err="1" smtClean="0"/>
              <a:t>i</a:t>
            </a:r>
            <a:r>
              <a:rPr lang="en-US" altLang="zh-TW" b="1" dirty="0" smtClean="0"/>
              <a:t>&gt;=2</a:t>
            </a:r>
            <a:endParaRPr lang="zh-TW" altLang="en-US" b="1" dirty="0"/>
          </a:p>
        </p:txBody>
      </p:sp>
      <p:sp>
        <p:nvSpPr>
          <p:cNvPr id="32" name="文字方塊 31"/>
          <p:cNvSpPr txBox="1"/>
          <p:nvPr/>
        </p:nvSpPr>
        <p:spPr>
          <a:xfrm>
            <a:off x="1259632" y="4005064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err="1" smtClean="0"/>
              <a:t>i</a:t>
            </a:r>
            <a:r>
              <a:rPr lang="en-US" altLang="zh-TW" b="1" dirty="0" smtClean="0"/>
              <a:t> := i+1</a:t>
            </a:r>
            <a:endParaRPr lang="zh-TW" altLang="en-US" b="1" dirty="0"/>
          </a:p>
        </p:txBody>
      </p:sp>
      <p:sp>
        <p:nvSpPr>
          <p:cNvPr id="35" name="文字方塊 34"/>
          <p:cNvSpPr txBox="1"/>
          <p:nvPr/>
        </p:nvSpPr>
        <p:spPr>
          <a:xfrm>
            <a:off x="323528" y="1475492"/>
            <a:ext cx="3153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/>
              <a:t>Control Flow Automata</a:t>
            </a:r>
            <a:endParaRPr lang="zh-TW" altLang="en-US" sz="2400" b="1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179512" y="6165304"/>
            <a:ext cx="7472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Assume that each node is associated with predicate (</a:t>
            </a:r>
            <a:r>
              <a:rPr lang="en-US" altLang="zh-TW" sz="2400" dirty="0" err="1" smtClean="0"/>
              <a:t>i</a:t>
            </a:r>
            <a:r>
              <a:rPr lang="en-US" altLang="zh-TW" sz="2400" dirty="0" smtClean="0"/>
              <a:t> &lt; 2).</a:t>
            </a:r>
            <a:endParaRPr lang="zh-TW" altLang="en-US" sz="2400" dirty="0"/>
          </a:p>
        </p:txBody>
      </p:sp>
      <p:sp>
        <p:nvSpPr>
          <p:cNvPr id="34" name="橢圓 33"/>
          <p:cNvSpPr/>
          <p:nvPr/>
        </p:nvSpPr>
        <p:spPr>
          <a:xfrm>
            <a:off x="5618004" y="2074916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39" name="文字方塊 38"/>
          <p:cNvSpPr txBox="1"/>
          <p:nvPr/>
        </p:nvSpPr>
        <p:spPr>
          <a:xfrm>
            <a:off x="6266076" y="2109496"/>
            <a:ext cx="5999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True</a:t>
            </a:r>
            <a:endParaRPr lang="zh-TW" altLang="en-US" dirty="0"/>
          </a:p>
        </p:txBody>
      </p:sp>
      <p:cxnSp>
        <p:nvCxnSpPr>
          <p:cNvPr id="42" name="直線接點 41"/>
          <p:cNvCxnSpPr>
            <a:stCxn id="34" idx="6"/>
            <a:endCxn id="39" idx="1"/>
          </p:cNvCxnSpPr>
          <p:nvPr/>
        </p:nvCxnSpPr>
        <p:spPr>
          <a:xfrm>
            <a:off x="6050052" y="2290940"/>
            <a:ext cx="216024" cy="32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單箭頭接點 42"/>
          <p:cNvCxnSpPr>
            <a:stCxn id="34" idx="4"/>
            <a:endCxn id="47" idx="0"/>
          </p:cNvCxnSpPr>
          <p:nvPr/>
        </p:nvCxnSpPr>
        <p:spPr>
          <a:xfrm rot="5400000">
            <a:off x="5618004" y="2722988"/>
            <a:ext cx="432048" cy="1588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橢圓 46"/>
          <p:cNvSpPr/>
          <p:nvPr/>
        </p:nvSpPr>
        <p:spPr>
          <a:xfrm>
            <a:off x="5618004" y="2939012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2</a:t>
            </a:r>
            <a:endParaRPr lang="zh-TW" altLang="en-US" dirty="0"/>
          </a:p>
        </p:txBody>
      </p:sp>
      <p:sp>
        <p:nvSpPr>
          <p:cNvPr id="48" name="文字方塊 47"/>
          <p:cNvSpPr txBox="1"/>
          <p:nvPr/>
        </p:nvSpPr>
        <p:spPr>
          <a:xfrm>
            <a:off x="6309948" y="2953080"/>
            <a:ext cx="29206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?</a:t>
            </a:r>
            <a:endParaRPr lang="zh-TW" altLang="en-US" dirty="0"/>
          </a:p>
        </p:txBody>
      </p:sp>
      <p:cxnSp>
        <p:nvCxnSpPr>
          <p:cNvPr id="49" name="直線接點 48"/>
          <p:cNvCxnSpPr>
            <a:stCxn id="47" idx="6"/>
            <a:endCxn id="48" idx="1"/>
          </p:cNvCxnSpPr>
          <p:nvPr/>
        </p:nvCxnSpPr>
        <p:spPr>
          <a:xfrm flipV="1">
            <a:off x="6050052" y="3137746"/>
            <a:ext cx="259896" cy="172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文字方塊 50"/>
          <p:cNvSpPr txBox="1"/>
          <p:nvPr/>
        </p:nvSpPr>
        <p:spPr>
          <a:xfrm>
            <a:off x="5910983" y="2578972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err="1" smtClean="0"/>
              <a:t>i</a:t>
            </a:r>
            <a:r>
              <a:rPr lang="en-US" altLang="zh-TW" b="1" dirty="0" smtClean="0"/>
              <a:t> := 0</a:t>
            </a:r>
            <a:endParaRPr lang="zh-TW" altLang="en-US" b="1" dirty="0"/>
          </a:p>
        </p:txBody>
      </p:sp>
      <p:sp>
        <p:nvSpPr>
          <p:cNvPr id="77" name="文字方塊 76"/>
          <p:cNvSpPr txBox="1"/>
          <p:nvPr/>
        </p:nvSpPr>
        <p:spPr>
          <a:xfrm>
            <a:off x="5796136" y="1412776"/>
            <a:ext cx="693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/>
              <a:t>ART</a:t>
            </a:r>
            <a:endParaRPr lang="zh-TW" altLang="en-US" sz="2400" b="1" dirty="0"/>
          </a:p>
        </p:txBody>
      </p:sp>
      <p:sp>
        <p:nvSpPr>
          <p:cNvPr id="46" name="文字方塊 45"/>
          <p:cNvSpPr txBox="1"/>
          <p:nvPr/>
        </p:nvSpPr>
        <p:spPr>
          <a:xfrm>
            <a:off x="3059832" y="4859868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err="1" smtClean="0"/>
              <a:t>i</a:t>
            </a:r>
            <a:r>
              <a:rPr lang="en-US" altLang="zh-TW" b="1" dirty="0" smtClean="0"/>
              <a:t> &lt; 2</a:t>
            </a:r>
            <a:endParaRPr lang="zh-TW" altLang="en-US" b="1" dirty="0"/>
          </a:p>
        </p:txBody>
      </p:sp>
      <p:sp>
        <p:nvSpPr>
          <p:cNvPr id="50" name="矩形 49"/>
          <p:cNvSpPr/>
          <p:nvPr/>
        </p:nvSpPr>
        <p:spPr>
          <a:xfrm>
            <a:off x="7164288" y="2204864"/>
            <a:ext cx="1584176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 smtClean="0"/>
          </a:p>
        </p:txBody>
      </p:sp>
      <p:cxnSp>
        <p:nvCxnSpPr>
          <p:cNvPr id="55" name="直線接點 54"/>
          <p:cNvCxnSpPr/>
          <p:nvPr/>
        </p:nvCxnSpPr>
        <p:spPr>
          <a:xfrm rot="16200000" flipH="1">
            <a:off x="7416316" y="2312876"/>
            <a:ext cx="1008112" cy="7920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矩形 57"/>
          <p:cNvSpPr/>
          <p:nvPr/>
        </p:nvSpPr>
        <p:spPr>
          <a:xfrm>
            <a:off x="8172400" y="2204864"/>
            <a:ext cx="522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 smtClean="0"/>
              <a:t>i</a:t>
            </a:r>
            <a:r>
              <a:rPr lang="en-US" altLang="zh-TW" dirty="0" smtClean="0"/>
              <a:t> &lt;2</a:t>
            </a:r>
            <a:endParaRPr lang="zh-TW" altLang="en-US" dirty="0"/>
          </a:p>
        </p:txBody>
      </p:sp>
      <p:sp>
        <p:nvSpPr>
          <p:cNvPr id="65" name="矩形 64"/>
          <p:cNvSpPr/>
          <p:nvPr/>
        </p:nvSpPr>
        <p:spPr>
          <a:xfrm>
            <a:off x="7164288" y="2780928"/>
            <a:ext cx="6383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 smtClean="0"/>
              <a:t>i</a:t>
            </a:r>
            <a:r>
              <a:rPr lang="en-US" altLang="zh-TW" dirty="0" smtClean="0"/>
              <a:t> &gt;=2</a:t>
            </a:r>
            <a:endParaRPr lang="zh-TW" altLang="en-US" dirty="0"/>
          </a:p>
        </p:txBody>
      </p:sp>
      <p:sp>
        <p:nvSpPr>
          <p:cNvPr id="79" name="手繪多邊形 78"/>
          <p:cNvSpPr/>
          <p:nvPr/>
        </p:nvSpPr>
        <p:spPr>
          <a:xfrm>
            <a:off x="8015274" y="2689132"/>
            <a:ext cx="661182" cy="379828"/>
          </a:xfrm>
          <a:custGeom>
            <a:avLst/>
            <a:gdLst>
              <a:gd name="connsiteX0" fmla="*/ 379828 w 661182"/>
              <a:gd name="connsiteY0" fmla="*/ 42203 h 379828"/>
              <a:gd name="connsiteX1" fmla="*/ 492370 w 661182"/>
              <a:gd name="connsiteY1" fmla="*/ 28136 h 379828"/>
              <a:gd name="connsiteX2" fmla="*/ 492370 w 661182"/>
              <a:gd name="connsiteY2" fmla="*/ 28136 h 379828"/>
              <a:gd name="connsiteX3" fmla="*/ 661182 w 661182"/>
              <a:gd name="connsiteY3" fmla="*/ 140677 h 379828"/>
              <a:gd name="connsiteX4" fmla="*/ 661182 w 661182"/>
              <a:gd name="connsiteY4" fmla="*/ 140677 h 379828"/>
              <a:gd name="connsiteX5" fmla="*/ 647114 w 661182"/>
              <a:gd name="connsiteY5" fmla="*/ 351693 h 379828"/>
              <a:gd name="connsiteX6" fmla="*/ 520505 w 661182"/>
              <a:gd name="connsiteY6" fmla="*/ 379828 h 379828"/>
              <a:gd name="connsiteX7" fmla="*/ 253219 w 661182"/>
              <a:gd name="connsiteY7" fmla="*/ 267286 h 379828"/>
              <a:gd name="connsiteX8" fmla="*/ 126610 w 661182"/>
              <a:gd name="connsiteY8" fmla="*/ 196948 h 379828"/>
              <a:gd name="connsiteX9" fmla="*/ 0 w 661182"/>
              <a:gd name="connsiteY9" fmla="*/ 42203 h 379828"/>
              <a:gd name="connsiteX10" fmla="*/ 267286 w 661182"/>
              <a:gd name="connsiteY10" fmla="*/ 0 h 379828"/>
              <a:gd name="connsiteX11" fmla="*/ 379828 w 661182"/>
              <a:gd name="connsiteY11" fmla="*/ 42203 h 379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1182" h="379828">
                <a:moveTo>
                  <a:pt x="379828" y="42203"/>
                </a:moveTo>
                <a:lnTo>
                  <a:pt x="492370" y="28136"/>
                </a:lnTo>
                <a:lnTo>
                  <a:pt x="492370" y="28136"/>
                </a:lnTo>
                <a:lnTo>
                  <a:pt x="661182" y="140677"/>
                </a:lnTo>
                <a:lnTo>
                  <a:pt x="661182" y="140677"/>
                </a:lnTo>
                <a:lnTo>
                  <a:pt x="647114" y="351693"/>
                </a:lnTo>
                <a:lnTo>
                  <a:pt x="520505" y="379828"/>
                </a:lnTo>
                <a:lnTo>
                  <a:pt x="253219" y="267286"/>
                </a:lnTo>
                <a:lnTo>
                  <a:pt x="126610" y="196948"/>
                </a:lnTo>
                <a:lnTo>
                  <a:pt x="0" y="42203"/>
                </a:lnTo>
                <a:lnTo>
                  <a:pt x="267286" y="0"/>
                </a:lnTo>
                <a:lnTo>
                  <a:pt x="379828" y="42203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 err="1" smtClean="0"/>
              <a:t>i</a:t>
            </a:r>
            <a:r>
              <a:rPr lang="en-US" altLang="zh-TW" sz="1400" dirty="0" smtClean="0"/>
              <a:t>=0</a:t>
            </a:r>
            <a:endParaRPr lang="zh-TW" altLang="en-US" sz="1400" dirty="0" smtClean="0"/>
          </a:p>
        </p:txBody>
      </p:sp>
      <p:sp>
        <p:nvSpPr>
          <p:cNvPr id="74" name="矩形 73"/>
          <p:cNvSpPr/>
          <p:nvPr/>
        </p:nvSpPr>
        <p:spPr>
          <a:xfrm>
            <a:off x="4932040" y="5507940"/>
            <a:ext cx="3765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Post(True, 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:=0)  = True [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/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’] </a:t>
            </a:r>
            <a:r>
              <a:rPr lang="en-US" altLang="zh-TW" dirty="0" smtClean="0">
                <a:latin typeface="cmsy10"/>
              </a:rPr>
              <a:t>Æ 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=0[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/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’] </a:t>
            </a:r>
          </a:p>
        </p:txBody>
      </p:sp>
      <p:sp>
        <p:nvSpPr>
          <p:cNvPr id="75" name="手繪多邊形 74"/>
          <p:cNvSpPr/>
          <p:nvPr/>
        </p:nvSpPr>
        <p:spPr>
          <a:xfrm>
            <a:off x="7610622" y="2968282"/>
            <a:ext cx="1209821" cy="2532185"/>
          </a:xfrm>
          <a:custGeom>
            <a:avLst/>
            <a:gdLst>
              <a:gd name="connsiteX0" fmla="*/ 858129 w 1209821"/>
              <a:gd name="connsiteY0" fmla="*/ 0 h 2532185"/>
              <a:gd name="connsiteX1" fmla="*/ 900332 w 1209821"/>
              <a:gd name="connsiteY1" fmla="*/ 28136 h 2532185"/>
              <a:gd name="connsiteX2" fmla="*/ 970670 w 1209821"/>
              <a:gd name="connsiteY2" fmla="*/ 196948 h 2532185"/>
              <a:gd name="connsiteX3" fmla="*/ 984738 w 1209821"/>
              <a:gd name="connsiteY3" fmla="*/ 239151 h 2532185"/>
              <a:gd name="connsiteX4" fmla="*/ 1012873 w 1209821"/>
              <a:gd name="connsiteY4" fmla="*/ 309489 h 2532185"/>
              <a:gd name="connsiteX5" fmla="*/ 1041009 w 1209821"/>
              <a:gd name="connsiteY5" fmla="*/ 436099 h 2532185"/>
              <a:gd name="connsiteX6" fmla="*/ 1055076 w 1209821"/>
              <a:gd name="connsiteY6" fmla="*/ 534572 h 2532185"/>
              <a:gd name="connsiteX7" fmla="*/ 1041009 w 1209821"/>
              <a:gd name="connsiteY7" fmla="*/ 689317 h 2532185"/>
              <a:gd name="connsiteX8" fmla="*/ 1026941 w 1209821"/>
              <a:gd name="connsiteY8" fmla="*/ 731520 h 2532185"/>
              <a:gd name="connsiteX9" fmla="*/ 998806 w 1209821"/>
              <a:gd name="connsiteY9" fmla="*/ 829994 h 2532185"/>
              <a:gd name="connsiteX10" fmla="*/ 970670 w 1209821"/>
              <a:gd name="connsiteY10" fmla="*/ 886265 h 2532185"/>
              <a:gd name="connsiteX11" fmla="*/ 829993 w 1209821"/>
              <a:gd name="connsiteY11" fmla="*/ 1055077 h 2532185"/>
              <a:gd name="connsiteX12" fmla="*/ 717452 w 1209821"/>
              <a:gd name="connsiteY12" fmla="*/ 1139483 h 2532185"/>
              <a:gd name="connsiteX13" fmla="*/ 562707 w 1209821"/>
              <a:gd name="connsiteY13" fmla="*/ 1223889 h 2532185"/>
              <a:gd name="connsiteX14" fmla="*/ 478301 w 1209821"/>
              <a:gd name="connsiteY14" fmla="*/ 1209822 h 2532185"/>
              <a:gd name="connsiteX15" fmla="*/ 464233 w 1209821"/>
              <a:gd name="connsiteY15" fmla="*/ 1167619 h 2532185"/>
              <a:gd name="connsiteX16" fmla="*/ 478301 w 1209821"/>
              <a:gd name="connsiteY16" fmla="*/ 1083212 h 2532185"/>
              <a:gd name="connsiteX17" fmla="*/ 506436 w 1209821"/>
              <a:gd name="connsiteY17" fmla="*/ 970671 h 2532185"/>
              <a:gd name="connsiteX18" fmla="*/ 534572 w 1209821"/>
              <a:gd name="connsiteY18" fmla="*/ 942536 h 2532185"/>
              <a:gd name="connsiteX19" fmla="*/ 604910 w 1209821"/>
              <a:gd name="connsiteY19" fmla="*/ 844062 h 2532185"/>
              <a:gd name="connsiteX20" fmla="*/ 661181 w 1209821"/>
              <a:gd name="connsiteY20" fmla="*/ 829994 h 2532185"/>
              <a:gd name="connsiteX21" fmla="*/ 858129 w 1209821"/>
              <a:gd name="connsiteY21" fmla="*/ 858129 h 2532185"/>
              <a:gd name="connsiteX22" fmla="*/ 914400 w 1209821"/>
              <a:gd name="connsiteY22" fmla="*/ 886265 h 2532185"/>
              <a:gd name="connsiteX23" fmla="*/ 984738 w 1209821"/>
              <a:gd name="connsiteY23" fmla="*/ 914400 h 2532185"/>
              <a:gd name="connsiteX24" fmla="*/ 1097280 w 1209821"/>
              <a:gd name="connsiteY24" fmla="*/ 998806 h 2532185"/>
              <a:gd name="connsiteX25" fmla="*/ 1181686 w 1209821"/>
              <a:gd name="connsiteY25" fmla="*/ 1069145 h 2532185"/>
              <a:gd name="connsiteX26" fmla="*/ 1209821 w 1209821"/>
              <a:gd name="connsiteY26" fmla="*/ 1125416 h 2532185"/>
              <a:gd name="connsiteX27" fmla="*/ 1153550 w 1209821"/>
              <a:gd name="connsiteY27" fmla="*/ 1364566 h 2532185"/>
              <a:gd name="connsiteX28" fmla="*/ 1125415 w 1209821"/>
              <a:gd name="connsiteY28" fmla="*/ 1420837 h 2532185"/>
              <a:gd name="connsiteX29" fmla="*/ 1083212 w 1209821"/>
              <a:gd name="connsiteY29" fmla="*/ 1463040 h 2532185"/>
              <a:gd name="connsiteX30" fmla="*/ 1012873 w 1209821"/>
              <a:gd name="connsiteY30" fmla="*/ 1547446 h 2532185"/>
              <a:gd name="connsiteX31" fmla="*/ 984738 w 1209821"/>
              <a:gd name="connsiteY31" fmla="*/ 1575582 h 2532185"/>
              <a:gd name="connsiteX32" fmla="*/ 689316 w 1209821"/>
              <a:gd name="connsiteY32" fmla="*/ 1871003 h 2532185"/>
              <a:gd name="connsiteX33" fmla="*/ 689316 w 1209821"/>
              <a:gd name="connsiteY33" fmla="*/ 1871003 h 2532185"/>
              <a:gd name="connsiteX34" fmla="*/ 478301 w 1209821"/>
              <a:gd name="connsiteY34" fmla="*/ 2082019 h 2532185"/>
              <a:gd name="connsiteX35" fmla="*/ 393895 w 1209821"/>
              <a:gd name="connsiteY35" fmla="*/ 2152357 h 2532185"/>
              <a:gd name="connsiteX36" fmla="*/ 253218 w 1209821"/>
              <a:gd name="connsiteY36" fmla="*/ 2293034 h 2532185"/>
              <a:gd name="connsiteX37" fmla="*/ 196947 w 1209821"/>
              <a:gd name="connsiteY37" fmla="*/ 2335237 h 2532185"/>
              <a:gd name="connsiteX38" fmla="*/ 84406 w 1209821"/>
              <a:gd name="connsiteY38" fmla="*/ 2447779 h 2532185"/>
              <a:gd name="connsiteX39" fmla="*/ 0 w 1209821"/>
              <a:gd name="connsiteY39" fmla="*/ 2532185 h 2532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209821" h="2532185">
                <a:moveTo>
                  <a:pt x="858129" y="0"/>
                </a:moveTo>
                <a:cubicBezTo>
                  <a:pt x="872197" y="9379"/>
                  <a:pt x="891944" y="13456"/>
                  <a:pt x="900332" y="28136"/>
                </a:cubicBezTo>
                <a:cubicBezTo>
                  <a:pt x="930576" y="81064"/>
                  <a:pt x="951392" y="139117"/>
                  <a:pt x="970670" y="196948"/>
                </a:cubicBezTo>
                <a:cubicBezTo>
                  <a:pt x="975359" y="211016"/>
                  <a:pt x="979531" y="225267"/>
                  <a:pt x="984738" y="239151"/>
                </a:cubicBezTo>
                <a:cubicBezTo>
                  <a:pt x="993605" y="262795"/>
                  <a:pt x="1005936" y="285209"/>
                  <a:pt x="1012873" y="309489"/>
                </a:cubicBezTo>
                <a:cubicBezTo>
                  <a:pt x="1024750" y="351058"/>
                  <a:pt x="1033042" y="393607"/>
                  <a:pt x="1041009" y="436099"/>
                </a:cubicBezTo>
                <a:cubicBezTo>
                  <a:pt x="1047120" y="468689"/>
                  <a:pt x="1050387" y="501748"/>
                  <a:pt x="1055076" y="534572"/>
                </a:cubicBezTo>
                <a:cubicBezTo>
                  <a:pt x="1050387" y="586154"/>
                  <a:pt x="1048334" y="638043"/>
                  <a:pt x="1041009" y="689317"/>
                </a:cubicBezTo>
                <a:cubicBezTo>
                  <a:pt x="1038912" y="703997"/>
                  <a:pt x="1031015" y="717262"/>
                  <a:pt x="1026941" y="731520"/>
                </a:cubicBezTo>
                <a:cubicBezTo>
                  <a:pt x="1016745" y="767204"/>
                  <a:pt x="1013258" y="796272"/>
                  <a:pt x="998806" y="829994"/>
                </a:cubicBezTo>
                <a:cubicBezTo>
                  <a:pt x="990545" y="849269"/>
                  <a:pt x="983253" y="869488"/>
                  <a:pt x="970670" y="886265"/>
                </a:cubicBezTo>
                <a:cubicBezTo>
                  <a:pt x="926721" y="944863"/>
                  <a:pt x="876885" y="998806"/>
                  <a:pt x="829993" y="1055077"/>
                </a:cubicBezTo>
                <a:cubicBezTo>
                  <a:pt x="799973" y="1091100"/>
                  <a:pt x="758166" y="1116218"/>
                  <a:pt x="717452" y="1139483"/>
                </a:cubicBezTo>
                <a:cubicBezTo>
                  <a:pt x="600770" y="1206158"/>
                  <a:pt x="652793" y="1178847"/>
                  <a:pt x="562707" y="1223889"/>
                </a:cubicBezTo>
                <a:cubicBezTo>
                  <a:pt x="534572" y="1219200"/>
                  <a:pt x="503066" y="1223973"/>
                  <a:pt x="478301" y="1209822"/>
                </a:cubicBezTo>
                <a:cubicBezTo>
                  <a:pt x="465426" y="1202465"/>
                  <a:pt x="464233" y="1182448"/>
                  <a:pt x="464233" y="1167619"/>
                </a:cubicBezTo>
                <a:cubicBezTo>
                  <a:pt x="464233" y="1139095"/>
                  <a:pt x="473198" y="1111276"/>
                  <a:pt x="478301" y="1083212"/>
                </a:cubicBezTo>
                <a:cubicBezTo>
                  <a:pt x="480931" y="1068747"/>
                  <a:pt x="493705" y="991889"/>
                  <a:pt x="506436" y="970671"/>
                </a:cubicBezTo>
                <a:cubicBezTo>
                  <a:pt x="513260" y="959298"/>
                  <a:pt x="525193" y="951914"/>
                  <a:pt x="534572" y="942536"/>
                </a:cubicBezTo>
                <a:cubicBezTo>
                  <a:pt x="553570" y="904540"/>
                  <a:pt x="564987" y="866875"/>
                  <a:pt x="604910" y="844062"/>
                </a:cubicBezTo>
                <a:cubicBezTo>
                  <a:pt x="621697" y="834469"/>
                  <a:pt x="642424" y="834683"/>
                  <a:pt x="661181" y="829994"/>
                </a:cubicBezTo>
                <a:cubicBezTo>
                  <a:pt x="726830" y="839372"/>
                  <a:pt x="793392" y="843743"/>
                  <a:pt x="858129" y="858129"/>
                </a:cubicBezTo>
                <a:cubicBezTo>
                  <a:pt x="878601" y="862678"/>
                  <a:pt x="895236" y="877748"/>
                  <a:pt x="914400" y="886265"/>
                </a:cubicBezTo>
                <a:cubicBezTo>
                  <a:pt x="937476" y="896521"/>
                  <a:pt x="962569" y="902308"/>
                  <a:pt x="984738" y="914400"/>
                </a:cubicBezTo>
                <a:cubicBezTo>
                  <a:pt x="1095393" y="974757"/>
                  <a:pt x="1039266" y="948044"/>
                  <a:pt x="1097280" y="998806"/>
                </a:cubicBezTo>
                <a:cubicBezTo>
                  <a:pt x="1124843" y="1022923"/>
                  <a:pt x="1153551" y="1045699"/>
                  <a:pt x="1181686" y="1069145"/>
                </a:cubicBezTo>
                <a:cubicBezTo>
                  <a:pt x="1191064" y="1087902"/>
                  <a:pt x="1209821" y="1104445"/>
                  <a:pt x="1209821" y="1125416"/>
                </a:cubicBezTo>
                <a:cubicBezTo>
                  <a:pt x="1209821" y="1218643"/>
                  <a:pt x="1188581" y="1285746"/>
                  <a:pt x="1153550" y="1364566"/>
                </a:cubicBezTo>
                <a:cubicBezTo>
                  <a:pt x="1145033" y="1383729"/>
                  <a:pt x="1137604" y="1403772"/>
                  <a:pt x="1125415" y="1420837"/>
                </a:cubicBezTo>
                <a:cubicBezTo>
                  <a:pt x="1113852" y="1437026"/>
                  <a:pt x="1096429" y="1448171"/>
                  <a:pt x="1083212" y="1463040"/>
                </a:cubicBezTo>
                <a:cubicBezTo>
                  <a:pt x="1058880" y="1490413"/>
                  <a:pt x="1036990" y="1519883"/>
                  <a:pt x="1012873" y="1547446"/>
                </a:cubicBezTo>
                <a:cubicBezTo>
                  <a:pt x="1004139" y="1557428"/>
                  <a:pt x="993305" y="1565457"/>
                  <a:pt x="984738" y="1575582"/>
                </a:cubicBezTo>
                <a:cubicBezTo>
                  <a:pt x="791692" y="1803728"/>
                  <a:pt x="931368" y="1669294"/>
                  <a:pt x="689316" y="1871003"/>
                </a:cubicBezTo>
                <a:lnTo>
                  <a:pt x="689316" y="1871003"/>
                </a:lnTo>
                <a:lnTo>
                  <a:pt x="478301" y="2082019"/>
                </a:lnTo>
                <a:cubicBezTo>
                  <a:pt x="452404" y="2107916"/>
                  <a:pt x="420614" y="2127308"/>
                  <a:pt x="393895" y="2152357"/>
                </a:cubicBezTo>
                <a:cubicBezTo>
                  <a:pt x="345515" y="2197713"/>
                  <a:pt x="306271" y="2253245"/>
                  <a:pt x="253218" y="2293034"/>
                </a:cubicBezTo>
                <a:cubicBezTo>
                  <a:pt x="234461" y="2307102"/>
                  <a:pt x="214230" y="2319394"/>
                  <a:pt x="196947" y="2335237"/>
                </a:cubicBezTo>
                <a:cubicBezTo>
                  <a:pt x="157839" y="2371086"/>
                  <a:pt x="121920" y="2410265"/>
                  <a:pt x="84406" y="2447779"/>
                </a:cubicBezTo>
                <a:lnTo>
                  <a:pt x="0" y="2532185"/>
                </a:lnTo>
              </a:path>
            </a:pathLst>
          </a:custGeom>
          <a:ln w="317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投影片編號版面配置區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65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Abstract </a:t>
            </a:r>
            <a:r>
              <a:rPr lang="en-US" altLang="zh-TW" dirty="0" err="1" smtClean="0"/>
              <a:t>Reachability</a:t>
            </a:r>
            <a:r>
              <a:rPr lang="en-US" altLang="zh-TW" dirty="0" smtClean="0"/>
              <a:t> Tree (ART)</a:t>
            </a:r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1691680" y="1988840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5" name="橢圓 4"/>
          <p:cNvSpPr/>
          <p:nvPr/>
        </p:nvSpPr>
        <p:spPr>
          <a:xfrm>
            <a:off x="1691680" y="3212976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2</a:t>
            </a:r>
            <a:endParaRPr lang="zh-TW" altLang="en-US" dirty="0"/>
          </a:p>
        </p:txBody>
      </p:sp>
      <p:sp>
        <p:nvSpPr>
          <p:cNvPr id="6" name="橢圓 5"/>
          <p:cNvSpPr/>
          <p:nvPr/>
        </p:nvSpPr>
        <p:spPr>
          <a:xfrm>
            <a:off x="611560" y="4293096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7" name="橢圓 6"/>
          <p:cNvSpPr/>
          <p:nvPr/>
        </p:nvSpPr>
        <p:spPr>
          <a:xfrm>
            <a:off x="2771800" y="4221088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4</a:t>
            </a:r>
            <a:endParaRPr lang="zh-TW" altLang="en-US" dirty="0"/>
          </a:p>
        </p:txBody>
      </p:sp>
      <p:sp>
        <p:nvSpPr>
          <p:cNvPr id="8" name="橢圓 7"/>
          <p:cNvSpPr/>
          <p:nvPr/>
        </p:nvSpPr>
        <p:spPr>
          <a:xfrm>
            <a:off x="2771800" y="5589240"/>
            <a:ext cx="432048" cy="432048"/>
          </a:xfrm>
          <a:prstGeom prst="ellipse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E</a:t>
            </a:r>
            <a:endParaRPr lang="zh-TW" altLang="en-US" dirty="0"/>
          </a:p>
        </p:txBody>
      </p:sp>
      <p:cxnSp>
        <p:nvCxnSpPr>
          <p:cNvPr id="10" name="直線單箭頭接點 9"/>
          <p:cNvCxnSpPr>
            <a:stCxn id="4" idx="4"/>
            <a:endCxn id="5" idx="0"/>
          </p:cNvCxnSpPr>
          <p:nvPr/>
        </p:nvCxnSpPr>
        <p:spPr>
          <a:xfrm rot="5400000">
            <a:off x="1511660" y="2816932"/>
            <a:ext cx="792088" cy="1588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弧形接點 11"/>
          <p:cNvCxnSpPr>
            <a:stCxn id="5" idx="2"/>
            <a:endCxn id="6" idx="0"/>
          </p:cNvCxnSpPr>
          <p:nvPr/>
        </p:nvCxnSpPr>
        <p:spPr>
          <a:xfrm rot="10800000" flipV="1">
            <a:off x="827584" y="3429000"/>
            <a:ext cx="864096" cy="864096"/>
          </a:xfrm>
          <a:prstGeom prst="curvedConnector2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弧形接點 18"/>
          <p:cNvCxnSpPr>
            <a:stCxn id="6" idx="6"/>
            <a:endCxn id="5" idx="4"/>
          </p:cNvCxnSpPr>
          <p:nvPr/>
        </p:nvCxnSpPr>
        <p:spPr>
          <a:xfrm flipV="1">
            <a:off x="1043608" y="3645024"/>
            <a:ext cx="864096" cy="864096"/>
          </a:xfrm>
          <a:prstGeom prst="curvedConnector2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>
            <a:stCxn id="5" idx="5"/>
            <a:endCxn id="7" idx="1"/>
          </p:cNvCxnSpPr>
          <p:nvPr/>
        </p:nvCxnSpPr>
        <p:spPr>
          <a:xfrm rot="16200000" flipH="1">
            <a:off x="2096460" y="3545748"/>
            <a:ext cx="702608" cy="774616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/>
          <p:cNvCxnSpPr>
            <a:stCxn id="7" idx="4"/>
            <a:endCxn id="8" idx="0"/>
          </p:cNvCxnSpPr>
          <p:nvPr/>
        </p:nvCxnSpPr>
        <p:spPr>
          <a:xfrm rot="5400000">
            <a:off x="2519772" y="5121188"/>
            <a:ext cx="936104" cy="1588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字方塊 28"/>
          <p:cNvSpPr txBox="1"/>
          <p:nvPr/>
        </p:nvSpPr>
        <p:spPr>
          <a:xfrm>
            <a:off x="1907704" y="2564904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err="1" smtClean="0"/>
              <a:t>i</a:t>
            </a:r>
            <a:r>
              <a:rPr lang="en-US" altLang="zh-TW" b="1" dirty="0" smtClean="0"/>
              <a:t> := 0</a:t>
            </a:r>
            <a:endParaRPr lang="zh-TW" altLang="en-US" b="1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755576" y="3347700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err="1" smtClean="0"/>
              <a:t>i</a:t>
            </a:r>
            <a:r>
              <a:rPr lang="en-US" altLang="zh-TW" b="1" dirty="0" smtClean="0"/>
              <a:t>&lt;2</a:t>
            </a:r>
            <a:endParaRPr lang="zh-TW" altLang="en-US" b="1" dirty="0"/>
          </a:p>
        </p:txBody>
      </p:sp>
      <p:sp>
        <p:nvSpPr>
          <p:cNvPr id="31" name="文字方塊 30"/>
          <p:cNvSpPr txBox="1"/>
          <p:nvPr/>
        </p:nvSpPr>
        <p:spPr>
          <a:xfrm>
            <a:off x="2339752" y="3500100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err="1" smtClean="0"/>
              <a:t>i</a:t>
            </a:r>
            <a:r>
              <a:rPr lang="en-US" altLang="zh-TW" b="1" dirty="0" smtClean="0"/>
              <a:t>&gt;=2</a:t>
            </a:r>
            <a:endParaRPr lang="zh-TW" altLang="en-US" b="1" dirty="0"/>
          </a:p>
        </p:txBody>
      </p:sp>
      <p:sp>
        <p:nvSpPr>
          <p:cNvPr id="32" name="文字方塊 31"/>
          <p:cNvSpPr txBox="1"/>
          <p:nvPr/>
        </p:nvSpPr>
        <p:spPr>
          <a:xfrm>
            <a:off x="1259632" y="4005064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err="1" smtClean="0"/>
              <a:t>i</a:t>
            </a:r>
            <a:r>
              <a:rPr lang="en-US" altLang="zh-TW" b="1" dirty="0" smtClean="0"/>
              <a:t> := i+1</a:t>
            </a:r>
            <a:endParaRPr lang="zh-TW" altLang="en-US" b="1" dirty="0"/>
          </a:p>
        </p:txBody>
      </p:sp>
      <p:sp>
        <p:nvSpPr>
          <p:cNvPr id="35" name="文字方塊 34"/>
          <p:cNvSpPr txBox="1"/>
          <p:nvPr/>
        </p:nvSpPr>
        <p:spPr>
          <a:xfrm>
            <a:off x="323528" y="1475492"/>
            <a:ext cx="3153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/>
              <a:t>Control Flow Automata</a:t>
            </a:r>
            <a:endParaRPr lang="zh-TW" altLang="en-US" sz="2400" b="1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179512" y="6165304"/>
            <a:ext cx="7472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Assume that each node is associated with predicate (</a:t>
            </a:r>
            <a:r>
              <a:rPr lang="en-US" altLang="zh-TW" sz="2400" dirty="0" err="1" smtClean="0"/>
              <a:t>i</a:t>
            </a:r>
            <a:r>
              <a:rPr lang="en-US" altLang="zh-TW" sz="2400" dirty="0" smtClean="0"/>
              <a:t> &lt; 2).</a:t>
            </a:r>
            <a:endParaRPr lang="zh-TW" altLang="en-US" sz="2400" dirty="0"/>
          </a:p>
        </p:txBody>
      </p:sp>
      <p:sp>
        <p:nvSpPr>
          <p:cNvPr id="34" name="橢圓 33"/>
          <p:cNvSpPr/>
          <p:nvPr/>
        </p:nvSpPr>
        <p:spPr>
          <a:xfrm>
            <a:off x="5618004" y="2074916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39" name="文字方塊 38"/>
          <p:cNvSpPr txBox="1"/>
          <p:nvPr/>
        </p:nvSpPr>
        <p:spPr>
          <a:xfrm>
            <a:off x="6266076" y="2109496"/>
            <a:ext cx="5999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True</a:t>
            </a:r>
            <a:endParaRPr lang="zh-TW" altLang="en-US" dirty="0"/>
          </a:p>
        </p:txBody>
      </p:sp>
      <p:cxnSp>
        <p:nvCxnSpPr>
          <p:cNvPr id="42" name="直線接點 41"/>
          <p:cNvCxnSpPr>
            <a:stCxn id="34" idx="6"/>
            <a:endCxn id="39" idx="1"/>
          </p:cNvCxnSpPr>
          <p:nvPr/>
        </p:nvCxnSpPr>
        <p:spPr>
          <a:xfrm>
            <a:off x="6050052" y="2290940"/>
            <a:ext cx="216024" cy="32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單箭頭接點 42"/>
          <p:cNvCxnSpPr>
            <a:stCxn id="34" idx="4"/>
            <a:endCxn id="47" idx="0"/>
          </p:cNvCxnSpPr>
          <p:nvPr/>
        </p:nvCxnSpPr>
        <p:spPr>
          <a:xfrm rot="5400000">
            <a:off x="5618004" y="2722988"/>
            <a:ext cx="432048" cy="1588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橢圓 46"/>
          <p:cNvSpPr/>
          <p:nvPr/>
        </p:nvSpPr>
        <p:spPr>
          <a:xfrm>
            <a:off x="5618004" y="2939012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2</a:t>
            </a:r>
            <a:endParaRPr lang="zh-TW" altLang="en-US" dirty="0"/>
          </a:p>
        </p:txBody>
      </p:sp>
      <p:sp>
        <p:nvSpPr>
          <p:cNvPr id="48" name="文字方塊 47"/>
          <p:cNvSpPr txBox="1"/>
          <p:nvPr/>
        </p:nvSpPr>
        <p:spPr>
          <a:xfrm>
            <a:off x="6309948" y="2953080"/>
            <a:ext cx="5229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i</a:t>
            </a:r>
            <a:r>
              <a:rPr lang="en-US" altLang="zh-TW" dirty="0" smtClean="0"/>
              <a:t> &lt;2</a:t>
            </a:r>
            <a:endParaRPr lang="zh-TW" altLang="en-US" dirty="0"/>
          </a:p>
        </p:txBody>
      </p:sp>
      <p:cxnSp>
        <p:nvCxnSpPr>
          <p:cNvPr id="49" name="直線接點 48"/>
          <p:cNvCxnSpPr>
            <a:stCxn id="47" idx="6"/>
            <a:endCxn id="48" idx="1"/>
          </p:cNvCxnSpPr>
          <p:nvPr/>
        </p:nvCxnSpPr>
        <p:spPr>
          <a:xfrm flipV="1">
            <a:off x="6050052" y="3137746"/>
            <a:ext cx="259896" cy="172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文字方塊 50"/>
          <p:cNvSpPr txBox="1"/>
          <p:nvPr/>
        </p:nvSpPr>
        <p:spPr>
          <a:xfrm>
            <a:off x="5910983" y="2578972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err="1" smtClean="0"/>
              <a:t>i</a:t>
            </a:r>
            <a:r>
              <a:rPr lang="en-US" altLang="zh-TW" b="1" dirty="0" smtClean="0"/>
              <a:t> := 0</a:t>
            </a:r>
            <a:endParaRPr lang="zh-TW" altLang="en-US" b="1" dirty="0"/>
          </a:p>
        </p:txBody>
      </p:sp>
      <p:sp>
        <p:nvSpPr>
          <p:cNvPr id="77" name="文字方塊 76"/>
          <p:cNvSpPr txBox="1"/>
          <p:nvPr/>
        </p:nvSpPr>
        <p:spPr>
          <a:xfrm>
            <a:off x="5796136" y="1412776"/>
            <a:ext cx="693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/>
              <a:t>ART</a:t>
            </a:r>
            <a:endParaRPr lang="zh-TW" altLang="en-US" sz="2400" b="1" dirty="0"/>
          </a:p>
        </p:txBody>
      </p:sp>
      <p:sp>
        <p:nvSpPr>
          <p:cNvPr id="46" name="文字方塊 45"/>
          <p:cNvSpPr txBox="1"/>
          <p:nvPr/>
        </p:nvSpPr>
        <p:spPr>
          <a:xfrm>
            <a:off x="3059832" y="4859868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err="1" smtClean="0"/>
              <a:t>i</a:t>
            </a:r>
            <a:r>
              <a:rPr lang="en-US" altLang="zh-TW" b="1" dirty="0" smtClean="0"/>
              <a:t> &lt; 2</a:t>
            </a:r>
            <a:endParaRPr lang="zh-TW" altLang="en-US" b="1" dirty="0"/>
          </a:p>
        </p:txBody>
      </p:sp>
      <p:sp>
        <p:nvSpPr>
          <p:cNvPr id="50" name="矩形 49"/>
          <p:cNvSpPr/>
          <p:nvPr/>
        </p:nvSpPr>
        <p:spPr>
          <a:xfrm>
            <a:off x="7164288" y="2204864"/>
            <a:ext cx="1584176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 smtClean="0"/>
          </a:p>
        </p:txBody>
      </p:sp>
      <p:cxnSp>
        <p:nvCxnSpPr>
          <p:cNvPr id="55" name="直線接點 54"/>
          <p:cNvCxnSpPr/>
          <p:nvPr/>
        </p:nvCxnSpPr>
        <p:spPr>
          <a:xfrm rot="16200000" flipH="1">
            <a:off x="7416316" y="2312876"/>
            <a:ext cx="1008112" cy="7920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矩形 57"/>
          <p:cNvSpPr/>
          <p:nvPr/>
        </p:nvSpPr>
        <p:spPr>
          <a:xfrm>
            <a:off x="8172400" y="2204864"/>
            <a:ext cx="522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 smtClean="0"/>
              <a:t>i</a:t>
            </a:r>
            <a:r>
              <a:rPr lang="en-US" altLang="zh-TW" dirty="0" smtClean="0"/>
              <a:t> &lt;2</a:t>
            </a:r>
            <a:endParaRPr lang="zh-TW" altLang="en-US" dirty="0"/>
          </a:p>
        </p:txBody>
      </p:sp>
      <p:sp>
        <p:nvSpPr>
          <p:cNvPr id="65" name="矩形 64"/>
          <p:cNvSpPr/>
          <p:nvPr/>
        </p:nvSpPr>
        <p:spPr>
          <a:xfrm>
            <a:off x="7164288" y="2780928"/>
            <a:ext cx="6383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 smtClean="0"/>
              <a:t>i</a:t>
            </a:r>
            <a:r>
              <a:rPr lang="en-US" altLang="zh-TW" dirty="0" smtClean="0"/>
              <a:t> &gt;=2</a:t>
            </a:r>
            <a:endParaRPr lang="zh-TW" altLang="en-US" dirty="0"/>
          </a:p>
        </p:txBody>
      </p:sp>
      <p:sp>
        <p:nvSpPr>
          <p:cNvPr id="79" name="手繪多邊形 78"/>
          <p:cNvSpPr/>
          <p:nvPr/>
        </p:nvSpPr>
        <p:spPr>
          <a:xfrm>
            <a:off x="8015274" y="2689132"/>
            <a:ext cx="661182" cy="379828"/>
          </a:xfrm>
          <a:custGeom>
            <a:avLst/>
            <a:gdLst>
              <a:gd name="connsiteX0" fmla="*/ 379828 w 661182"/>
              <a:gd name="connsiteY0" fmla="*/ 42203 h 379828"/>
              <a:gd name="connsiteX1" fmla="*/ 492370 w 661182"/>
              <a:gd name="connsiteY1" fmla="*/ 28136 h 379828"/>
              <a:gd name="connsiteX2" fmla="*/ 492370 w 661182"/>
              <a:gd name="connsiteY2" fmla="*/ 28136 h 379828"/>
              <a:gd name="connsiteX3" fmla="*/ 661182 w 661182"/>
              <a:gd name="connsiteY3" fmla="*/ 140677 h 379828"/>
              <a:gd name="connsiteX4" fmla="*/ 661182 w 661182"/>
              <a:gd name="connsiteY4" fmla="*/ 140677 h 379828"/>
              <a:gd name="connsiteX5" fmla="*/ 647114 w 661182"/>
              <a:gd name="connsiteY5" fmla="*/ 351693 h 379828"/>
              <a:gd name="connsiteX6" fmla="*/ 520505 w 661182"/>
              <a:gd name="connsiteY6" fmla="*/ 379828 h 379828"/>
              <a:gd name="connsiteX7" fmla="*/ 253219 w 661182"/>
              <a:gd name="connsiteY7" fmla="*/ 267286 h 379828"/>
              <a:gd name="connsiteX8" fmla="*/ 126610 w 661182"/>
              <a:gd name="connsiteY8" fmla="*/ 196948 h 379828"/>
              <a:gd name="connsiteX9" fmla="*/ 0 w 661182"/>
              <a:gd name="connsiteY9" fmla="*/ 42203 h 379828"/>
              <a:gd name="connsiteX10" fmla="*/ 267286 w 661182"/>
              <a:gd name="connsiteY10" fmla="*/ 0 h 379828"/>
              <a:gd name="connsiteX11" fmla="*/ 379828 w 661182"/>
              <a:gd name="connsiteY11" fmla="*/ 42203 h 379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1182" h="379828">
                <a:moveTo>
                  <a:pt x="379828" y="42203"/>
                </a:moveTo>
                <a:lnTo>
                  <a:pt x="492370" y="28136"/>
                </a:lnTo>
                <a:lnTo>
                  <a:pt x="492370" y="28136"/>
                </a:lnTo>
                <a:lnTo>
                  <a:pt x="661182" y="140677"/>
                </a:lnTo>
                <a:lnTo>
                  <a:pt x="661182" y="140677"/>
                </a:lnTo>
                <a:lnTo>
                  <a:pt x="647114" y="351693"/>
                </a:lnTo>
                <a:lnTo>
                  <a:pt x="520505" y="379828"/>
                </a:lnTo>
                <a:lnTo>
                  <a:pt x="253219" y="267286"/>
                </a:lnTo>
                <a:lnTo>
                  <a:pt x="126610" y="196948"/>
                </a:lnTo>
                <a:lnTo>
                  <a:pt x="0" y="42203"/>
                </a:lnTo>
                <a:lnTo>
                  <a:pt x="267286" y="0"/>
                </a:lnTo>
                <a:lnTo>
                  <a:pt x="379828" y="42203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 err="1" smtClean="0"/>
              <a:t>i</a:t>
            </a:r>
            <a:r>
              <a:rPr lang="en-US" altLang="zh-TW" sz="1400" dirty="0" smtClean="0"/>
              <a:t>=0</a:t>
            </a:r>
            <a:endParaRPr lang="zh-TW" altLang="en-US" sz="1400" dirty="0" smtClean="0"/>
          </a:p>
        </p:txBody>
      </p:sp>
      <p:sp>
        <p:nvSpPr>
          <p:cNvPr id="75" name="手繪多邊形 74"/>
          <p:cNvSpPr/>
          <p:nvPr/>
        </p:nvSpPr>
        <p:spPr>
          <a:xfrm>
            <a:off x="7610622" y="2968282"/>
            <a:ext cx="1209821" cy="2532185"/>
          </a:xfrm>
          <a:custGeom>
            <a:avLst/>
            <a:gdLst>
              <a:gd name="connsiteX0" fmla="*/ 858129 w 1209821"/>
              <a:gd name="connsiteY0" fmla="*/ 0 h 2532185"/>
              <a:gd name="connsiteX1" fmla="*/ 900332 w 1209821"/>
              <a:gd name="connsiteY1" fmla="*/ 28136 h 2532185"/>
              <a:gd name="connsiteX2" fmla="*/ 970670 w 1209821"/>
              <a:gd name="connsiteY2" fmla="*/ 196948 h 2532185"/>
              <a:gd name="connsiteX3" fmla="*/ 984738 w 1209821"/>
              <a:gd name="connsiteY3" fmla="*/ 239151 h 2532185"/>
              <a:gd name="connsiteX4" fmla="*/ 1012873 w 1209821"/>
              <a:gd name="connsiteY4" fmla="*/ 309489 h 2532185"/>
              <a:gd name="connsiteX5" fmla="*/ 1041009 w 1209821"/>
              <a:gd name="connsiteY5" fmla="*/ 436099 h 2532185"/>
              <a:gd name="connsiteX6" fmla="*/ 1055076 w 1209821"/>
              <a:gd name="connsiteY6" fmla="*/ 534572 h 2532185"/>
              <a:gd name="connsiteX7" fmla="*/ 1041009 w 1209821"/>
              <a:gd name="connsiteY7" fmla="*/ 689317 h 2532185"/>
              <a:gd name="connsiteX8" fmla="*/ 1026941 w 1209821"/>
              <a:gd name="connsiteY8" fmla="*/ 731520 h 2532185"/>
              <a:gd name="connsiteX9" fmla="*/ 998806 w 1209821"/>
              <a:gd name="connsiteY9" fmla="*/ 829994 h 2532185"/>
              <a:gd name="connsiteX10" fmla="*/ 970670 w 1209821"/>
              <a:gd name="connsiteY10" fmla="*/ 886265 h 2532185"/>
              <a:gd name="connsiteX11" fmla="*/ 829993 w 1209821"/>
              <a:gd name="connsiteY11" fmla="*/ 1055077 h 2532185"/>
              <a:gd name="connsiteX12" fmla="*/ 717452 w 1209821"/>
              <a:gd name="connsiteY12" fmla="*/ 1139483 h 2532185"/>
              <a:gd name="connsiteX13" fmla="*/ 562707 w 1209821"/>
              <a:gd name="connsiteY13" fmla="*/ 1223889 h 2532185"/>
              <a:gd name="connsiteX14" fmla="*/ 478301 w 1209821"/>
              <a:gd name="connsiteY14" fmla="*/ 1209822 h 2532185"/>
              <a:gd name="connsiteX15" fmla="*/ 464233 w 1209821"/>
              <a:gd name="connsiteY15" fmla="*/ 1167619 h 2532185"/>
              <a:gd name="connsiteX16" fmla="*/ 478301 w 1209821"/>
              <a:gd name="connsiteY16" fmla="*/ 1083212 h 2532185"/>
              <a:gd name="connsiteX17" fmla="*/ 506436 w 1209821"/>
              <a:gd name="connsiteY17" fmla="*/ 970671 h 2532185"/>
              <a:gd name="connsiteX18" fmla="*/ 534572 w 1209821"/>
              <a:gd name="connsiteY18" fmla="*/ 942536 h 2532185"/>
              <a:gd name="connsiteX19" fmla="*/ 604910 w 1209821"/>
              <a:gd name="connsiteY19" fmla="*/ 844062 h 2532185"/>
              <a:gd name="connsiteX20" fmla="*/ 661181 w 1209821"/>
              <a:gd name="connsiteY20" fmla="*/ 829994 h 2532185"/>
              <a:gd name="connsiteX21" fmla="*/ 858129 w 1209821"/>
              <a:gd name="connsiteY21" fmla="*/ 858129 h 2532185"/>
              <a:gd name="connsiteX22" fmla="*/ 914400 w 1209821"/>
              <a:gd name="connsiteY22" fmla="*/ 886265 h 2532185"/>
              <a:gd name="connsiteX23" fmla="*/ 984738 w 1209821"/>
              <a:gd name="connsiteY23" fmla="*/ 914400 h 2532185"/>
              <a:gd name="connsiteX24" fmla="*/ 1097280 w 1209821"/>
              <a:gd name="connsiteY24" fmla="*/ 998806 h 2532185"/>
              <a:gd name="connsiteX25" fmla="*/ 1181686 w 1209821"/>
              <a:gd name="connsiteY25" fmla="*/ 1069145 h 2532185"/>
              <a:gd name="connsiteX26" fmla="*/ 1209821 w 1209821"/>
              <a:gd name="connsiteY26" fmla="*/ 1125416 h 2532185"/>
              <a:gd name="connsiteX27" fmla="*/ 1153550 w 1209821"/>
              <a:gd name="connsiteY27" fmla="*/ 1364566 h 2532185"/>
              <a:gd name="connsiteX28" fmla="*/ 1125415 w 1209821"/>
              <a:gd name="connsiteY28" fmla="*/ 1420837 h 2532185"/>
              <a:gd name="connsiteX29" fmla="*/ 1083212 w 1209821"/>
              <a:gd name="connsiteY29" fmla="*/ 1463040 h 2532185"/>
              <a:gd name="connsiteX30" fmla="*/ 1012873 w 1209821"/>
              <a:gd name="connsiteY30" fmla="*/ 1547446 h 2532185"/>
              <a:gd name="connsiteX31" fmla="*/ 984738 w 1209821"/>
              <a:gd name="connsiteY31" fmla="*/ 1575582 h 2532185"/>
              <a:gd name="connsiteX32" fmla="*/ 689316 w 1209821"/>
              <a:gd name="connsiteY32" fmla="*/ 1871003 h 2532185"/>
              <a:gd name="connsiteX33" fmla="*/ 689316 w 1209821"/>
              <a:gd name="connsiteY33" fmla="*/ 1871003 h 2532185"/>
              <a:gd name="connsiteX34" fmla="*/ 478301 w 1209821"/>
              <a:gd name="connsiteY34" fmla="*/ 2082019 h 2532185"/>
              <a:gd name="connsiteX35" fmla="*/ 393895 w 1209821"/>
              <a:gd name="connsiteY35" fmla="*/ 2152357 h 2532185"/>
              <a:gd name="connsiteX36" fmla="*/ 253218 w 1209821"/>
              <a:gd name="connsiteY36" fmla="*/ 2293034 h 2532185"/>
              <a:gd name="connsiteX37" fmla="*/ 196947 w 1209821"/>
              <a:gd name="connsiteY37" fmla="*/ 2335237 h 2532185"/>
              <a:gd name="connsiteX38" fmla="*/ 84406 w 1209821"/>
              <a:gd name="connsiteY38" fmla="*/ 2447779 h 2532185"/>
              <a:gd name="connsiteX39" fmla="*/ 0 w 1209821"/>
              <a:gd name="connsiteY39" fmla="*/ 2532185 h 2532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209821" h="2532185">
                <a:moveTo>
                  <a:pt x="858129" y="0"/>
                </a:moveTo>
                <a:cubicBezTo>
                  <a:pt x="872197" y="9379"/>
                  <a:pt x="891944" y="13456"/>
                  <a:pt x="900332" y="28136"/>
                </a:cubicBezTo>
                <a:cubicBezTo>
                  <a:pt x="930576" y="81064"/>
                  <a:pt x="951392" y="139117"/>
                  <a:pt x="970670" y="196948"/>
                </a:cubicBezTo>
                <a:cubicBezTo>
                  <a:pt x="975359" y="211016"/>
                  <a:pt x="979531" y="225267"/>
                  <a:pt x="984738" y="239151"/>
                </a:cubicBezTo>
                <a:cubicBezTo>
                  <a:pt x="993605" y="262795"/>
                  <a:pt x="1005936" y="285209"/>
                  <a:pt x="1012873" y="309489"/>
                </a:cubicBezTo>
                <a:cubicBezTo>
                  <a:pt x="1024750" y="351058"/>
                  <a:pt x="1033042" y="393607"/>
                  <a:pt x="1041009" y="436099"/>
                </a:cubicBezTo>
                <a:cubicBezTo>
                  <a:pt x="1047120" y="468689"/>
                  <a:pt x="1050387" y="501748"/>
                  <a:pt x="1055076" y="534572"/>
                </a:cubicBezTo>
                <a:cubicBezTo>
                  <a:pt x="1050387" y="586154"/>
                  <a:pt x="1048334" y="638043"/>
                  <a:pt x="1041009" y="689317"/>
                </a:cubicBezTo>
                <a:cubicBezTo>
                  <a:pt x="1038912" y="703997"/>
                  <a:pt x="1031015" y="717262"/>
                  <a:pt x="1026941" y="731520"/>
                </a:cubicBezTo>
                <a:cubicBezTo>
                  <a:pt x="1016745" y="767204"/>
                  <a:pt x="1013258" y="796272"/>
                  <a:pt x="998806" y="829994"/>
                </a:cubicBezTo>
                <a:cubicBezTo>
                  <a:pt x="990545" y="849269"/>
                  <a:pt x="983253" y="869488"/>
                  <a:pt x="970670" y="886265"/>
                </a:cubicBezTo>
                <a:cubicBezTo>
                  <a:pt x="926721" y="944863"/>
                  <a:pt x="876885" y="998806"/>
                  <a:pt x="829993" y="1055077"/>
                </a:cubicBezTo>
                <a:cubicBezTo>
                  <a:pt x="799973" y="1091100"/>
                  <a:pt x="758166" y="1116218"/>
                  <a:pt x="717452" y="1139483"/>
                </a:cubicBezTo>
                <a:cubicBezTo>
                  <a:pt x="600770" y="1206158"/>
                  <a:pt x="652793" y="1178847"/>
                  <a:pt x="562707" y="1223889"/>
                </a:cubicBezTo>
                <a:cubicBezTo>
                  <a:pt x="534572" y="1219200"/>
                  <a:pt x="503066" y="1223973"/>
                  <a:pt x="478301" y="1209822"/>
                </a:cubicBezTo>
                <a:cubicBezTo>
                  <a:pt x="465426" y="1202465"/>
                  <a:pt x="464233" y="1182448"/>
                  <a:pt x="464233" y="1167619"/>
                </a:cubicBezTo>
                <a:cubicBezTo>
                  <a:pt x="464233" y="1139095"/>
                  <a:pt x="473198" y="1111276"/>
                  <a:pt x="478301" y="1083212"/>
                </a:cubicBezTo>
                <a:cubicBezTo>
                  <a:pt x="480931" y="1068747"/>
                  <a:pt x="493705" y="991889"/>
                  <a:pt x="506436" y="970671"/>
                </a:cubicBezTo>
                <a:cubicBezTo>
                  <a:pt x="513260" y="959298"/>
                  <a:pt x="525193" y="951914"/>
                  <a:pt x="534572" y="942536"/>
                </a:cubicBezTo>
                <a:cubicBezTo>
                  <a:pt x="553570" y="904540"/>
                  <a:pt x="564987" y="866875"/>
                  <a:pt x="604910" y="844062"/>
                </a:cubicBezTo>
                <a:cubicBezTo>
                  <a:pt x="621697" y="834469"/>
                  <a:pt x="642424" y="834683"/>
                  <a:pt x="661181" y="829994"/>
                </a:cubicBezTo>
                <a:cubicBezTo>
                  <a:pt x="726830" y="839372"/>
                  <a:pt x="793392" y="843743"/>
                  <a:pt x="858129" y="858129"/>
                </a:cubicBezTo>
                <a:cubicBezTo>
                  <a:pt x="878601" y="862678"/>
                  <a:pt x="895236" y="877748"/>
                  <a:pt x="914400" y="886265"/>
                </a:cubicBezTo>
                <a:cubicBezTo>
                  <a:pt x="937476" y="896521"/>
                  <a:pt x="962569" y="902308"/>
                  <a:pt x="984738" y="914400"/>
                </a:cubicBezTo>
                <a:cubicBezTo>
                  <a:pt x="1095393" y="974757"/>
                  <a:pt x="1039266" y="948044"/>
                  <a:pt x="1097280" y="998806"/>
                </a:cubicBezTo>
                <a:cubicBezTo>
                  <a:pt x="1124843" y="1022923"/>
                  <a:pt x="1153551" y="1045699"/>
                  <a:pt x="1181686" y="1069145"/>
                </a:cubicBezTo>
                <a:cubicBezTo>
                  <a:pt x="1191064" y="1087902"/>
                  <a:pt x="1209821" y="1104445"/>
                  <a:pt x="1209821" y="1125416"/>
                </a:cubicBezTo>
                <a:cubicBezTo>
                  <a:pt x="1209821" y="1218643"/>
                  <a:pt x="1188581" y="1285746"/>
                  <a:pt x="1153550" y="1364566"/>
                </a:cubicBezTo>
                <a:cubicBezTo>
                  <a:pt x="1145033" y="1383729"/>
                  <a:pt x="1137604" y="1403772"/>
                  <a:pt x="1125415" y="1420837"/>
                </a:cubicBezTo>
                <a:cubicBezTo>
                  <a:pt x="1113852" y="1437026"/>
                  <a:pt x="1096429" y="1448171"/>
                  <a:pt x="1083212" y="1463040"/>
                </a:cubicBezTo>
                <a:cubicBezTo>
                  <a:pt x="1058880" y="1490413"/>
                  <a:pt x="1036990" y="1519883"/>
                  <a:pt x="1012873" y="1547446"/>
                </a:cubicBezTo>
                <a:cubicBezTo>
                  <a:pt x="1004139" y="1557428"/>
                  <a:pt x="993305" y="1565457"/>
                  <a:pt x="984738" y="1575582"/>
                </a:cubicBezTo>
                <a:cubicBezTo>
                  <a:pt x="791692" y="1803728"/>
                  <a:pt x="931368" y="1669294"/>
                  <a:pt x="689316" y="1871003"/>
                </a:cubicBezTo>
                <a:lnTo>
                  <a:pt x="689316" y="1871003"/>
                </a:lnTo>
                <a:lnTo>
                  <a:pt x="478301" y="2082019"/>
                </a:lnTo>
                <a:cubicBezTo>
                  <a:pt x="452404" y="2107916"/>
                  <a:pt x="420614" y="2127308"/>
                  <a:pt x="393895" y="2152357"/>
                </a:cubicBezTo>
                <a:cubicBezTo>
                  <a:pt x="345515" y="2197713"/>
                  <a:pt x="306271" y="2253245"/>
                  <a:pt x="253218" y="2293034"/>
                </a:cubicBezTo>
                <a:cubicBezTo>
                  <a:pt x="234461" y="2307102"/>
                  <a:pt x="214230" y="2319394"/>
                  <a:pt x="196947" y="2335237"/>
                </a:cubicBezTo>
                <a:cubicBezTo>
                  <a:pt x="157839" y="2371086"/>
                  <a:pt x="121920" y="2410265"/>
                  <a:pt x="84406" y="2447779"/>
                </a:cubicBezTo>
                <a:lnTo>
                  <a:pt x="0" y="2532185"/>
                </a:lnTo>
              </a:path>
            </a:pathLst>
          </a:custGeom>
          <a:ln w="317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矩形 35"/>
          <p:cNvSpPr/>
          <p:nvPr/>
        </p:nvSpPr>
        <p:spPr>
          <a:xfrm>
            <a:off x="4932040" y="5507940"/>
            <a:ext cx="3765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Post(True, 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:=0)  = True [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/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’] </a:t>
            </a:r>
            <a:r>
              <a:rPr lang="en-US" altLang="zh-TW" dirty="0" smtClean="0">
                <a:latin typeface="cmsy10"/>
              </a:rPr>
              <a:t>Æ 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=0[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/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’] </a:t>
            </a:r>
          </a:p>
        </p:txBody>
      </p:sp>
      <p:sp>
        <p:nvSpPr>
          <p:cNvPr id="37" name="投影片編號版面配置區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66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Abstract </a:t>
            </a:r>
            <a:r>
              <a:rPr lang="en-US" altLang="zh-TW" dirty="0" err="1" smtClean="0"/>
              <a:t>Reachability</a:t>
            </a:r>
            <a:r>
              <a:rPr lang="en-US" altLang="zh-TW" dirty="0" smtClean="0"/>
              <a:t> Tree (ART)</a:t>
            </a:r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1691680" y="1988840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5" name="橢圓 4"/>
          <p:cNvSpPr/>
          <p:nvPr/>
        </p:nvSpPr>
        <p:spPr>
          <a:xfrm>
            <a:off x="1691680" y="3212976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2</a:t>
            </a:r>
            <a:endParaRPr lang="zh-TW" altLang="en-US" dirty="0"/>
          </a:p>
        </p:txBody>
      </p:sp>
      <p:sp>
        <p:nvSpPr>
          <p:cNvPr id="6" name="橢圓 5"/>
          <p:cNvSpPr/>
          <p:nvPr/>
        </p:nvSpPr>
        <p:spPr>
          <a:xfrm>
            <a:off x="611560" y="4293096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7" name="橢圓 6"/>
          <p:cNvSpPr/>
          <p:nvPr/>
        </p:nvSpPr>
        <p:spPr>
          <a:xfrm>
            <a:off x="2771800" y="4221088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4</a:t>
            </a:r>
            <a:endParaRPr lang="zh-TW" altLang="en-US" dirty="0"/>
          </a:p>
        </p:txBody>
      </p:sp>
      <p:sp>
        <p:nvSpPr>
          <p:cNvPr id="8" name="橢圓 7"/>
          <p:cNvSpPr/>
          <p:nvPr/>
        </p:nvSpPr>
        <p:spPr>
          <a:xfrm>
            <a:off x="2771800" y="5589240"/>
            <a:ext cx="432048" cy="432048"/>
          </a:xfrm>
          <a:prstGeom prst="ellipse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E</a:t>
            </a:r>
            <a:endParaRPr lang="zh-TW" altLang="en-US" dirty="0"/>
          </a:p>
        </p:txBody>
      </p:sp>
      <p:cxnSp>
        <p:nvCxnSpPr>
          <p:cNvPr id="10" name="直線單箭頭接點 9"/>
          <p:cNvCxnSpPr>
            <a:stCxn id="4" idx="4"/>
            <a:endCxn id="5" idx="0"/>
          </p:cNvCxnSpPr>
          <p:nvPr/>
        </p:nvCxnSpPr>
        <p:spPr>
          <a:xfrm rot="5400000">
            <a:off x="1511660" y="2816932"/>
            <a:ext cx="792088" cy="1588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弧形接點 11"/>
          <p:cNvCxnSpPr>
            <a:stCxn id="5" idx="2"/>
            <a:endCxn id="6" idx="0"/>
          </p:cNvCxnSpPr>
          <p:nvPr/>
        </p:nvCxnSpPr>
        <p:spPr>
          <a:xfrm rot="10800000" flipV="1">
            <a:off x="827584" y="3429000"/>
            <a:ext cx="864096" cy="864096"/>
          </a:xfrm>
          <a:prstGeom prst="curvedConnector2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弧形接點 18"/>
          <p:cNvCxnSpPr>
            <a:stCxn id="6" idx="6"/>
            <a:endCxn id="5" idx="4"/>
          </p:cNvCxnSpPr>
          <p:nvPr/>
        </p:nvCxnSpPr>
        <p:spPr>
          <a:xfrm flipV="1">
            <a:off x="1043608" y="3645024"/>
            <a:ext cx="864096" cy="864096"/>
          </a:xfrm>
          <a:prstGeom prst="curvedConnector2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>
            <a:stCxn id="5" idx="5"/>
            <a:endCxn id="7" idx="1"/>
          </p:cNvCxnSpPr>
          <p:nvPr/>
        </p:nvCxnSpPr>
        <p:spPr>
          <a:xfrm rot="16200000" flipH="1">
            <a:off x="2096460" y="3545748"/>
            <a:ext cx="702608" cy="774616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/>
          <p:cNvCxnSpPr>
            <a:stCxn id="7" idx="4"/>
            <a:endCxn id="8" idx="0"/>
          </p:cNvCxnSpPr>
          <p:nvPr/>
        </p:nvCxnSpPr>
        <p:spPr>
          <a:xfrm rot="5400000">
            <a:off x="2519772" y="5121188"/>
            <a:ext cx="936104" cy="1588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字方塊 28"/>
          <p:cNvSpPr txBox="1"/>
          <p:nvPr/>
        </p:nvSpPr>
        <p:spPr>
          <a:xfrm>
            <a:off x="1907704" y="2564904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err="1" smtClean="0"/>
              <a:t>i</a:t>
            </a:r>
            <a:r>
              <a:rPr lang="en-US" altLang="zh-TW" b="1" dirty="0" smtClean="0"/>
              <a:t> := 0</a:t>
            </a:r>
            <a:endParaRPr lang="zh-TW" altLang="en-US" b="1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755576" y="3347700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err="1" smtClean="0"/>
              <a:t>i</a:t>
            </a:r>
            <a:r>
              <a:rPr lang="en-US" altLang="zh-TW" b="1" dirty="0" smtClean="0"/>
              <a:t>&lt;2</a:t>
            </a:r>
            <a:endParaRPr lang="zh-TW" altLang="en-US" b="1" dirty="0"/>
          </a:p>
        </p:txBody>
      </p:sp>
      <p:sp>
        <p:nvSpPr>
          <p:cNvPr id="31" name="文字方塊 30"/>
          <p:cNvSpPr txBox="1"/>
          <p:nvPr/>
        </p:nvSpPr>
        <p:spPr>
          <a:xfrm>
            <a:off x="2339752" y="3500100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err="1" smtClean="0"/>
              <a:t>i</a:t>
            </a:r>
            <a:r>
              <a:rPr lang="en-US" altLang="zh-TW" b="1" dirty="0" smtClean="0"/>
              <a:t>&gt;=2</a:t>
            </a:r>
            <a:endParaRPr lang="zh-TW" altLang="en-US" b="1" dirty="0"/>
          </a:p>
        </p:txBody>
      </p:sp>
      <p:sp>
        <p:nvSpPr>
          <p:cNvPr id="32" name="文字方塊 31"/>
          <p:cNvSpPr txBox="1"/>
          <p:nvPr/>
        </p:nvSpPr>
        <p:spPr>
          <a:xfrm>
            <a:off x="1259632" y="4005064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err="1" smtClean="0"/>
              <a:t>i</a:t>
            </a:r>
            <a:r>
              <a:rPr lang="en-US" altLang="zh-TW" b="1" dirty="0" smtClean="0"/>
              <a:t> := i+1</a:t>
            </a:r>
            <a:endParaRPr lang="zh-TW" altLang="en-US" b="1" dirty="0"/>
          </a:p>
        </p:txBody>
      </p:sp>
      <p:sp>
        <p:nvSpPr>
          <p:cNvPr id="35" name="文字方塊 34"/>
          <p:cNvSpPr txBox="1"/>
          <p:nvPr/>
        </p:nvSpPr>
        <p:spPr>
          <a:xfrm>
            <a:off x="323528" y="1475492"/>
            <a:ext cx="3153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/>
              <a:t>Control Flow Automata</a:t>
            </a:r>
            <a:endParaRPr lang="zh-TW" altLang="en-US" sz="2400" b="1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179512" y="6165304"/>
            <a:ext cx="7472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Assume that each node is associated with predicate (</a:t>
            </a:r>
            <a:r>
              <a:rPr lang="en-US" altLang="zh-TW" sz="2400" dirty="0" err="1" smtClean="0"/>
              <a:t>i</a:t>
            </a:r>
            <a:r>
              <a:rPr lang="en-US" altLang="zh-TW" sz="2400" dirty="0" smtClean="0"/>
              <a:t> &lt; 2).</a:t>
            </a:r>
            <a:endParaRPr lang="zh-TW" altLang="en-US" sz="2400" dirty="0"/>
          </a:p>
        </p:txBody>
      </p:sp>
      <p:sp>
        <p:nvSpPr>
          <p:cNvPr id="34" name="橢圓 33"/>
          <p:cNvSpPr/>
          <p:nvPr/>
        </p:nvSpPr>
        <p:spPr>
          <a:xfrm>
            <a:off x="5618004" y="2074916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39" name="文字方塊 38"/>
          <p:cNvSpPr txBox="1"/>
          <p:nvPr/>
        </p:nvSpPr>
        <p:spPr>
          <a:xfrm>
            <a:off x="6266076" y="2109496"/>
            <a:ext cx="5999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True</a:t>
            </a:r>
            <a:endParaRPr lang="zh-TW" altLang="en-US" dirty="0"/>
          </a:p>
        </p:txBody>
      </p:sp>
      <p:cxnSp>
        <p:nvCxnSpPr>
          <p:cNvPr id="42" name="直線接點 41"/>
          <p:cNvCxnSpPr>
            <a:stCxn id="34" idx="6"/>
            <a:endCxn id="39" idx="1"/>
          </p:cNvCxnSpPr>
          <p:nvPr/>
        </p:nvCxnSpPr>
        <p:spPr>
          <a:xfrm>
            <a:off x="6050052" y="2290940"/>
            <a:ext cx="216024" cy="32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單箭頭接點 42"/>
          <p:cNvCxnSpPr>
            <a:stCxn id="34" idx="4"/>
            <a:endCxn id="47" idx="0"/>
          </p:cNvCxnSpPr>
          <p:nvPr/>
        </p:nvCxnSpPr>
        <p:spPr>
          <a:xfrm rot="5400000">
            <a:off x="5618004" y="2722988"/>
            <a:ext cx="432048" cy="1588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橢圓 46"/>
          <p:cNvSpPr/>
          <p:nvPr/>
        </p:nvSpPr>
        <p:spPr>
          <a:xfrm>
            <a:off x="5618004" y="2939012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2</a:t>
            </a:r>
            <a:endParaRPr lang="zh-TW" altLang="en-US" dirty="0"/>
          </a:p>
        </p:txBody>
      </p:sp>
      <p:sp>
        <p:nvSpPr>
          <p:cNvPr id="48" name="文字方塊 47"/>
          <p:cNvSpPr txBox="1"/>
          <p:nvPr/>
        </p:nvSpPr>
        <p:spPr>
          <a:xfrm>
            <a:off x="6309948" y="2953080"/>
            <a:ext cx="5229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i</a:t>
            </a:r>
            <a:r>
              <a:rPr lang="en-US" altLang="zh-TW" dirty="0" smtClean="0"/>
              <a:t> &lt;2</a:t>
            </a:r>
            <a:endParaRPr lang="zh-TW" altLang="en-US" dirty="0"/>
          </a:p>
        </p:txBody>
      </p:sp>
      <p:cxnSp>
        <p:nvCxnSpPr>
          <p:cNvPr id="49" name="直線接點 48"/>
          <p:cNvCxnSpPr>
            <a:stCxn id="47" idx="6"/>
            <a:endCxn id="48" idx="1"/>
          </p:cNvCxnSpPr>
          <p:nvPr/>
        </p:nvCxnSpPr>
        <p:spPr>
          <a:xfrm flipV="1">
            <a:off x="6050052" y="3137746"/>
            <a:ext cx="259896" cy="172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文字方塊 50"/>
          <p:cNvSpPr txBox="1"/>
          <p:nvPr/>
        </p:nvSpPr>
        <p:spPr>
          <a:xfrm>
            <a:off x="5910983" y="2578972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err="1" smtClean="0"/>
              <a:t>i</a:t>
            </a:r>
            <a:r>
              <a:rPr lang="en-US" altLang="zh-TW" b="1" dirty="0" smtClean="0"/>
              <a:t> := 0</a:t>
            </a:r>
            <a:endParaRPr lang="zh-TW" altLang="en-US" b="1" dirty="0"/>
          </a:p>
        </p:txBody>
      </p:sp>
      <p:cxnSp>
        <p:nvCxnSpPr>
          <p:cNvPr id="53" name="直線單箭頭接點 52"/>
          <p:cNvCxnSpPr>
            <a:stCxn id="47" idx="4"/>
            <a:endCxn id="54" idx="0"/>
          </p:cNvCxnSpPr>
          <p:nvPr/>
        </p:nvCxnSpPr>
        <p:spPr>
          <a:xfrm rot="5400000">
            <a:off x="5632906" y="3572182"/>
            <a:ext cx="402244" cy="1588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橢圓 53"/>
          <p:cNvSpPr/>
          <p:nvPr/>
        </p:nvSpPr>
        <p:spPr>
          <a:xfrm>
            <a:off x="5618004" y="3773304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56" name="文字方塊 55"/>
          <p:cNvSpPr txBox="1"/>
          <p:nvPr/>
        </p:nvSpPr>
        <p:spPr>
          <a:xfrm>
            <a:off x="6309948" y="3793816"/>
            <a:ext cx="57579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i</a:t>
            </a:r>
            <a:r>
              <a:rPr lang="en-US" altLang="zh-TW" dirty="0" smtClean="0"/>
              <a:t> &lt; 2</a:t>
            </a:r>
            <a:endParaRPr lang="zh-TW" altLang="en-US" dirty="0"/>
          </a:p>
        </p:txBody>
      </p:sp>
      <p:cxnSp>
        <p:nvCxnSpPr>
          <p:cNvPr id="57" name="直線接點 56"/>
          <p:cNvCxnSpPr>
            <a:stCxn id="54" idx="6"/>
            <a:endCxn id="56" idx="1"/>
          </p:cNvCxnSpPr>
          <p:nvPr/>
        </p:nvCxnSpPr>
        <p:spPr>
          <a:xfrm flipV="1">
            <a:off x="6050052" y="3978482"/>
            <a:ext cx="259896" cy="108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文字方塊 58"/>
          <p:cNvSpPr txBox="1"/>
          <p:nvPr/>
        </p:nvSpPr>
        <p:spPr>
          <a:xfrm>
            <a:off x="5906036" y="33617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err="1" smtClean="0"/>
              <a:t>i</a:t>
            </a:r>
            <a:r>
              <a:rPr lang="en-US" altLang="zh-TW" b="1" dirty="0" smtClean="0"/>
              <a:t>&lt;2</a:t>
            </a:r>
            <a:endParaRPr lang="zh-TW" altLang="en-US" b="1" dirty="0"/>
          </a:p>
        </p:txBody>
      </p:sp>
      <p:sp>
        <p:nvSpPr>
          <p:cNvPr id="77" name="文字方塊 76"/>
          <p:cNvSpPr txBox="1"/>
          <p:nvPr/>
        </p:nvSpPr>
        <p:spPr>
          <a:xfrm>
            <a:off x="5796136" y="1412776"/>
            <a:ext cx="693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/>
              <a:t>ART</a:t>
            </a:r>
            <a:endParaRPr lang="zh-TW" altLang="en-US" sz="2400" b="1" dirty="0"/>
          </a:p>
        </p:txBody>
      </p:sp>
      <p:sp>
        <p:nvSpPr>
          <p:cNvPr id="46" name="文字方塊 45"/>
          <p:cNvSpPr txBox="1"/>
          <p:nvPr/>
        </p:nvSpPr>
        <p:spPr>
          <a:xfrm>
            <a:off x="3059832" y="4859868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err="1" smtClean="0"/>
              <a:t>i</a:t>
            </a:r>
            <a:r>
              <a:rPr lang="en-US" altLang="zh-TW" b="1" dirty="0" smtClean="0"/>
              <a:t> &lt; 2</a:t>
            </a:r>
            <a:endParaRPr lang="zh-TW" altLang="en-US" b="1" dirty="0"/>
          </a:p>
        </p:txBody>
      </p:sp>
      <p:sp>
        <p:nvSpPr>
          <p:cNvPr id="50" name="矩形 49"/>
          <p:cNvSpPr/>
          <p:nvPr/>
        </p:nvSpPr>
        <p:spPr>
          <a:xfrm>
            <a:off x="7164288" y="2204864"/>
            <a:ext cx="1584176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 smtClean="0"/>
          </a:p>
        </p:txBody>
      </p:sp>
      <p:cxnSp>
        <p:nvCxnSpPr>
          <p:cNvPr id="55" name="直線接點 54"/>
          <p:cNvCxnSpPr/>
          <p:nvPr/>
        </p:nvCxnSpPr>
        <p:spPr>
          <a:xfrm rot="16200000" flipH="1">
            <a:off x="7416316" y="2312876"/>
            <a:ext cx="1008112" cy="7920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矩形 57"/>
          <p:cNvSpPr/>
          <p:nvPr/>
        </p:nvSpPr>
        <p:spPr>
          <a:xfrm>
            <a:off x="8172400" y="2204864"/>
            <a:ext cx="522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 smtClean="0"/>
              <a:t>i</a:t>
            </a:r>
            <a:r>
              <a:rPr lang="en-US" altLang="zh-TW" dirty="0" smtClean="0"/>
              <a:t> &lt;2</a:t>
            </a:r>
            <a:endParaRPr lang="zh-TW" altLang="en-US" dirty="0"/>
          </a:p>
        </p:txBody>
      </p:sp>
      <p:sp>
        <p:nvSpPr>
          <p:cNvPr id="65" name="矩形 64"/>
          <p:cNvSpPr/>
          <p:nvPr/>
        </p:nvSpPr>
        <p:spPr>
          <a:xfrm>
            <a:off x="7164288" y="2780928"/>
            <a:ext cx="6383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 smtClean="0"/>
              <a:t>i</a:t>
            </a:r>
            <a:r>
              <a:rPr lang="en-US" altLang="zh-TW" dirty="0" smtClean="0"/>
              <a:t> &gt;=2</a:t>
            </a:r>
            <a:endParaRPr lang="zh-TW" altLang="en-US" dirty="0"/>
          </a:p>
        </p:txBody>
      </p:sp>
      <p:sp>
        <p:nvSpPr>
          <p:cNvPr id="74" name="矩形 73"/>
          <p:cNvSpPr/>
          <p:nvPr/>
        </p:nvSpPr>
        <p:spPr>
          <a:xfrm>
            <a:off x="3995936" y="5157192"/>
            <a:ext cx="25290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Post(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&lt;2, 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&lt;2)  = 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&lt;2</a:t>
            </a:r>
            <a:r>
              <a:rPr lang="en-US" altLang="zh-TW" dirty="0" smtClean="0">
                <a:latin typeface="cmmi10"/>
              </a:rPr>
              <a:t> </a:t>
            </a:r>
            <a:r>
              <a:rPr lang="en-US" altLang="zh-TW" dirty="0" smtClean="0">
                <a:latin typeface="cmsy10"/>
              </a:rPr>
              <a:t>Æ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&lt;2</a:t>
            </a:r>
            <a:endParaRPr lang="en-US" altLang="zh-TW" dirty="0" smtClean="0">
              <a:latin typeface="cmmi10"/>
            </a:endParaRPr>
          </a:p>
        </p:txBody>
      </p:sp>
      <p:sp>
        <p:nvSpPr>
          <p:cNvPr id="75" name="手繪多邊形 74"/>
          <p:cNvSpPr/>
          <p:nvPr/>
        </p:nvSpPr>
        <p:spPr>
          <a:xfrm>
            <a:off x="7540283" y="2194560"/>
            <a:ext cx="1209822" cy="998806"/>
          </a:xfrm>
          <a:custGeom>
            <a:avLst/>
            <a:gdLst>
              <a:gd name="connsiteX0" fmla="*/ 0 w 1209822"/>
              <a:gd name="connsiteY0" fmla="*/ 0 h 998806"/>
              <a:gd name="connsiteX1" fmla="*/ 1209822 w 1209822"/>
              <a:gd name="connsiteY1" fmla="*/ 14068 h 998806"/>
              <a:gd name="connsiteX2" fmla="*/ 1209822 w 1209822"/>
              <a:gd name="connsiteY2" fmla="*/ 998806 h 998806"/>
              <a:gd name="connsiteX3" fmla="*/ 759655 w 1209822"/>
              <a:gd name="connsiteY3" fmla="*/ 984738 h 998806"/>
              <a:gd name="connsiteX4" fmla="*/ 0 w 1209822"/>
              <a:gd name="connsiteY4" fmla="*/ 0 h 998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9822" h="998806">
                <a:moveTo>
                  <a:pt x="0" y="0"/>
                </a:moveTo>
                <a:lnTo>
                  <a:pt x="1209822" y="14068"/>
                </a:lnTo>
                <a:lnTo>
                  <a:pt x="1209822" y="998806"/>
                </a:lnTo>
                <a:lnTo>
                  <a:pt x="759655" y="98473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       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&lt;2</a:t>
            </a:r>
            <a:endParaRPr lang="zh-TW" altLang="en-US" dirty="0" smtClean="0"/>
          </a:p>
        </p:txBody>
      </p:sp>
      <p:sp>
        <p:nvSpPr>
          <p:cNvPr id="40" name="投影片編號版面配置區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67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Abstract </a:t>
            </a:r>
            <a:r>
              <a:rPr lang="en-US" altLang="zh-TW" dirty="0" err="1" smtClean="0"/>
              <a:t>Reachability</a:t>
            </a:r>
            <a:r>
              <a:rPr lang="en-US" altLang="zh-TW" dirty="0" smtClean="0"/>
              <a:t> Tree (ART)</a:t>
            </a:r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1691680" y="1988840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5" name="橢圓 4"/>
          <p:cNvSpPr/>
          <p:nvPr/>
        </p:nvSpPr>
        <p:spPr>
          <a:xfrm>
            <a:off x="1691680" y="3212976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2</a:t>
            </a:r>
            <a:endParaRPr lang="zh-TW" altLang="en-US" dirty="0"/>
          </a:p>
        </p:txBody>
      </p:sp>
      <p:sp>
        <p:nvSpPr>
          <p:cNvPr id="6" name="橢圓 5"/>
          <p:cNvSpPr/>
          <p:nvPr/>
        </p:nvSpPr>
        <p:spPr>
          <a:xfrm>
            <a:off x="611560" y="4293096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7" name="橢圓 6"/>
          <p:cNvSpPr/>
          <p:nvPr/>
        </p:nvSpPr>
        <p:spPr>
          <a:xfrm>
            <a:off x="2771800" y="4221088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4</a:t>
            </a:r>
            <a:endParaRPr lang="zh-TW" altLang="en-US" dirty="0"/>
          </a:p>
        </p:txBody>
      </p:sp>
      <p:sp>
        <p:nvSpPr>
          <p:cNvPr id="8" name="橢圓 7"/>
          <p:cNvSpPr/>
          <p:nvPr/>
        </p:nvSpPr>
        <p:spPr>
          <a:xfrm>
            <a:off x="2771800" y="5589240"/>
            <a:ext cx="432048" cy="432048"/>
          </a:xfrm>
          <a:prstGeom prst="ellipse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E</a:t>
            </a:r>
            <a:endParaRPr lang="zh-TW" altLang="en-US" dirty="0"/>
          </a:p>
        </p:txBody>
      </p:sp>
      <p:cxnSp>
        <p:nvCxnSpPr>
          <p:cNvPr id="10" name="直線單箭頭接點 9"/>
          <p:cNvCxnSpPr>
            <a:stCxn id="4" idx="4"/>
            <a:endCxn id="5" idx="0"/>
          </p:cNvCxnSpPr>
          <p:nvPr/>
        </p:nvCxnSpPr>
        <p:spPr>
          <a:xfrm rot="5400000">
            <a:off x="1511660" y="2816932"/>
            <a:ext cx="792088" cy="1588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弧形接點 11"/>
          <p:cNvCxnSpPr>
            <a:stCxn id="5" idx="2"/>
            <a:endCxn id="6" idx="0"/>
          </p:cNvCxnSpPr>
          <p:nvPr/>
        </p:nvCxnSpPr>
        <p:spPr>
          <a:xfrm rot="10800000" flipV="1">
            <a:off x="827584" y="3429000"/>
            <a:ext cx="864096" cy="864096"/>
          </a:xfrm>
          <a:prstGeom prst="curvedConnector2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弧形接點 18"/>
          <p:cNvCxnSpPr>
            <a:stCxn id="6" idx="6"/>
            <a:endCxn id="5" idx="4"/>
          </p:cNvCxnSpPr>
          <p:nvPr/>
        </p:nvCxnSpPr>
        <p:spPr>
          <a:xfrm flipV="1">
            <a:off x="1043608" y="3645024"/>
            <a:ext cx="864096" cy="864096"/>
          </a:xfrm>
          <a:prstGeom prst="curvedConnector2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>
            <a:stCxn id="5" idx="5"/>
            <a:endCxn id="7" idx="1"/>
          </p:cNvCxnSpPr>
          <p:nvPr/>
        </p:nvCxnSpPr>
        <p:spPr>
          <a:xfrm rot="16200000" flipH="1">
            <a:off x="2096460" y="3545748"/>
            <a:ext cx="702608" cy="774616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/>
          <p:cNvCxnSpPr>
            <a:stCxn id="7" idx="4"/>
            <a:endCxn id="8" idx="0"/>
          </p:cNvCxnSpPr>
          <p:nvPr/>
        </p:nvCxnSpPr>
        <p:spPr>
          <a:xfrm rot="5400000">
            <a:off x="2519772" y="5121188"/>
            <a:ext cx="936104" cy="1588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字方塊 28"/>
          <p:cNvSpPr txBox="1"/>
          <p:nvPr/>
        </p:nvSpPr>
        <p:spPr>
          <a:xfrm>
            <a:off x="1907704" y="2564904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err="1" smtClean="0"/>
              <a:t>i</a:t>
            </a:r>
            <a:r>
              <a:rPr lang="en-US" altLang="zh-TW" b="1" dirty="0" smtClean="0"/>
              <a:t> := 0</a:t>
            </a:r>
            <a:endParaRPr lang="zh-TW" altLang="en-US" b="1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755576" y="3347700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err="1" smtClean="0"/>
              <a:t>i</a:t>
            </a:r>
            <a:r>
              <a:rPr lang="en-US" altLang="zh-TW" b="1" dirty="0" smtClean="0"/>
              <a:t>&lt;2</a:t>
            </a:r>
            <a:endParaRPr lang="zh-TW" altLang="en-US" b="1" dirty="0"/>
          </a:p>
        </p:txBody>
      </p:sp>
      <p:sp>
        <p:nvSpPr>
          <p:cNvPr id="31" name="文字方塊 30"/>
          <p:cNvSpPr txBox="1"/>
          <p:nvPr/>
        </p:nvSpPr>
        <p:spPr>
          <a:xfrm>
            <a:off x="2339752" y="3500100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err="1" smtClean="0"/>
              <a:t>i</a:t>
            </a:r>
            <a:r>
              <a:rPr lang="en-US" altLang="zh-TW" b="1" dirty="0" smtClean="0"/>
              <a:t>&gt;=2</a:t>
            </a:r>
            <a:endParaRPr lang="zh-TW" altLang="en-US" b="1" dirty="0"/>
          </a:p>
        </p:txBody>
      </p:sp>
      <p:sp>
        <p:nvSpPr>
          <p:cNvPr id="32" name="文字方塊 31"/>
          <p:cNvSpPr txBox="1"/>
          <p:nvPr/>
        </p:nvSpPr>
        <p:spPr>
          <a:xfrm>
            <a:off x="1259632" y="4005064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err="1" smtClean="0"/>
              <a:t>i</a:t>
            </a:r>
            <a:r>
              <a:rPr lang="en-US" altLang="zh-TW" b="1" dirty="0" smtClean="0"/>
              <a:t> := i+1</a:t>
            </a:r>
            <a:endParaRPr lang="zh-TW" altLang="en-US" b="1" dirty="0"/>
          </a:p>
        </p:txBody>
      </p:sp>
      <p:sp>
        <p:nvSpPr>
          <p:cNvPr id="35" name="文字方塊 34"/>
          <p:cNvSpPr txBox="1"/>
          <p:nvPr/>
        </p:nvSpPr>
        <p:spPr>
          <a:xfrm>
            <a:off x="323528" y="1475492"/>
            <a:ext cx="3153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/>
              <a:t>Control Flow Automata</a:t>
            </a:r>
            <a:endParaRPr lang="zh-TW" altLang="en-US" sz="2400" b="1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179512" y="6165304"/>
            <a:ext cx="7472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Assume that each node is associated with predicate (</a:t>
            </a:r>
            <a:r>
              <a:rPr lang="en-US" altLang="zh-TW" sz="2400" dirty="0" err="1" smtClean="0"/>
              <a:t>i</a:t>
            </a:r>
            <a:r>
              <a:rPr lang="en-US" altLang="zh-TW" sz="2400" dirty="0" smtClean="0"/>
              <a:t> &lt; 2).</a:t>
            </a:r>
            <a:endParaRPr lang="zh-TW" altLang="en-US" sz="2400" dirty="0"/>
          </a:p>
        </p:txBody>
      </p:sp>
      <p:sp>
        <p:nvSpPr>
          <p:cNvPr id="34" name="橢圓 33"/>
          <p:cNvSpPr/>
          <p:nvPr/>
        </p:nvSpPr>
        <p:spPr>
          <a:xfrm>
            <a:off x="5618004" y="2074916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39" name="文字方塊 38"/>
          <p:cNvSpPr txBox="1"/>
          <p:nvPr/>
        </p:nvSpPr>
        <p:spPr>
          <a:xfrm>
            <a:off x="6266076" y="2109496"/>
            <a:ext cx="5999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True</a:t>
            </a:r>
            <a:endParaRPr lang="zh-TW" altLang="en-US" dirty="0"/>
          </a:p>
        </p:txBody>
      </p:sp>
      <p:cxnSp>
        <p:nvCxnSpPr>
          <p:cNvPr id="42" name="直線接點 41"/>
          <p:cNvCxnSpPr>
            <a:stCxn id="34" idx="6"/>
            <a:endCxn id="39" idx="1"/>
          </p:cNvCxnSpPr>
          <p:nvPr/>
        </p:nvCxnSpPr>
        <p:spPr>
          <a:xfrm>
            <a:off x="6050052" y="2290940"/>
            <a:ext cx="216024" cy="32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單箭頭接點 42"/>
          <p:cNvCxnSpPr>
            <a:stCxn id="34" idx="4"/>
            <a:endCxn id="47" idx="0"/>
          </p:cNvCxnSpPr>
          <p:nvPr/>
        </p:nvCxnSpPr>
        <p:spPr>
          <a:xfrm rot="5400000">
            <a:off x="5618004" y="2722988"/>
            <a:ext cx="432048" cy="1588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橢圓 46"/>
          <p:cNvSpPr/>
          <p:nvPr/>
        </p:nvSpPr>
        <p:spPr>
          <a:xfrm>
            <a:off x="5618004" y="2939012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2</a:t>
            </a:r>
            <a:endParaRPr lang="zh-TW" altLang="en-US" dirty="0"/>
          </a:p>
        </p:txBody>
      </p:sp>
      <p:sp>
        <p:nvSpPr>
          <p:cNvPr id="48" name="文字方塊 47"/>
          <p:cNvSpPr txBox="1"/>
          <p:nvPr/>
        </p:nvSpPr>
        <p:spPr>
          <a:xfrm>
            <a:off x="6309948" y="2953080"/>
            <a:ext cx="5229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i</a:t>
            </a:r>
            <a:r>
              <a:rPr lang="en-US" altLang="zh-TW" dirty="0" smtClean="0"/>
              <a:t> &lt;2</a:t>
            </a:r>
            <a:endParaRPr lang="zh-TW" altLang="en-US" dirty="0"/>
          </a:p>
        </p:txBody>
      </p:sp>
      <p:cxnSp>
        <p:nvCxnSpPr>
          <p:cNvPr id="49" name="直線接點 48"/>
          <p:cNvCxnSpPr>
            <a:stCxn id="47" idx="6"/>
            <a:endCxn id="48" idx="1"/>
          </p:cNvCxnSpPr>
          <p:nvPr/>
        </p:nvCxnSpPr>
        <p:spPr>
          <a:xfrm flipV="1">
            <a:off x="6050052" y="3137746"/>
            <a:ext cx="259896" cy="172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文字方塊 50"/>
          <p:cNvSpPr txBox="1"/>
          <p:nvPr/>
        </p:nvSpPr>
        <p:spPr>
          <a:xfrm>
            <a:off x="5910983" y="2578972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err="1" smtClean="0"/>
              <a:t>i</a:t>
            </a:r>
            <a:r>
              <a:rPr lang="en-US" altLang="zh-TW" b="1" dirty="0" smtClean="0"/>
              <a:t> := 0</a:t>
            </a:r>
            <a:endParaRPr lang="zh-TW" altLang="en-US" b="1" dirty="0"/>
          </a:p>
        </p:txBody>
      </p:sp>
      <p:cxnSp>
        <p:nvCxnSpPr>
          <p:cNvPr id="53" name="直線單箭頭接點 52"/>
          <p:cNvCxnSpPr>
            <a:stCxn id="47" idx="4"/>
            <a:endCxn id="54" idx="0"/>
          </p:cNvCxnSpPr>
          <p:nvPr/>
        </p:nvCxnSpPr>
        <p:spPr>
          <a:xfrm rot="5400000">
            <a:off x="5632906" y="3572182"/>
            <a:ext cx="402244" cy="1588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橢圓 53"/>
          <p:cNvSpPr/>
          <p:nvPr/>
        </p:nvSpPr>
        <p:spPr>
          <a:xfrm>
            <a:off x="5618004" y="3773304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56" name="文字方塊 55"/>
          <p:cNvSpPr txBox="1"/>
          <p:nvPr/>
        </p:nvSpPr>
        <p:spPr>
          <a:xfrm>
            <a:off x="6309948" y="3793816"/>
            <a:ext cx="57579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i</a:t>
            </a:r>
            <a:r>
              <a:rPr lang="en-US" altLang="zh-TW" dirty="0" smtClean="0"/>
              <a:t> &lt; 2</a:t>
            </a:r>
            <a:endParaRPr lang="zh-TW" altLang="en-US" dirty="0"/>
          </a:p>
        </p:txBody>
      </p:sp>
      <p:cxnSp>
        <p:nvCxnSpPr>
          <p:cNvPr id="57" name="直線接點 56"/>
          <p:cNvCxnSpPr>
            <a:stCxn id="54" idx="6"/>
            <a:endCxn id="56" idx="1"/>
          </p:cNvCxnSpPr>
          <p:nvPr/>
        </p:nvCxnSpPr>
        <p:spPr>
          <a:xfrm flipV="1">
            <a:off x="6050052" y="3978482"/>
            <a:ext cx="259896" cy="108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文字方塊 58"/>
          <p:cNvSpPr txBox="1"/>
          <p:nvPr/>
        </p:nvSpPr>
        <p:spPr>
          <a:xfrm>
            <a:off x="5906036" y="33617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err="1" smtClean="0"/>
              <a:t>i</a:t>
            </a:r>
            <a:r>
              <a:rPr lang="en-US" altLang="zh-TW" b="1" dirty="0" smtClean="0"/>
              <a:t>&lt;2</a:t>
            </a:r>
            <a:endParaRPr lang="zh-TW" altLang="en-US" b="1" dirty="0"/>
          </a:p>
        </p:txBody>
      </p:sp>
      <p:cxnSp>
        <p:nvCxnSpPr>
          <p:cNvPr id="60" name="直線單箭頭接點 59"/>
          <p:cNvCxnSpPr>
            <a:stCxn id="54" idx="4"/>
            <a:endCxn id="61" idx="0"/>
          </p:cNvCxnSpPr>
          <p:nvPr/>
        </p:nvCxnSpPr>
        <p:spPr>
          <a:xfrm rot="5400000">
            <a:off x="5639503" y="4399877"/>
            <a:ext cx="389050" cy="1588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橢圓 60"/>
          <p:cNvSpPr/>
          <p:nvPr/>
        </p:nvSpPr>
        <p:spPr>
          <a:xfrm>
            <a:off x="5618004" y="4594402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2</a:t>
            </a:r>
            <a:endParaRPr lang="zh-TW" altLang="en-US" dirty="0"/>
          </a:p>
        </p:txBody>
      </p:sp>
      <p:sp>
        <p:nvSpPr>
          <p:cNvPr id="62" name="文字方塊 61"/>
          <p:cNvSpPr txBox="1"/>
          <p:nvPr/>
        </p:nvSpPr>
        <p:spPr>
          <a:xfrm>
            <a:off x="6309948" y="4608470"/>
            <a:ext cx="5999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True</a:t>
            </a:r>
            <a:endParaRPr lang="zh-TW" altLang="en-US" dirty="0"/>
          </a:p>
        </p:txBody>
      </p:sp>
      <p:cxnSp>
        <p:nvCxnSpPr>
          <p:cNvPr id="63" name="直線接點 62"/>
          <p:cNvCxnSpPr>
            <a:stCxn id="61" idx="6"/>
            <a:endCxn id="62" idx="1"/>
          </p:cNvCxnSpPr>
          <p:nvPr/>
        </p:nvCxnSpPr>
        <p:spPr>
          <a:xfrm flipV="1">
            <a:off x="6050052" y="4793136"/>
            <a:ext cx="259896" cy="172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文字方塊 63"/>
          <p:cNvSpPr txBox="1"/>
          <p:nvPr/>
        </p:nvSpPr>
        <p:spPr>
          <a:xfrm>
            <a:off x="5910983" y="4234362"/>
            <a:ext cx="92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err="1" smtClean="0"/>
              <a:t>i</a:t>
            </a:r>
            <a:r>
              <a:rPr lang="en-US" altLang="zh-TW" b="1" dirty="0" smtClean="0"/>
              <a:t> := </a:t>
            </a:r>
            <a:r>
              <a:rPr lang="en-US" altLang="zh-TW" b="1" dirty="0" err="1" smtClean="0"/>
              <a:t>i</a:t>
            </a:r>
            <a:r>
              <a:rPr lang="en-US" altLang="zh-TW" b="1" dirty="0" smtClean="0"/>
              <a:t> + 1</a:t>
            </a:r>
            <a:endParaRPr lang="zh-TW" altLang="en-US" b="1" dirty="0"/>
          </a:p>
        </p:txBody>
      </p:sp>
      <p:sp>
        <p:nvSpPr>
          <p:cNvPr id="77" name="文字方塊 76"/>
          <p:cNvSpPr txBox="1"/>
          <p:nvPr/>
        </p:nvSpPr>
        <p:spPr>
          <a:xfrm>
            <a:off x="5796136" y="1412776"/>
            <a:ext cx="693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/>
              <a:t>ART</a:t>
            </a:r>
            <a:endParaRPr lang="zh-TW" altLang="en-US" sz="2400" b="1" dirty="0"/>
          </a:p>
        </p:txBody>
      </p:sp>
      <p:sp>
        <p:nvSpPr>
          <p:cNvPr id="46" name="文字方塊 45"/>
          <p:cNvSpPr txBox="1"/>
          <p:nvPr/>
        </p:nvSpPr>
        <p:spPr>
          <a:xfrm>
            <a:off x="3059832" y="4859868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err="1" smtClean="0"/>
              <a:t>i</a:t>
            </a:r>
            <a:r>
              <a:rPr lang="en-US" altLang="zh-TW" b="1" dirty="0" smtClean="0"/>
              <a:t> &lt; 2</a:t>
            </a:r>
            <a:endParaRPr lang="zh-TW" altLang="en-US" b="1" dirty="0"/>
          </a:p>
        </p:txBody>
      </p:sp>
      <p:sp>
        <p:nvSpPr>
          <p:cNvPr id="50" name="矩形 49"/>
          <p:cNvSpPr/>
          <p:nvPr/>
        </p:nvSpPr>
        <p:spPr>
          <a:xfrm>
            <a:off x="7164288" y="2204864"/>
            <a:ext cx="1584176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 smtClean="0"/>
          </a:p>
        </p:txBody>
      </p:sp>
      <p:cxnSp>
        <p:nvCxnSpPr>
          <p:cNvPr id="55" name="直線接點 54"/>
          <p:cNvCxnSpPr/>
          <p:nvPr/>
        </p:nvCxnSpPr>
        <p:spPr>
          <a:xfrm rot="16200000" flipH="1">
            <a:off x="7416316" y="2312876"/>
            <a:ext cx="1008112" cy="7920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矩形 57"/>
          <p:cNvSpPr/>
          <p:nvPr/>
        </p:nvSpPr>
        <p:spPr>
          <a:xfrm>
            <a:off x="8172400" y="2204864"/>
            <a:ext cx="522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 smtClean="0"/>
              <a:t>i</a:t>
            </a:r>
            <a:r>
              <a:rPr lang="en-US" altLang="zh-TW" dirty="0" smtClean="0"/>
              <a:t> &lt;2</a:t>
            </a:r>
            <a:endParaRPr lang="zh-TW" altLang="en-US" dirty="0"/>
          </a:p>
        </p:txBody>
      </p:sp>
      <p:sp>
        <p:nvSpPr>
          <p:cNvPr id="65" name="矩形 64"/>
          <p:cNvSpPr/>
          <p:nvPr/>
        </p:nvSpPr>
        <p:spPr>
          <a:xfrm>
            <a:off x="7164288" y="2780928"/>
            <a:ext cx="6383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 smtClean="0"/>
              <a:t>i</a:t>
            </a:r>
            <a:r>
              <a:rPr lang="en-US" altLang="zh-TW" dirty="0" smtClean="0"/>
              <a:t> &gt;=2</a:t>
            </a:r>
            <a:endParaRPr lang="zh-TW" altLang="en-US" dirty="0"/>
          </a:p>
        </p:txBody>
      </p:sp>
      <p:sp>
        <p:nvSpPr>
          <p:cNvPr id="74" name="矩形 73"/>
          <p:cNvSpPr/>
          <p:nvPr/>
        </p:nvSpPr>
        <p:spPr>
          <a:xfrm>
            <a:off x="4572000" y="5579948"/>
            <a:ext cx="38373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Post(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&lt;2, 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:=i+1)  =  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&lt;0 [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/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’] </a:t>
            </a:r>
            <a:r>
              <a:rPr lang="en-US" altLang="zh-TW" dirty="0" smtClean="0">
                <a:latin typeface="cmsy10"/>
              </a:rPr>
              <a:t>Æ 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=i+1[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/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’]</a:t>
            </a:r>
          </a:p>
          <a:p>
            <a:r>
              <a:rPr lang="en-US" altLang="zh-TW" dirty="0" smtClean="0"/>
              <a:t>                             = I’&lt;0 </a:t>
            </a:r>
            <a:r>
              <a:rPr lang="en-US" altLang="zh-TW" dirty="0" smtClean="0">
                <a:latin typeface="cmsy10"/>
              </a:rPr>
              <a:t>Æ 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=I’+1 </a:t>
            </a:r>
          </a:p>
        </p:txBody>
      </p:sp>
      <p:sp>
        <p:nvSpPr>
          <p:cNvPr id="75" name="手繪多邊形 74"/>
          <p:cNvSpPr/>
          <p:nvPr/>
        </p:nvSpPr>
        <p:spPr>
          <a:xfrm>
            <a:off x="7236296" y="2194560"/>
            <a:ext cx="1513809" cy="998806"/>
          </a:xfrm>
          <a:custGeom>
            <a:avLst/>
            <a:gdLst>
              <a:gd name="connsiteX0" fmla="*/ 0 w 1209822"/>
              <a:gd name="connsiteY0" fmla="*/ 0 h 998806"/>
              <a:gd name="connsiteX1" fmla="*/ 1209822 w 1209822"/>
              <a:gd name="connsiteY1" fmla="*/ 14068 h 998806"/>
              <a:gd name="connsiteX2" fmla="*/ 1209822 w 1209822"/>
              <a:gd name="connsiteY2" fmla="*/ 998806 h 998806"/>
              <a:gd name="connsiteX3" fmla="*/ 759655 w 1209822"/>
              <a:gd name="connsiteY3" fmla="*/ 984738 h 998806"/>
              <a:gd name="connsiteX4" fmla="*/ 0 w 1209822"/>
              <a:gd name="connsiteY4" fmla="*/ 0 h 998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9822" h="998806">
                <a:moveTo>
                  <a:pt x="0" y="0"/>
                </a:moveTo>
                <a:lnTo>
                  <a:pt x="1209822" y="14068"/>
                </a:lnTo>
                <a:lnTo>
                  <a:pt x="1209822" y="998806"/>
                </a:lnTo>
                <a:lnTo>
                  <a:pt x="759655" y="98473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alpha val="4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  <a:t>       </a:t>
            </a:r>
            <a:r>
              <a:rPr lang="en-US" altLang="zh-TW" dirty="0" err="1" smtClean="0">
                <a:solidFill>
                  <a:schemeClr val="accent4">
                    <a:lumMod val="50000"/>
                  </a:schemeClr>
                </a:solidFill>
              </a:rPr>
              <a:t>i</a:t>
            </a:r>
            <a: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  <a:t>&lt;1</a:t>
            </a:r>
            <a:endParaRPr lang="zh-TW" altLang="en-US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5" name="投影片編號版面配置區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68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Abstract </a:t>
            </a:r>
            <a:r>
              <a:rPr lang="en-US" altLang="zh-TW" dirty="0" err="1" smtClean="0"/>
              <a:t>Reachability</a:t>
            </a:r>
            <a:r>
              <a:rPr lang="en-US" altLang="zh-TW" dirty="0" smtClean="0"/>
              <a:t> Tree (ART)</a:t>
            </a:r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1691680" y="1988840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5" name="橢圓 4"/>
          <p:cNvSpPr/>
          <p:nvPr/>
        </p:nvSpPr>
        <p:spPr>
          <a:xfrm>
            <a:off x="1691680" y="3212976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2</a:t>
            </a:r>
            <a:endParaRPr lang="zh-TW" altLang="en-US" dirty="0"/>
          </a:p>
        </p:txBody>
      </p:sp>
      <p:sp>
        <p:nvSpPr>
          <p:cNvPr id="6" name="橢圓 5"/>
          <p:cNvSpPr/>
          <p:nvPr/>
        </p:nvSpPr>
        <p:spPr>
          <a:xfrm>
            <a:off x="611560" y="4293096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7" name="橢圓 6"/>
          <p:cNvSpPr/>
          <p:nvPr/>
        </p:nvSpPr>
        <p:spPr>
          <a:xfrm>
            <a:off x="2771800" y="4221088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4</a:t>
            </a:r>
            <a:endParaRPr lang="zh-TW" altLang="en-US" dirty="0"/>
          </a:p>
        </p:txBody>
      </p:sp>
      <p:sp>
        <p:nvSpPr>
          <p:cNvPr id="8" name="橢圓 7"/>
          <p:cNvSpPr/>
          <p:nvPr/>
        </p:nvSpPr>
        <p:spPr>
          <a:xfrm>
            <a:off x="2771800" y="5589240"/>
            <a:ext cx="432048" cy="432048"/>
          </a:xfrm>
          <a:prstGeom prst="ellipse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E</a:t>
            </a:r>
            <a:endParaRPr lang="zh-TW" altLang="en-US" dirty="0"/>
          </a:p>
        </p:txBody>
      </p:sp>
      <p:cxnSp>
        <p:nvCxnSpPr>
          <p:cNvPr id="10" name="直線單箭頭接點 9"/>
          <p:cNvCxnSpPr>
            <a:stCxn id="4" idx="4"/>
            <a:endCxn id="5" idx="0"/>
          </p:cNvCxnSpPr>
          <p:nvPr/>
        </p:nvCxnSpPr>
        <p:spPr>
          <a:xfrm rot="5400000">
            <a:off x="1511660" y="2816932"/>
            <a:ext cx="792088" cy="1588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弧形接點 11"/>
          <p:cNvCxnSpPr>
            <a:stCxn id="5" idx="2"/>
            <a:endCxn id="6" idx="0"/>
          </p:cNvCxnSpPr>
          <p:nvPr/>
        </p:nvCxnSpPr>
        <p:spPr>
          <a:xfrm rot="10800000" flipV="1">
            <a:off x="827584" y="3429000"/>
            <a:ext cx="864096" cy="864096"/>
          </a:xfrm>
          <a:prstGeom prst="curvedConnector2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弧形接點 18"/>
          <p:cNvCxnSpPr>
            <a:stCxn id="6" idx="6"/>
            <a:endCxn id="5" idx="4"/>
          </p:cNvCxnSpPr>
          <p:nvPr/>
        </p:nvCxnSpPr>
        <p:spPr>
          <a:xfrm flipV="1">
            <a:off x="1043608" y="3645024"/>
            <a:ext cx="864096" cy="864096"/>
          </a:xfrm>
          <a:prstGeom prst="curvedConnector2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>
            <a:stCxn id="5" idx="5"/>
            <a:endCxn id="7" idx="1"/>
          </p:cNvCxnSpPr>
          <p:nvPr/>
        </p:nvCxnSpPr>
        <p:spPr>
          <a:xfrm rot="16200000" flipH="1">
            <a:off x="2096460" y="3545748"/>
            <a:ext cx="702608" cy="774616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/>
          <p:cNvCxnSpPr>
            <a:stCxn id="7" idx="4"/>
            <a:endCxn id="8" idx="0"/>
          </p:cNvCxnSpPr>
          <p:nvPr/>
        </p:nvCxnSpPr>
        <p:spPr>
          <a:xfrm rot="5400000">
            <a:off x="2519772" y="5121188"/>
            <a:ext cx="936104" cy="1588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字方塊 28"/>
          <p:cNvSpPr txBox="1"/>
          <p:nvPr/>
        </p:nvSpPr>
        <p:spPr>
          <a:xfrm>
            <a:off x="1907704" y="2564904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err="1" smtClean="0"/>
              <a:t>i</a:t>
            </a:r>
            <a:r>
              <a:rPr lang="en-US" altLang="zh-TW" b="1" dirty="0" smtClean="0"/>
              <a:t> := 0</a:t>
            </a:r>
            <a:endParaRPr lang="zh-TW" altLang="en-US" b="1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755576" y="3347700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err="1" smtClean="0"/>
              <a:t>i</a:t>
            </a:r>
            <a:r>
              <a:rPr lang="en-US" altLang="zh-TW" b="1" dirty="0" smtClean="0"/>
              <a:t>&lt;2</a:t>
            </a:r>
            <a:endParaRPr lang="zh-TW" altLang="en-US" b="1" dirty="0"/>
          </a:p>
        </p:txBody>
      </p:sp>
      <p:sp>
        <p:nvSpPr>
          <p:cNvPr id="31" name="文字方塊 30"/>
          <p:cNvSpPr txBox="1"/>
          <p:nvPr/>
        </p:nvSpPr>
        <p:spPr>
          <a:xfrm>
            <a:off x="2339752" y="3500100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err="1" smtClean="0"/>
              <a:t>i</a:t>
            </a:r>
            <a:r>
              <a:rPr lang="en-US" altLang="zh-TW" b="1" dirty="0" smtClean="0"/>
              <a:t>&gt;=2</a:t>
            </a:r>
            <a:endParaRPr lang="zh-TW" altLang="en-US" b="1" dirty="0"/>
          </a:p>
        </p:txBody>
      </p:sp>
      <p:sp>
        <p:nvSpPr>
          <p:cNvPr id="32" name="文字方塊 31"/>
          <p:cNvSpPr txBox="1"/>
          <p:nvPr/>
        </p:nvSpPr>
        <p:spPr>
          <a:xfrm>
            <a:off x="1259632" y="4005064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err="1" smtClean="0"/>
              <a:t>i</a:t>
            </a:r>
            <a:r>
              <a:rPr lang="en-US" altLang="zh-TW" b="1" dirty="0" smtClean="0"/>
              <a:t> := i+1</a:t>
            </a:r>
            <a:endParaRPr lang="zh-TW" altLang="en-US" b="1" dirty="0"/>
          </a:p>
        </p:txBody>
      </p:sp>
      <p:sp>
        <p:nvSpPr>
          <p:cNvPr id="35" name="文字方塊 34"/>
          <p:cNvSpPr txBox="1"/>
          <p:nvPr/>
        </p:nvSpPr>
        <p:spPr>
          <a:xfrm>
            <a:off x="323528" y="1475492"/>
            <a:ext cx="3153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/>
              <a:t>Control Flow Automata</a:t>
            </a:r>
            <a:endParaRPr lang="zh-TW" altLang="en-US" sz="2400" b="1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179512" y="6165304"/>
            <a:ext cx="7472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Assume that each node is associated with predicate (</a:t>
            </a:r>
            <a:r>
              <a:rPr lang="en-US" altLang="zh-TW" sz="2400" dirty="0" err="1" smtClean="0"/>
              <a:t>i</a:t>
            </a:r>
            <a:r>
              <a:rPr lang="en-US" altLang="zh-TW" sz="2400" dirty="0" smtClean="0"/>
              <a:t> &lt; 2).</a:t>
            </a:r>
            <a:endParaRPr lang="zh-TW" altLang="en-US" sz="2400" dirty="0"/>
          </a:p>
        </p:txBody>
      </p:sp>
      <p:sp>
        <p:nvSpPr>
          <p:cNvPr id="34" name="橢圓 33"/>
          <p:cNvSpPr/>
          <p:nvPr/>
        </p:nvSpPr>
        <p:spPr>
          <a:xfrm>
            <a:off x="5618004" y="2074916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39" name="文字方塊 38"/>
          <p:cNvSpPr txBox="1"/>
          <p:nvPr/>
        </p:nvSpPr>
        <p:spPr>
          <a:xfrm>
            <a:off x="6266076" y="2109496"/>
            <a:ext cx="5999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True</a:t>
            </a:r>
            <a:endParaRPr lang="zh-TW" altLang="en-US" dirty="0"/>
          </a:p>
        </p:txBody>
      </p:sp>
      <p:cxnSp>
        <p:nvCxnSpPr>
          <p:cNvPr id="42" name="直線接點 41"/>
          <p:cNvCxnSpPr>
            <a:stCxn id="34" idx="6"/>
            <a:endCxn id="39" idx="1"/>
          </p:cNvCxnSpPr>
          <p:nvPr/>
        </p:nvCxnSpPr>
        <p:spPr>
          <a:xfrm>
            <a:off x="6050052" y="2290940"/>
            <a:ext cx="216024" cy="32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單箭頭接點 42"/>
          <p:cNvCxnSpPr>
            <a:stCxn id="34" idx="4"/>
            <a:endCxn id="47" idx="0"/>
          </p:cNvCxnSpPr>
          <p:nvPr/>
        </p:nvCxnSpPr>
        <p:spPr>
          <a:xfrm rot="5400000">
            <a:off x="5618004" y="2722988"/>
            <a:ext cx="432048" cy="1588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橢圓 46"/>
          <p:cNvSpPr/>
          <p:nvPr/>
        </p:nvSpPr>
        <p:spPr>
          <a:xfrm>
            <a:off x="5618004" y="2939012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2</a:t>
            </a:r>
            <a:endParaRPr lang="zh-TW" altLang="en-US" dirty="0"/>
          </a:p>
        </p:txBody>
      </p:sp>
      <p:sp>
        <p:nvSpPr>
          <p:cNvPr id="48" name="文字方塊 47"/>
          <p:cNvSpPr txBox="1"/>
          <p:nvPr/>
        </p:nvSpPr>
        <p:spPr>
          <a:xfrm>
            <a:off x="6309948" y="2953080"/>
            <a:ext cx="5229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i</a:t>
            </a:r>
            <a:r>
              <a:rPr lang="en-US" altLang="zh-TW" dirty="0" smtClean="0"/>
              <a:t> &lt;2</a:t>
            </a:r>
            <a:endParaRPr lang="zh-TW" altLang="en-US" dirty="0"/>
          </a:p>
        </p:txBody>
      </p:sp>
      <p:cxnSp>
        <p:nvCxnSpPr>
          <p:cNvPr id="49" name="直線接點 48"/>
          <p:cNvCxnSpPr>
            <a:stCxn id="47" idx="6"/>
            <a:endCxn id="48" idx="1"/>
          </p:cNvCxnSpPr>
          <p:nvPr/>
        </p:nvCxnSpPr>
        <p:spPr>
          <a:xfrm flipV="1">
            <a:off x="6050052" y="3137746"/>
            <a:ext cx="259896" cy="172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文字方塊 50"/>
          <p:cNvSpPr txBox="1"/>
          <p:nvPr/>
        </p:nvSpPr>
        <p:spPr>
          <a:xfrm>
            <a:off x="5910983" y="2578972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err="1" smtClean="0"/>
              <a:t>i</a:t>
            </a:r>
            <a:r>
              <a:rPr lang="en-US" altLang="zh-TW" b="1" dirty="0" smtClean="0"/>
              <a:t> := 0</a:t>
            </a:r>
            <a:endParaRPr lang="zh-TW" altLang="en-US" b="1" dirty="0"/>
          </a:p>
        </p:txBody>
      </p:sp>
      <p:cxnSp>
        <p:nvCxnSpPr>
          <p:cNvPr id="53" name="直線單箭頭接點 52"/>
          <p:cNvCxnSpPr>
            <a:stCxn id="47" idx="4"/>
            <a:endCxn id="54" idx="0"/>
          </p:cNvCxnSpPr>
          <p:nvPr/>
        </p:nvCxnSpPr>
        <p:spPr>
          <a:xfrm rot="5400000">
            <a:off x="5632906" y="3572182"/>
            <a:ext cx="402244" cy="1588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橢圓 53"/>
          <p:cNvSpPr/>
          <p:nvPr/>
        </p:nvSpPr>
        <p:spPr>
          <a:xfrm>
            <a:off x="5618004" y="3773304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56" name="文字方塊 55"/>
          <p:cNvSpPr txBox="1"/>
          <p:nvPr/>
        </p:nvSpPr>
        <p:spPr>
          <a:xfrm>
            <a:off x="6309948" y="3793816"/>
            <a:ext cx="57579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i</a:t>
            </a:r>
            <a:r>
              <a:rPr lang="en-US" altLang="zh-TW" dirty="0" smtClean="0"/>
              <a:t> &lt; 2</a:t>
            </a:r>
            <a:endParaRPr lang="zh-TW" altLang="en-US" dirty="0"/>
          </a:p>
        </p:txBody>
      </p:sp>
      <p:cxnSp>
        <p:nvCxnSpPr>
          <p:cNvPr id="57" name="直線接點 56"/>
          <p:cNvCxnSpPr>
            <a:stCxn id="54" idx="6"/>
            <a:endCxn id="56" idx="1"/>
          </p:cNvCxnSpPr>
          <p:nvPr/>
        </p:nvCxnSpPr>
        <p:spPr>
          <a:xfrm flipV="1">
            <a:off x="6050052" y="3978482"/>
            <a:ext cx="259896" cy="108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文字方塊 58"/>
          <p:cNvSpPr txBox="1"/>
          <p:nvPr/>
        </p:nvSpPr>
        <p:spPr>
          <a:xfrm>
            <a:off x="5906036" y="33617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err="1" smtClean="0"/>
              <a:t>i</a:t>
            </a:r>
            <a:r>
              <a:rPr lang="en-US" altLang="zh-TW" b="1" dirty="0" smtClean="0"/>
              <a:t>&lt;2</a:t>
            </a:r>
            <a:endParaRPr lang="zh-TW" altLang="en-US" b="1" dirty="0"/>
          </a:p>
        </p:txBody>
      </p:sp>
      <p:cxnSp>
        <p:nvCxnSpPr>
          <p:cNvPr id="60" name="直線單箭頭接點 59"/>
          <p:cNvCxnSpPr>
            <a:stCxn id="54" idx="4"/>
            <a:endCxn id="61" idx="0"/>
          </p:cNvCxnSpPr>
          <p:nvPr/>
        </p:nvCxnSpPr>
        <p:spPr>
          <a:xfrm rot="5400000">
            <a:off x="5639503" y="4399877"/>
            <a:ext cx="389050" cy="1588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橢圓 60"/>
          <p:cNvSpPr/>
          <p:nvPr/>
        </p:nvSpPr>
        <p:spPr>
          <a:xfrm>
            <a:off x="5618004" y="4594402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2</a:t>
            </a:r>
            <a:endParaRPr lang="zh-TW" altLang="en-US" dirty="0"/>
          </a:p>
        </p:txBody>
      </p:sp>
      <p:sp>
        <p:nvSpPr>
          <p:cNvPr id="62" name="文字方塊 61"/>
          <p:cNvSpPr txBox="1"/>
          <p:nvPr/>
        </p:nvSpPr>
        <p:spPr>
          <a:xfrm>
            <a:off x="6309948" y="4608470"/>
            <a:ext cx="5999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True</a:t>
            </a:r>
            <a:endParaRPr lang="zh-TW" altLang="en-US" dirty="0"/>
          </a:p>
        </p:txBody>
      </p:sp>
      <p:cxnSp>
        <p:nvCxnSpPr>
          <p:cNvPr id="63" name="直線接點 62"/>
          <p:cNvCxnSpPr>
            <a:stCxn id="61" idx="6"/>
            <a:endCxn id="62" idx="1"/>
          </p:cNvCxnSpPr>
          <p:nvPr/>
        </p:nvCxnSpPr>
        <p:spPr>
          <a:xfrm flipV="1">
            <a:off x="6050052" y="4793136"/>
            <a:ext cx="259896" cy="172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文字方塊 63"/>
          <p:cNvSpPr txBox="1"/>
          <p:nvPr/>
        </p:nvSpPr>
        <p:spPr>
          <a:xfrm>
            <a:off x="5910983" y="4234362"/>
            <a:ext cx="92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err="1" smtClean="0"/>
              <a:t>i</a:t>
            </a:r>
            <a:r>
              <a:rPr lang="en-US" altLang="zh-TW" b="1" dirty="0" smtClean="0"/>
              <a:t> := </a:t>
            </a:r>
            <a:r>
              <a:rPr lang="en-US" altLang="zh-TW" b="1" dirty="0" err="1" smtClean="0"/>
              <a:t>i</a:t>
            </a:r>
            <a:r>
              <a:rPr lang="en-US" altLang="zh-TW" b="1" dirty="0" smtClean="0"/>
              <a:t> + 1</a:t>
            </a:r>
            <a:endParaRPr lang="zh-TW" altLang="en-US" b="1" dirty="0"/>
          </a:p>
        </p:txBody>
      </p:sp>
      <p:cxnSp>
        <p:nvCxnSpPr>
          <p:cNvPr id="66" name="直線單箭頭接點 65"/>
          <p:cNvCxnSpPr>
            <a:endCxn id="67" idx="0"/>
          </p:cNvCxnSpPr>
          <p:nvPr/>
        </p:nvCxnSpPr>
        <p:spPr>
          <a:xfrm rot="5400000">
            <a:off x="5639503" y="5178691"/>
            <a:ext cx="389050" cy="1588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橢圓 66"/>
          <p:cNvSpPr/>
          <p:nvPr/>
        </p:nvSpPr>
        <p:spPr>
          <a:xfrm>
            <a:off x="5618004" y="5373216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4</a:t>
            </a:r>
            <a:endParaRPr lang="zh-TW" altLang="en-US" dirty="0"/>
          </a:p>
        </p:txBody>
      </p:sp>
      <p:sp>
        <p:nvSpPr>
          <p:cNvPr id="68" name="文字方塊 67"/>
          <p:cNvSpPr txBox="1"/>
          <p:nvPr/>
        </p:nvSpPr>
        <p:spPr>
          <a:xfrm>
            <a:off x="6309948" y="5387284"/>
            <a:ext cx="63831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i</a:t>
            </a:r>
            <a:r>
              <a:rPr lang="en-US" altLang="zh-TW" dirty="0" smtClean="0"/>
              <a:t> &gt;=2</a:t>
            </a:r>
            <a:endParaRPr lang="zh-TW" altLang="en-US" dirty="0"/>
          </a:p>
        </p:txBody>
      </p:sp>
      <p:cxnSp>
        <p:nvCxnSpPr>
          <p:cNvPr id="69" name="直線接點 68"/>
          <p:cNvCxnSpPr>
            <a:stCxn id="67" idx="6"/>
            <a:endCxn id="68" idx="1"/>
          </p:cNvCxnSpPr>
          <p:nvPr/>
        </p:nvCxnSpPr>
        <p:spPr>
          <a:xfrm flipV="1">
            <a:off x="6050052" y="5571950"/>
            <a:ext cx="259896" cy="172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文字方塊 69"/>
          <p:cNvSpPr txBox="1"/>
          <p:nvPr/>
        </p:nvSpPr>
        <p:spPr>
          <a:xfrm>
            <a:off x="5910983" y="5013176"/>
            <a:ext cx="69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err="1" smtClean="0"/>
              <a:t>i</a:t>
            </a:r>
            <a:r>
              <a:rPr lang="en-US" altLang="zh-TW" b="1" dirty="0" smtClean="0"/>
              <a:t> &gt;= 2</a:t>
            </a:r>
            <a:endParaRPr lang="zh-TW" altLang="en-US" b="1" dirty="0"/>
          </a:p>
        </p:txBody>
      </p:sp>
      <p:cxnSp>
        <p:nvCxnSpPr>
          <p:cNvPr id="72" name="弧形接點 71"/>
          <p:cNvCxnSpPr>
            <a:stCxn id="61" idx="2"/>
            <a:endCxn id="52" idx="0"/>
          </p:cNvCxnSpPr>
          <p:nvPr/>
        </p:nvCxnSpPr>
        <p:spPr>
          <a:xfrm rot="10800000" flipV="1">
            <a:off x="4312370" y="4810426"/>
            <a:ext cx="1305635" cy="562790"/>
          </a:xfrm>
          <a:prstGeom prst="curved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文字方塊 75"/>
          <p:cNvSpPr txBox="1"/>
          <p:nvPr/>
        </p:nvSpPr>
        <p:spPr>
          <a:xfrm>
            <a:off x="4644008" y="4571836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err="1" smtClean="0"/>
              <a:t>i</a:t>
            </a:r>
            <a:r>
              <a:rPr lang="en-US" altLang="zh-TW" b="1" dirty="0" smtClean="0"/>
              <a:t>&lt;2</a:t>
            </a:r>
            <a:endParaRPr lang="zh-TW" altLang="en-US" b="1" dirty="0"/>
          </a:p>
        </p:txBody>
      </p:sp>
      <p:sp>
        <p:nvSpPr>
          <p:cNvPr id="77" name="文字方塊 76"/>
          <p:cNvSpPr txBox="1"/>
          <p:nvPr/>
        </p:nvSpPr>
        <p:spPr>
          <a:xfrm>
            <a:off x="5796136" y="1412776"/>
            <a:ext cx="693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/>
              <a:t>ART</a:t>
            </a:r>
            <a:endParaRPr lang="zh-TW" altLang="en-US" sz="2400" b="1" dirty="0"/>
          </a:p>
        </p:txBody>
      </p:sp>
      <p:sp>
        <p:nvSpPr>
          <p:cNvPr id="46" name="文字方塊 45"/>
          <p:cNvSpPr txBox="1"/>
          <p:nvPr/>
        </p:nvSpPr>
        <p:spPr>
          <a:xfrm>
            <a:off x="3059832" y="4859868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err="1" smtClean="0"/>
              <a:t>i</a:t>
            </a:r>
            <a:r>
              <a:rPr lang="en-US" altLang="zh-TW" b="1" dirty="0" smtClean="0"/>
              <a:t> &lt; 2</a:t>
            </a:r>
            <a:endParaRPr lang="zh-TW" altLang="en-US" b="1" dirty="0"/>
          </a:p>
        </p:txBody>
      </p:sp>
      <p:sp>
        <p:nvSpPr>
          <p:cNvPr id="52" name="橢圓 51"/>
          <p:cNvSpPr/>
          <p:nvPr/>
        </p:nvSpPr>
        <p:spPr>
          <a:xfrm>
            <a:off x="4096345" y="5373216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71" name="文字方塊 70"/>
          <p:cNvSpPr txBox="1"/>
          <p:nvPr/>
        </p:nvSpPr>
        <p:spPr>
          <a:xfrm>
            <a:off x="4788289" y="5393728"/>
            <a:ext cx="57579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i</a:t>
            </a:r>
            <a:r>
              <a:rPr lang="en-US" altLang="zh-TW" dirty="0" smtClean="0"/>
              <a:t> &lt; 2</a:t>
            </a:r>
            <a:endParaRPr lang="zh-TW" altLang="en-US" dirty="0"/>
          </a:p>
        </p:txBody>
      </p:sp>
      <p:cxnSp>
        <p:nvCxnSpPr>
          <p:cNvPr id="73" name="直線接點 72"/>
          <p:cNvCxnSpPr>
            <a:stCxn id="52" idx="6"/>
            <a:endCxn id="71" idx="1"/>
          </p:cNvCxnSpPr>
          <p:nvPr/>
        </p:nvCxnSpPr>
        <p:spPr>
          <a:xfrm flipV="1">
            <a:off x="4528393" y="5578394"/>
            <a:ext cx="259896" cy="108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投影片編號版面配置區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69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2987824" y="3356992"/>
            <a:ext cx="1656184" cy="914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 err="1" smtClean="0"/>
              <a:t>Reachabilaty</a:t>
            </a:r>
            <a:r>
              <a:rPr lang="en-US" altLang="zh-TW" sz="2000" b="1" dirty="0" smtClean="0"/>
              <a:t> Problem</a:t>
            </a:r>
            <a:endParaRPr lang="zh-TW" altLang="en-US" sz="2000" b="1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The Problem We are Going to Solve</a:t>
            </a:r>
            <a:endParaRPr lang="zh-TW" altLang="en-US" dirty="0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539552" y="1484785"/>
            <a:ext cx="8398768" cy="1728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Given a program with assertion, we</a:t>
            </a:r>
            <a:r>
              <a:rPr kumimoji="0" lang="en-US" altLang="zh-TW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want to </a:t>
            </a:r>
            <a:r>
              <a:rPr kumimoji="0" lang="en-US" altLang="zh-TW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automatically detect if the assertion may be violated</a:t>
            </a:r>
            <a:r>
              <a:rPr kumimoji="0" lang="en-US" altLang="zh-TW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 rot="894854">
            <a:off x="4499992" y="3861048"/>
            <a:ext cx="1728192" cy="914400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 smtClean="0"/>
              <a:t>Predicate Abstraction</a:t>
            </a:r>
            <a:endParaRPr lang="zh-TW" altLang="en-US" sz="2400" b="1" dirty="0"/>
          </a:p>
        </p:txBody>
      </p:sp>
      <p:sp>
        <p:nvSpPr>
          <p:cNvPr id="9" name="矩形 8"/>
          <p:cNvSpPr/>
          <p:nvPr/>
        </p:nvSpPr>
        <p:spPr>
          <a:xfrm rot="20983993">
            <a:off x="3851920" y="5301208"/>
            <a:ext cx="1728192" cy="914400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 smtClean="0"/>
              <a:t>Model Checking</a:t>
            </a:r>
            <a:endParaRPr lang="zh-TW" altLang="en-US" sz="2400" b="1" dirty="0"/>
          </a:p>
        </p:txBody>
      </p:sp>
      <p:sp>
        <p:nvSpPr>
          <p:cNvPr id="10" name="矩形 9"/>
          <p:cNvSpPr/>
          <p:nvPr/>
        </p:nvSpPr>
        <p:spPr>
          <a:xfrm rot="894854">
            <a:off x="340081" y="3852017"/>
            <a:ext cx="1728192" cy="914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 smtClean="0"/>
              <a:t>Craig </a:t>
            </a:r>
            <a:r>
              <a:rPr lang="en-US" altLang="zh-TW" sz="2400" b="1" dirty="0" err="1" smtClean="0"/>
              <a:t>Interpolant</a:t>
            </a:r>
            <a:endParaRPr lang="zh-TW" altLang="en-US" sz="2400" b="1" dirty="0"/>
          </a:p>
        </p:txBody>
      </p:sp>
      <p:sp>
        <p:nvSpPr>
          <p:cNvPr id="12" name="矩形 11"/>
          <p:cNvSpPr/>
          <p:nvPr/>
        </p:nvSpPr>
        <p:spPr>
          <a:xfrm rot="20659386">
            <a:off x="6680960" y="3779768"/>
            <a:ext cx="1656184" cy="9144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 smtClean="0"/>
              <a:t>Control Flow Automata</a:t>
            </a:r>
            <a:endParaRPr lang="zh-TW" altLang="en-US" sz="2000" b="1" dirty="0"/>
          </a:p>
        </p:txBody>
      </p:sp>
      <p:sp>
        <p:nvSpPr>
          <p:cNvPr id="13" name="矩形 12"/>
          <p:cNvSpPr/>
          <p:nvPr/>
        </p:nvSpPr>
        <p:spPr>
          <a:xfrm rot="1433411">
            <a:off x="5763749" y="5392426"/>
            <a:ext cx="2376264" cy="6983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Theory of Linear Arithmetic over Integer</a:t>
            </a:r>
            <a:endParaRPr lang="zh-TW" altLang="en-US" dirty="0"/>
          </a:p>
        </p:txBody>
      </p:sp>
      <p:sp>
        <p:nvSpPr>
          <p:cNvPr id="14" name="矩形 13"/>
          <p:cNvSpPr/>
          <p:nvPr/>
        </p:nvSpPr>
        <p:spPr>
          <a:xfrm rot="20750179">
            <a:off x="442633" y="5455249"/>
            <a:ext cx="2522932" cy="69837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Theory of </a:t>
            </a:r>
            <a:r>
              <a:rPr lang="en-US" altLang="zh-TW" dirty="0" err="1" smtClean="0"/>
              <a:t>Uninterpreted</a:t>
            </a:r>
            <a:r>
              <a:rPr lang="en-US" altLang="zh-TW" dirty="0" smtClean="0"/>
              <a:t> Functions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 rot="19456087">
            <a:off x="2376673" y="425801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 smtClean="0"/>
              <a:t>Logic</a:t>
            </a:r>
            <a:endParaRPr lang="zh-TW" altLang="en-US" sz="2400" b="1" dirty="0"/>
          </a:p>
        </p:txBody>
      </p:sp>
      <p:sp>
        <p:nvSpPr>
          <p:cNvPr id="16" name="矩形 15"/>
          <p:cNvSpPr/>
          <p:nvPr/>
        </p:nvSpPr>
        <p:spPr>
          <a:xfrm rot="1010116">
            <a:off x="4914872" y="3078787"/>
            <a:ext cx="2160240" cy="69837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err="1" smtClean="0"/>
              <a:t>Satisfiability</a:t>
            </a:r>
            <a:r>
              <a:rPr lang="en-US" altLang="zh-TW" b="1" dirty="0" smtClean="0"/>
              <a:t> Modulo Theories (SMT)</a:t>
            </a:r>
            <a:endParaRPr lang="zh-TW" altLang="en-US" b="1" dirty="0"/>
          </a:p>
        </p:txBody>
      </p:sp>
      <p:sp>
        <p:nvSpPr>
          <p:cNvPr id="17" name="投影片編號版面配置區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Abstract </a:t>
            </a:r>
            <a:r>
              <a:rPr lang="en-US" altLang="zh-TW" dirty="0" err="1" smtClean="0"/>
              <a:t>Reachability</a:t>
            </a:r>
            <a:r>
              <a:rPr lang="en-US" altLang="zh-TW" dirty="0" smtClean="0"/>
              <a:t> Tree (ART)</a:t>
            </a:r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1691680" y="1988840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5" name="橢圓 4"/>
          <p:cNvSpPr/>
          <p:nvPr/>
        </p:nvSpPr>
        <p:spPr>
          <a:xfrm>
            <a:off x="1691680" y="3212976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2</a:t>
            </a:r>
            <a:endParaRPr lang="zh-TW" altLang="en-US" dirty="0"/>
          </a:p>
        </p:txBody>
      </p:sp>
      <p:sp>
        <p:nvSpPr>
          <p:cNvPr id="6" name="橢圓 5"/>
          <p:cNvSpPr/>
          <p:nvPr/>
        </p:nvSpPr>
        <p:spPr>
          <a:xfrm>
            <a:off x="611560" y="4293096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7" name="橢圓 6"/>
          <p:cNvSpPr/>
          <p:nvPr/>
        </p:nvSpPr>
        <p:spPr>
          <a:xfrm>
            <a:off x="2771800" y="4221088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4</a:t>
            </a:r>
            <a:endParaRPr lang="zh-TW" altLang="en-US" dirty="0"/>
          </a:p>
        </p:txBody>
      </p:sp>
      <p:sp>
        <p:nvSpPr>
          <p:cNvPr id="8" name="橢圓 7"/>
          <p:cNvSpPr/>
          <p:nvPr/>
        </p:nvSpPr>
        <p:spPr>
          <a:xfrm>
            <a:off x="2771800" y="5589240"/>
            <a:ext cx="432048" cy="432048"/>
          </a:xfrm>
          <a:prstGeom prst="ellipse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E</a:t>
            </a:r>
            <a:endParaRPr lang="zh-TW" altLang="en-US" dirty="0"/>
          </a:p>
        </p:txBody>
      </p:sp>
      <p:cxnSp>
        <p:nvCxnSpPr>
          <p:cNvPr id="10" name="直線單箭頭接點 9"/>
          <p:cNvCxnSpPr>
            <a:stCxn id="4" idx="4"/>
            <a:endCxn id="5" idx="0"/>
          </p:cNvCxnSpPr>
          <p:nvPr/>
        </p:nvCxnSpPr>
        <p:spPr>
          <a:xfrm rot="5400000">
            <a:off x="1511660" y="2816932"/>
            <a:ext cx="792088" cy="1588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弧形接點 11"/>
          <p:cNvCxnSpPr>
            <a:stCxn id="5" idx="2"/>
            <a:endCxn id="6" idx="0"/>
          </p:cNvCxnSpPr>
          <p:nvPr/>
        </p:nvCxnSpPr>
        <p:spPr>
          <a:xfrm rot="10800000" flipV="1">
            <a:off x="827584" y="3429000"/>
            <a:ext cx="864096" cy="864096"/>
          </a:xfrm>
          <a:prstGeom prst="curvedConnector2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弧形接點 18"/>
          <p:cNvCxnSpPr>
            <a:stCxn id="6" idx="6"/>
            <a:endCxn id="5" idx="4"/>
          </p:cNvCxnSpPr>
          <p:nvPr/>
        </p:nvCxnSpPr>
        <p:spPr>
          <a:xfrm flipV="1">
            <a:off x="1043608" y="3645024"/>
            <a:ext cx="864096" cy="864096"/>
          </a:xfrm>
          <a:prstGeom prst="curvedConnector2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>
            <a:stCxn id="5" idx="5"/>
            <a:endCxn id="7" idx="1"/>
          </p:cNvCxnSpPr>
          <p:nvPr/>
        </p:nvCxnSpPr>
        <p:spPr>
          <a:xfrm rot="16200000" flipH="1">
            <a:off x="2096460" y="3545748"/>
            <a:ext cx="702608" cy="774616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/>
          <p:cNvCxnSpPr>
            <a:stCxn id="7" idx="4"/>
            <a:endCxn id="8" idx="0"/>
          </p:cNvCxnSpPr>
          <p:nvPr/>
        </p:nvCxnSpPr>
        <p:spPr>
          <a:xfrm rot="5400000">
            <a:off x="2519772" y="5121188"/>
            <a:ext cx="936104" cy="1588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字方塊 28"/>
          <p:cNvSpPr txBox="1"/>
          <p:nvPr/>
        </p:nvSpPr>
        <p:spPr>
          <a:xfrm>
            <a:off x="1907704" y="2564904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err="1" smtClean="0"/>
              <a:t>i</a:t>
            </a:r>
            <a:r>
              <a:rPr lang="en-US" altLang="zh-TW" b="1" dirty="0" smtClean="0"/>
              <a:t> := 0</a:t>
            </a:r>
            <a:endParaRPr lang="zh-TW" altLang="en-US" b="1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755576" y="3347700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err="1" smtClean="0"/>
              <a:t>i</a:t>
            </a:r>
            <a:r>
              <a:rPr lang="en-US" altLang="zh-TW" b="1" dirty="0" smtClean="0"/>
              <a:t>&lt;2</a:t>
            </a:r>
            <a:endParaRPr lang="zh-TW" altLang="en-US" b="1" dirty="0"/>
          </a:p>
        </p:txBody>
      </p:sp>
      <p:sp>
        <p:nvSpPr>
          <p:cNvPr id="31" name="文字方塊 30"/>
          <p:cNvSpPr txBox="1"/>
          <p:nvPr/>
        </p:nvSpPr>
        <p:spPr>
          <a:xfrm>
            <a:off x="2339752" y="3500100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err="1" smtClean="0"/>
              <a:t>i</a:t>
            </a:r>
            <a:r>
              <a:rPr lang="en-US" altLang="zh-TW" b="1" dirty="0" smtClean="0"/>
              <a:t>&gt;=2</a:t>
            </a:r>
            <a:endParaRPr lang="zh-TW" altLang="en-US" b="1" dirty="0"/>
          </a:p>
        </p:txBody>
      </p:sp>
      <p:sp>
        <p:nvSpPr>
          <p:cNvPr id="32" name="文字方塊 31"/>
          <p:cNvSpPr txBox="1"/>
          <p:nvPr/>
        </p:nvSpPr>
        <p:spPr>
          <a:xfrm>
            <a:off x="1259632" y="4005064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err="1" smtClean="0"/>
              <a:t>i</a:t>
            </a:r>
            <a:r>
              <a:rPr lang="en-US" altLang="zh-TW" b="1" dirty="0" smtClean="0"/>
              <a:t> := i+1</a:t>
            </a:r>
            <a:endParaRPr lang="zh-TW" altLang="en-US" b="1" dirty="0"/>
          </a:p>
        </p:txBody>
      </p:sp>
      <p:sp>
        <p:nvSpPr>
          <p:cNvPr id="35" name="文字方塊 34"/>
          <p:cNvSpPr txBox="1"/>
          <p:nvPr/>
        </p:nvSpPr>
        <p:spPr>
          <a:xfrm>
            <a:off x="323528" y="1475492"/>
            <a:ext cx="3153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/>
              <a:t>Control Flow Automata</a:t>
            </a:r>
            <a:endParaRPr lang="zh-TW" altLang="en-US" sz="2400" b="1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179512" y="6165304"/>
            <a:ext cx="7472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Assume that each node is associated with predicate (</a:t>
            </a:r>
            <a:r>
              <a:rPr lang="en-US" altLang="zh-TW" sz="2400" dirty="0" err="1" smtClean="0"/>
              <a:t>i</a:t>
            </a:r>
            <a:r>
              <a:rPr lang="en-US" altLang="zh-TW" sz="2400" dirty="0" smtClean="0"/>
              <a:t> &lt; 2).</a:t>
            </a:r>
            <a:endParaRPr lang="zh-TW" altLang="en-US" sz="2400" dirty="0"/>
          </a:p>
        </p:txBody>
      </p:sp>
      <p:sp>
        <p:nvSpPr>
          <p:cNvPr id="34" name="橢圓 33"/>
          <p:cNvSpPr/>
          <p:nvPr/>
        </p:nvSpPr>
        <p:spPr>
          <a:xfrm>
            <a:off x="5618004" y="2074916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39" name="文字方塊 38"/>
          <p:cNvSpPr txBox="1"/>
          <p:nvPr/>
        </p:nvSpPr>
        <p:spPr>
          <a:xfrm>
            <a:off x="6266076" y="2109496"/>
            <a:ext cx="5999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True</a:t>
            </a:r>
            <a:endParaRPr lang="zh-TW" altLang="en-US" dirty="0"/>
          </a:p>
        </p:txBody>
      </p:sp>
      <p:cxnSp>
        <p:nvCxnSpPr>
          <p:cNvPr id="42" name="直線接點 41"/>
          <p:cNvCxnSpPr>
            <a:stCxn id="34" idx="6"/>
            <a:endCxn id="39" idx="1"/>
          </p:cNvCxnSpPr>
          <p:nvPr/>
        </p:nvCxnSpPr>
        <p:spPr>
          <a:xfrm>
            <a:off x="6050052" y="2290940"/>
            <a:ext cx="216024" cy="32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單箭頭接點 42"/>
          <p:cNvCxnSpPr>
            <a:stCxn id="34" idx="4"/>
            <a:endCxn id="47" idx="0"/>
          </p:cNvCxnSpPr>
          <p:nvPr/>
        </p:nvCxnSpPr>
        <p:spPr>
          <a:xfrm rot="5400000">
            <a:off x="5618004" y="2722988"/>
            <a:ext cx="432048" cy="1588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橢圓 46"/>
          <p:cNvSpPr/>
          <p:nvPr/>
        </p:nvSpPr>
        <p:spPr>
          <a:xfrm>
            <a:off x="5618004" y="2939012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2</a:t>
            </a:r>
            <a:endParaRPr lang="zh-TW" altLang="en-US" dirty="0"/>
          </a:p>
        </p:txBody>
      </p:sp>
      <p:sp>
        <p:nvSpPr>
          <p:cNvPr id="48" name="文字方塊 47"/>
          <p:cNvSpPr txBox="1"/>
          <p:nvPr/>
        </p:nvSpPr>
        <p:spPr>
          <a:xfrm>
            <a:off x="6309948" y="2953080"/>
            <a:ext cx="5229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i</a:t>
            </a:r>
            <a:r>
              <a:rPr lang="en-US" altLang="zh-TW" dirty="0" smtClean="0"/>
              <a:t> &lt;2</a:t>
            </a:r>
            <a:endParaRPr lang="zh-TW" altLang="en-US" dirty="0"/>
          </a:p>
        </p:txBody>
      </p:sp>
      <p:cxnSp>
        <p:nvCxnSpPr>
          <p:cNvPr id="49" name="直線接點 48"/>
          <p:cNvCxnSpPr>
            <a:stCxn id="47" idx="6"/>
            <a:endCxn id="48" idx="1"/>
          </p:cNvCxnSpPr>
          <p:nvPr/>
        </p:nvCxnSpPr>
        <p:spPr>
          <a:xfrm flipV="1">
            <a:off x="6050052" y="3137746"/>
            <a:ext cx="259896" cy="172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文字方塊 50"/>
          <p:cNvSpPr txBox="1"/>
          <p:nvPr/>
        </p:nvSpPr>
        <p:spPr>
          <a:xfrm>
            <a:off x="5910983" y="2578972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err="1" smtClean="0"/>
              <a:t>i</a:t>
            </a:r>
            <a:r>
              <a:rPr lang="en-US" altLang="zh-TW" b="1" dirty="0" smtClean="0"/>
              <a:t> := 0</a:t>
            </a:r>
            <a:endParaRPr lang="zh-TW" altLang="en-US" b="1" dirty="0"/>
          </a:p>
        </p:txBody>
      </p:sp>
      <p:cxnSp>
        <p:nvCxnSpPr>
          <p:cNvPr id="53" name="直線單箭頭接點 52"/>
          <p:cNvCxnSpPr>
            <a:stCxn id="47" idx="4"/>
            <a:endCxn id="54" idx="0"/>
          </p:cNvCxnSpPr>
          <p:nvPr/>
        </p:nvCxnSpPr>
        <p:spPr>
          <a:xfrm rot="5400000">
            <a:off x="5632906" y="3572182"/>
            <a:ext cx="402244" cy="1588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橢圓 53"/>
          <p:cNvSpPr/>
          <p:nvPr/>
        </p:nvSpPr>
        <p:spPr>
          <a:xfrm>
            <a:off x="5618004" y="3773304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56" name="文字方塊 55"/>
          <p:cNvSpPr txBox="1"/>
          <p:nvPr/>
        </p:nvSpPr>
        <p:spPr>
          <a:xfrm>
            <a:off x="6309948" y="3793816"/>
            <a:ext cx="57579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i</a:t>
            </a:r>
            <a:r>
              <a:rPr lang="en-US" altLang="zh-TW" dirty="0" smtClean="0"/>
              <a:t> &lt; 2</a:t>
            </a:r>
            <a:endParaRPr lang="zh-TW" altLang="en-US" dirty="0"/>
          </a:p>
        </p:txBody>
      </p:sp>
      <p:cxnSp>
        <p:nvCxnSpPr>
          <p:cNvPr id="57" name="直線接點 56"/>
          <p:cNvCxnSpPr>
            <a:stCxn id="54" idx="6"/>
            <a:endCxn id="56" idx="1"/>
          </p:cNvCxnSpPr>
          <p:nvPr/>
        </p:nvCxnSpPr>
        <p:spPr>
          <a:xfrm flipV="1">
            <a:off x="6050052" y="3978482"/>
            <a:ext cx="259896" cy="108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文字方塊 58"/>
          <p:cNvSpPr txBox="1"/>
          <p:nvPr/>
        </p:nvSpPr>
        <p:spPr>
          <a:xfrm>
            <a:off x="5906036" y="33617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err="1" smtClean="0"/>
              <a:t>i</a:t>
            </a:r>
            <a:r>
              <a:rPr lang="en-US" altLang="zh-TW" b="1" dirty="0" smtClean="0"/>
              <a:t>&lt;2</a:t>
            </a:r>
            <a:endParaRPr lang="zh-TW" altLang="en-US" b="1" dirty="0"/>
          </a:p>
        </p:txBody>
      </p:sp>
      <p:cxnSp>
        <p:nvCxnSpPr>
          <p:cNvPr id="60" name="直線單箭頭接點 59"/>
          <p:cNvCxnSpPr>
            <a:stCxn id="54" idx="4"/>
            <a:endCxn id="61" idx="0"/>
          </p:cNvCxnSpPr>
          <p:nvPr/>
        </p:nvCxnSpPr>
        <p:spPr>
          <a:xfrm rot="5400000">
            <a:off x="5639503" y="4399877"/>
            <a:ext cx="389050" cy="1588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橢圓 60"/>
          <p:cNvSpPr/>
          <p:nvPr/>
        </p:nvSpPr>
        <p:spPr>
          <a:xfrm>
            <a:off x="5618004" y="4594402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2</a:t>
            </a:r>
            <a:endParaRPr lang="zh-TW" altLang="en-US" dirty="0"/>
          </a:p>
        </p:txBody>
      </p:sp>
      <p:sp>
        <p:nvSpPr>
          <p:cNvPr id="62" name="文字方塊 61"/>
          <p:cNvSpPr txBox="1"/>
          <p:nvPr/>
        </p:nvSpPr>
        <p:spPr>
          <a:xfrm>
            <a:off x="6309948" y="4608470"/>
            <a:ext cx="5999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True</a:t>
            </a:r>
            <a:endParaRPr lang="zh-TW" altLang="en-US" dirty="0"/>
          </a:p>
        </p:txBody>
      </p:sp>
      <p:cxnSp>
        <p:nvCxnSpPr>
          <p:cNvPr id="63" name="直線接點 62"/>
          <p:cNvCxnSpPr>
            <a:stCxn id="61" idx="6"/>
            <a:endCxn id="62" idx="1"/>
          </p:cNvCxnSpPr>
          <p:nvPr/>
        </p:nvCxnSpPr>
        <p:spPr>
          <a:xfrm flipV="1">
            <a:off x="6050052" y="4793136"/>
            <a:ext cx="259896" cy="172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文字方塊 63"/>
          <p:cNvSpPr txBox="1"/>
          <p:nvPr/>
        </p:nvSpPr>
        <p:spPr>
          <a:xfrm>
            <a:off x="5910983" y="4234362"/>
            <a:ext cx="92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err="1" smtClean="0"/>
              <a:t>i</a:t>
            </a:r>
            <a:r>
              <a:rPr lang="en-US" altLang="zh-TW" b="1" dirty="0" smtClean="0"/>
              <a:t> := </a:t>
            </a:r>
            <a:r>
              <a:rPr lang="en-US" altLang="zh-TW" b="1" dirty="0" err="1" smtClean="0"/>
              <a:t>i</a:t>
            </a:r>
            <a:r>
              <a:rPr lang="en-US" altLang="zh-TW" b="1" dirty="0" smtClean="0"/>
              <a:t> + 1</a:t>
            </a:r>
            <a:endParaRPr lang="zh-TW" altLang="en-US" b="1" dirty="0"/>
          </a:p>
        </p:txBody>
      </p:sp>
      <p:cxnSp>
        <p:nvCxnSpPr>
          <p:cNvPr id="66" name="直線單箭頭接點 65"/>
          <p:cNvCxnSpPr>
            <a:endCxn id="67" idx="0"/>
          </p:cNvCxnSpPr>
          <p:nvPr/>
        </p:nvCxnSpPr>
        <p:spPr>
          <a:xfrm rot="5400000">
            <a:off x="5639503" y="5178691"/>
            <a:ext cx="389050" cy="1588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橢圓 66"/>
          <p:cNvSpPr/>
          <p:nvPr/>
        </p:nvSpPr>
        <p:spPr>
          <a:xfrm>
            <a:off x="5618004" y="5373216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4</a:t>
            </a:r>
            <a:endParaRPr lang="zh-TW" altLang="en-US" dirty="0"/>
          </a:p>
        </p:txBody>
      </p:sp>
      <p:sp>
        <p:nvSpPr>
          <p:cNvPr id="68" name="文字方塊 67"/>
          <p:cNvSpPr txBox="1"/>
          <p:nvPr/>
        </p:nvSpPr>
        <p:spPr>
          <a:xfrm>
            <a:off x="6309948" y="5387284"/>
            <a:ext cx="63831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i</a:t>
            </a:r>
            <a:r>
              <a:rPr lang="en-US" altLang="zh-TW" dirty="0" smtClean="0"/>
              <a:t> &gt;=2</a:t>
            </a:r>
            <a:endParaRPr lang="zh-TW" altLang="en-US" dirty="0"/>
          </a:p>
        </p:txBody>
      </p:sp>
      <p:cxnSp>
        <p:nvCxnSpPr>
          <p:cNvPr id="69" name="直線接點 68"/>
          <p:cNvCxnSpPr>
            <a:stCxn id="67" idx="6"/>
            <a:endCxn id="68" idx="1"/>
          </p:cNvCxnSpPr>
          <p:nvPr/>
        </p:nvCxnSpPr>
        <p:spPr>
          <a:xfrm flipV="1">
            <a:off x="6050052" y="5571950"/>
            <a:ext cx="259896" cy="172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文字方塊 69"/>
          <p:cNvSpPr txBox="1"/>
          <p:nvPr/>
        </p:nvSpPr>
        <p:spPr>
          <a:xfrm>
            <a:off x="5910983" y="5013176"/>
            <a:ext cx="69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err="1" smtClean="0"/>
              <a:t>i</a:t>
            </a:r>
            <a:r>
              <a:rPr lang="en-US" altLang="zh-TW" b="1" dirty="0" smtClean="0"/>
              <a:t> &gt;= 2</a:t>
            </a:r>
            <a:endParaRPr lang="zh-TW" altLang="en-US" b="1" dirty="0"/>
          </a:p>
        </p:txBody>
      </p:sp>
      <p:cxnSp>
        <p:nvCxnSpPr>
          <p:cNvPr id="72" name="弧形接點 71"/>
          <p:cNvCxnSpPr>
            <a:stCxn id="61" idx="2"/>
            <a:endCxn id="52" idx="0"/>
          </p:cNvCxnSpPr>
          <p:nvPr/>
        </p:nvCxnSpPr>
        <p:spPr>
          <a:xfrm rot="10800000" flipV="1">
            <a:off x="4312370" y="4810426"/>
            <a:ext cx="1305635" cy="562790"/>
          </a:xfrm>
          <a:prstGeom prst="curved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文字方塊 75"/>
          <p:cNvSpPr txBox="1"/>
          <p:nvPr/>
        </p:nvSpPr>
        <p:spPr>
          <a:xfrm>
            <a:off x="4644008" y="4571836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err="1" smtClean="0"/>
              <a:t>i</a:t>
            </a:r>
            <a:r>
              <a:rPr lang="en-US" altLang="zh-TW" b="1" dirty="0" smtClean="0"/>
              <a:t>&lt;2</a:t>
            </a:r>
            <a:endParaRPr lang="zh-TW" altLang="en-US" b="1" dirty="0"/>
          </a:p>
        </p:txBody>
      </p:sp>
      <p:sp>
        <p:nvSpPr>
          <p:cNvPr id="77" name="文字方塊 76"/>
          <p:cNvSpPr txBox="1"/>
          <p:nvPr/>
        </p:nvSpPr>
        <p:spPr>
          <a:xfrm>
            <a:off x="5796136" y="1412776"/>
            <a:ext cx="693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/>
              <a:t>ART</a:t>
            </a:r>
            <a:endParaRPr lang="zh-TW" altLang="en-US" sz="2400" b="1" dirty="0"/>
          </a:p>
        </p:txBody>
      </p:sp>
      <p:sp>
        <p:nvSpPr>
          <p:cNvPr id="46" name="文字方塊 45"/>
          <p:cNvSpPr txBox="1"/>
          <p:nvPr/>
        </p:nvSpPr>
        <p:spPr>
          <a:xfrm>
            <a:off x="3059832" y="4859868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err="1" smtClean="0"/>
              <a:t>i</a:t>
            </a:r>
            <a:r>
              <a:rPr lang="en-US" altLang="zh-TW" b="1" dirty="0" smtClean="0"/>
              <a:t> &lt; 2</a:t>
            </a:r>
            <a:endParaRPr lang="zh-TW" altLang="en-US" b="1" dirty="0"/>
          </a:p>
        </p:txBody>
      </p:sp>
      <p:sp>
        <p:nvSpPr>
          <p:cNvPr id="52" name="橢圓 51"/>
          <p:cNvSpPr/>
          <p:nvPr/>
        </p:nvSpPr>
        <p:spPr>
          <a:xfrm>
            <a:off x="4096345" y="5373216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71" name="文字方塊 70"/>
          <p:cNvSpPr txBox="1"/>
          <p:nvPr/>
        </p:nvSpPr>
        <p:spPr>
          <a:xfrm>
            <a:off x="4788289" y="5393728"/>
            <a:ext cx="57579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i</a:t>
            </a:r>
            <a:r>
              <a:rPr lang="en-US" altLang="zh-TW" dirty="0" smtClean="0"/>
              <a:t> &lt; 2</a:t>
            </a:r>
            <a:endParaRPr lang="zh-TW" altLang="en-US" dirty="0"/>
          </a:p>
        </p:txBody>
      </p:sp>
      <p:cxnSp>
        <p:nvCxnSpPr>
          <p:cNvPr id="73" name="直線接點 72"/>
          <p:cNvCxnSpPr>
            <a:stCxn id="52" idx="6"/>
            <a:endCxn id="71" idx="1"/>
          </p:cNvCxnSpPr>
          <p:nvPr/>
        </p:nvCxnSpPr>
        <p:spPr>
          <a:xfrm flipV="1">
            <a:off x="4528393" y="5578394"/>
            <a:ext cx="259896" cy="108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十字形 74"/>
          <p:cNvSpPr/>
          <p:nvPr/>
        </p:nvSpPr>
        <p:spPr>
          <a:xfrm rot="2657361">
            <a:off x="4092444" y="5545050"/>
            <a:ext cx="477494" cy="470741"/>
          </a:xfrm>
          <a:prstGeom prst="plus">
            <a:avLst>
              <a:gd name="adj" fmla="val 43462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1" name="手繪多邊形 80"/>
          <p:cNvSpPr/>
          <p:nvPr/>
        </p:nvSpPr>
        <p:spPr>
          <a:xfrm>
            <a:off x="3657600" y="3685735"/>
            <a:ext cx="1941342" cy="2082019"/>
          </a:xfrm>
          <a:custGeom>
            <a:avLst/>
            <a:gdLst>
              <a:gd name="connsiteX0" fmla="*/ 633046 w 1941342"/>
              <a:gd name="connsiteY0" fmla="*/ 2082019 h 2082019"/>
              <a:gd name="connsiteX1" fmla="*/ 450166 w 1941342"/>
              <a:gd name="connsiteY1" fmla="*/ 2053883 h 2082019"/>
              <a:gd name="connsiteX2" fmla="*/ 379828 w 1941342"/>
              <a:gd name="connsiteY2" fmla="*/ 2011680 h 2082019"/>
              <a:gd name="connsiteX3" fmla="*/ 281354 w 1941342"/>
              <a:gd name="connsiteY3" fmla="*/ 1983545 h 2082019"/>
              <a:gd name="connsiteX4" fmla="*/ 196948 w 1941342"/>
              <a:gd name="connsiteY4" fmla="*/ 1941342 h 2082019"/>
              <a:gd name="connsiteX5" fmla="*/ 56271 w 1941342"/>
              <a:gd name="connsiteY5" fmla="*/ 1842868 h 2082019"/>
              <a:gd name="connsiteX6" fmla="*/ 14068 w 1941342"/>
              <a:gd name="connsiteY6" fmla="*/ 1786597 h 2082019"/>
              <a:gd name="connsiteX7" fmla="*/ 0 w 1941342"/>
              <a:gd name="connsiteY7" fmla="*/ 1744394 h 2082019"/>
              <a:gd name="connsiteX8" fmla="*/ 42203 w 1941342"/>
              <a:gd name="connsiteY8" fmla="*/ 1603717 h 2082019"/>
              <a:gd name="connsiteX9" fmla="*/ 98474 w 1941342"/>
              <a:gd name="connsiteY9" fmla="*/ 1505243 h 2082019"/>
              <a:gd name="connsiteX10" fmla="*/ 126609 w 1941342"/>
              <a:gd name="connsiteY10" fmla="*/ 1434905 h 2082019"/>
              <a:gd name="connsiteX11" fmla="*/ 225083 w 1941342"/>
              <a:gd name="connsiteY11" fmla="*/ 1350499 h 2082019"/>
              <a:gd name="connsiteX12" fmla="*/ 239151 w 1941342"/>
              <a:gd name="connsiteY12" fmla="*/ 1434905 h 2082019"/>
              <a:gd name="connsiteX13" fmla="*/ 182880 w 1941342"/>
              <a:gd name="connsiteY13" fmla="*/ 1420837 h 2082019"/>
              <a:gd name="connsiteX14" fmla="*/ 140677 w 1941342"/>
              <a:gd name="connsiteY14" fmla="*/ 1378634 h 2082019"/>
              <a:gd name="connsiteX15" fmla="*/ 98474 w 1941342"/>
              <a:gd name="connsiteY15" fmla="*/ 1223890 h 2082019"/>
              <a:gd name="connsiteX16" fmla="*/ 126609 w 1941342"/>
              <a:gd name="connsiteY16" fmla="*/ 956603 h 2082019"/>
              <a:gd name="connsiteX17" fmla="*/ 168812 w 1941342"/>
              <a:gd name="connsiteY17" fmla="*/ 815927 h 2082019"/>
              <a:gd name="connsiteX18" fmla="*/ 196948 w 1941342"/>
              <a:gd name="connsiteY18" fmla="*/ 745588 h 2082019"/>
              <a:gd name="connsiteX19" fmla="*/ 225083 w 1941342"/>
              <a:gd name="connsiteY19" fmla="*/ 661182 h 2082019"/>
              <a:gd name="connsiteX20" fmla="*/ 239151 w 1941342"/>
              <a:gd name="connsiteY20" fmla="*/ 604911 h 2082019"/>
              <a:gd name="connsiteX21" fmla="*/ 295422 w 1941342"/>
              <a:gd name="connsiteY21" fmla="*/ 548640 h 2082019"/>
              <a:gd name="connsiteX22" fmla="*/ 323557 w 1941342"/>
              <a:gd name="connsiteY22" fmla="*/ 506437 h 2082019"/>
              <a:gd name="connsiteX23" fmla="*/ 407963 w 1941342"/>
              <a:gd name="connsiteY23" fmla="*/ 436099 h 2082019"/>
              <a:gd name="connsiteX24" fmla="*/ 436098 w 1941342"/>
              <a:gd name="connsiteY24" fmla="*/ 407963 h 2082019"/>
              <a:gd name="connsiteX25" fmla="*/ 506437 w 1941342"/>
              <a:gd name="connsiteY25" fmla="*/ 393896 h 2082019"/>
              <a:gd name="connsiteX26" fmla="*/ 548640 w 1941342"/>
              <a:gd name="connsiteY26" fmla="*/ 379828 h 2082019"/>
              <a:gd name="connsiteX27" fmla="*/ 661182 w 1941342"/>
              <a:gd name="connsiteY27" fmla="*/ 393896 h 2082019"/>
              <a:gd name="connsiteX28" fmla="*/ 703385 w 1941342"/>
              <a:gd name="connsiteY28" fmla="*/ 407963 h 2082019"/>
              <a:gd name="connsiteX29" fmla="*/ 717452 w 1941342"/>
              <a:gd name="connsiteY29" fmla="*/ 450167 h 2082019"/>
              <a:gd name="connsiteX30" fmla="*/ 675249 w 1941342"/>
              <a:gd name="connsiteY30" fmla="*/ 478302 h 2082019"/>
              <a:gd name="connsiteX31" fmla="*/ 590843 w 1941342"/>
              <a:gd name="connsiteY31" fmla="*/ 422031 h 2082019"/>
              <a:gd name="connsiteX32" fmla="*/ 548640 w 1941342"/>
              <a:gd name="connsiteY32" fmla="*/ 393896 h 2082019"/>
              <a:gd name="connsiteX33" fmla="*/ 520505 w 1941342"/>
              <a:gd name="connsiteY33" fmla="*/ 323557 h 2082019"/>
              <a:gd name="connsiteX34" fmla="*/ 562708 w 1941342"/>
              <a:gd name="connsiteY34" fmla="*/ 182880 h 2082019"/>
              <a:gd name="connsiteX35" fmla="*/ 604911 w 1941342"/>
              <a:gd name="connsiteY35" fmla="*/ 126610 h 2082019"/>
              <a:gd name="connsiteX36" fmla="*/ 703385 w 1941342"/>
              <a:gd name="connsiteY36" fmla="*/ 70339 h 2082019"/>
              <a:gd name="connsiteX37" fmla="*/ 745588 w 1941342"/>
              <a:gd name="connsiteY37" fmla="*/ 42203 h 2082019"/>
              <a:gd name="connsiteX38" fmla="*/ 984738 w 1941342"/>
              <a:gd name="connsiteY38" fmla="*/ 0 h 2082019"/>
              <a:gd name="connsiteX39" fmla="*/ 1420837 w 1941342"/>
              <a:gd name="connsiteY39" fmla="*/ 14068 h 2082019"/>
              <a:gd name="connsiteX40" fmla="*/ 1561514 w 1941342"/>
              <a:gd name="connsiteY40" fmla="*/ 42203 h 2082019"/>
              <a:gd name="connsiteX41" fmla="*/ 1744394 w 1941342"/>
              <a:gd name="connsiteY41" fmla="*/ 112542 h 2082019"/>
              <a:gd name="connsiteX42" fmla="*/ 1786597 w 1941342"/>
              <a:gd name="connsiteY42" fmla="*/ 126610 h 2082019"/>
              <a:gd name="connsiteX43" fmla="*/ 1828800 w 1941342"/>
              <a:gd name="connsiteY43" fmla="*/ 154745 h 2082019"/>
              <a:gd name="connsiteX44" fmla="*/ 1913206 w 1941342"/>
              <a:gd name="connsiteY44" fmla="*/ 182880 h 2082019"/>
              <a:gd name="connsiteX45" fmla="*/ 1941342 w 1941342"/>
              <a:gd name="connsiteY45" fmla="*/ 196948 h 2082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941342" h="2082019">
                <a:moveTo>
                  <a:pt x="633046" y="2082019"/>
                </a:moveTo>
                <a:cubicBezTo>
                  <a:pt x="620291" y="2080425"/>
                  <a:pt x="479460" y="2065601"/>
                  <a:pt x="450166" y="2053883"/>
                </a:cubicBezTo>
                <a:cubicBezTo>
                  <a:pt x="424779" y="2043728"/>
                  <a:pt x="405067" y="2022196"/>
                  <a:pt x="379828" y="2011680"/>
                </a:cubicBezTo>
                <a:cubicBezTo>
                  <a:pt x="348316" y="1998550"/>
                  <a:pt x="313217" y="1995800"/>
                  <a:pt x="281354" y="1983545"/>
                </a:cubicBezTo>
                <a:cubicBezTo>
                  <a:pt x="251994" y="1972253"/>
                  <a:pt x="224563" y="1956405"/>
                  <a:pt x="196948" y="1941342"/>
                </a:cubicBezTo>
                <a:cubicBezTo>
                  <a:pt x="149129" y="1915259"/>
                  <a:pt x="94957" y="1881555"/>
                  <a:pt x="56271" y="1842868"/>
                </a:cubicBezTo>
                <a:cubicBezTo>
                  <a:pt x="39692" y="1826289"/>
                  <a:pt x="28136" y="1805354"/>
                  <a:pt x="14068" y="1786597"/>
                </a:cubicBezTo>
                <a:cubicBezTo>
                  <a:pt x="9379" y="1772529"/>
                  <a:pt x="0" y="1759223"/>
                  <a:pt x="0" y="1744394"/>
                </a:cubicBezTo>
                <a:cubicBezTo>
                  <a:pt x="0" y="1688834"/>
                  <a:pt x="25276" y="1654497"/>
                  <a:pt x="42203" y="1603717"/>
                </a:cubicBezTo>
                <a:cubicBezTo>
                  <a:pt x="70542" y="1518700"/>
                  <a:pt x="32880" y="1570838"/>
                  <a:pt x="98474" y="1505243"/>
                </a:cubicBezTo>
                <a:cubicBezTo>
                  <a:pt x="107852" y="1481797"/>
                  <a:pt x="112602" y="1455916"/>
                  <a:pt x="126609" y="1434905"/>
                </a:cubicBezTo>
                <a:cubicBezTo>
                  <a:pt x="153900" y="1393969"/>
                  <a:pt x="186900" y="1375954"/>
                  <a:pt x="225083" y="1350499"/>
                </a:cubicBezTo>
                <a:cubicBezTo>
                  <a:pt x="231152" y="1359603"/>
                  <a:pt x="285131" y="1416513"/>
                  <a:pt x="239151" y="1434905"/>
                </a:cubicBezTo>
                <a:cubicBezTo>
                  <a:pt x="221200" y="1442086"/>
                  <a:pt x="201637" y="1425526"/>
                  <a:pt x="182880" y="1420837"/>
                </a:cubicBezTo>
                <a:cubicBezTo>
                  <a:pt x="168812" y="1406769"/>
                  <a:pt x="150339" y="1396025"/>
                  <a:pt x="140677" y="1378634"/>
                </a:cubicBezTo>
                <a:cubicBezTo>
                  <a:pt x="118368" y="1338477"/>
                  <a:pt x="107566" y="1269346"/>
                  <a:pt x="98474" y="1223890"/>
                </a:cubicBezTo>
                <a:cubicBezTo>
                  <a:pt x="106627" y="1126051"/>
                  <a:pt x="109647" y="1049895"/>
                  <a:pt x="126609" y="956603"/>
                </a:cubicBezTo>
                <a:cubicBezTo>
                  <a:pt x="134242" y="914622"/>
                  <a:pt x="155468" y="852622"/>
                  <a:pt x="168812" y="815927"/>
                </a:cubicBezTo>
                <a:cubicBezTo>
                  <a:pt x="177442" y="792195"/>
                  <a:pt x="188318" y="769320"/>
                  <a:pt x="196948" y="745588"/>
                </a:cubicBezTo>
                <a:cubicBezTo>
                  <a:pt x="207083" y="717716"/>
                  <a:pt x="216561" y="689588"/>
                  <a:pt x="225083" y="661182"/>
                </a:cubicBezTo>
                <a:cubicBezTo>
                  <a:pt x="230639" y="642663"/>
                  <a:pt x="228904" y="621306"/>
                  <a:pt x="239151" y="604911"/>
                </a:cubicBezTo>
                <a:cubicBezTo>
                  <a:pt x="253210" y="582417"/>
                  <a:pt x="278159" y="568780"/>
                  <a:pt x="295422" y="548640"/>
                </a:cubicBezTo>
                <a:cubicBezTo>
                  <a:pt x="306425" y="535803"/>
                  <a:pt x="312733" y="519425"/>
                  <a:pt x="323557" y="506437"/>
                </a:cubicBezTo>
                <a:cubicBezTo>
                  <a:pt x="373684" y="446284"/>
                  <a:pt x="352632" y="480364"/>
                  <a:pt x="407963" y="436099"/>
                </a:cubicBezTo>
                <a:cubicBezTo>
                  <a:pt x="418320" y="427813"/>
                  <a:pt x="423907" y="413188"/>
                  <a:pt x="436098" y="407963"/>
                </a:cubicBezTo>
                <a:cubicBezTo>
                  <a:pt x="458075" y="398544"/>
                  <a:pt x="483240" y="399695"/>
                  <a:pt x="506437" y="393896"/>
                </a:cubicBezTo>
                <a:cubicBezTo>
                  <a:pt x="520823" y="390300"/>
                  <a:pt x="534572" y="384517"/>
                  <a:pt x="548640" y="379828"/>
                </a:cubicBezTo>
                <a:cubicBezTo>
                  <a:pt x="586154" y="384517"/>
                  <a:pt x="623986" y="387133"/>
                  <a:pt x="661182" y="393896"/>
                </a:cubicBezTo>
                <a:cubicBezTo>
                  <a:pt x="675771" y="396549"/>
                  <a:pt x="692900" y="397478"/>
                  <a:pt x="703385" y="407963"/>
                </a:cubicBezTo>
                <a:cubicBezTo>
                  <a:pt x="713871" y="418449"/>
                  <a:pt x="712763" y="436099"/>
                  <a:pt x="717452" y="450167"/>
                </a:cubicBezTo>
                <a:cubicBezTo>
                  <a:pt x="703384" y="459545"/>
                  <a:pt x="691926" y="475523"/>
                  <a:pt x="675249" y="478302"/>
                </a:cubicBezTo>
                <a:cubicBezTo>
                  <a:pt x="638165" y="484482"/>
                  <a:pt x="611341" y="439113"/>
                  <a:pt x="590843" y="422031"/>
                </a:cubicBezTo>
                <a:cubicBezTo>
                  <a:pt x="577855" y="411207"/>
                  <a:pt x="562708" y="403274"/>
                  <a:pt x="548640" y="393896"/>
                </a:cubicBezTo>
                <a:cubicBezTo>
                  <a:pt x="539262" y="370450"/>
                  <a:pt x="522442" y="348735"/>
                  <a:pt x="520505" y="323557"/>
                </a:cubicBezTo>
                <a:cubicBezTo>
                  <a:pt x="510778" y="197105"/>
                  <a:pt x="516764" y="238012"/>
                  <a:pt x="562708" y="182880"/>
                </a:cubicBezTo>
                <a:cubicBezTo>
                  <a:pt x="577718" y="164868"/>
                  <a:pt x="588332" y="143189"/>
                  <a:pt x="604911" y="126610"/>
                </a:cubicBezTo>
                <a:cubicBezTo>
                  <a:pt x="672946" y="58576"/>
                  <a:pt x="639002" y="102531"/>
                  <a:pt x="703385" y="70339"/>
                </a:cubicBezTo>
                <a:cubicBezTo>
                  <a:pt x="718507" y="62778"/>
                  <a:pt x="729428" y="47175"/>
                  <a:pt x="745588" y="42203"/>
                </a:cubicBezTo>
                <a:cubicBezTo>
                  <a:pt x="805621" y="23731"/>
                  <a:pt x="917385" y="9622"/>
                  <a:pt x="984738" y="0"/>
                </a:cubicBezTo>
                <a:cubicBezTo>
                  <a:pt x="1130104" y="4689"/>
                  <a:pt x="1275783" y="3454"/>
                  <a:pt x="1420837" y="14068"/>
                </a:cubicBezTo>
                <a:cubicBezTo>
                  <a:pt x="1468530" y="17558"/>
                  <a:pt x="1561514" y="42203"/>
                  <a:pt x="1561514" y="42203"/>
                </a:cubicBezTo>
                <a:cubicBezTo>
                  <a:pt x="1657575" y="90234"/>
                  <a:pt x="1597888" y="63707"/>
                  <a:pt x="1744394" y="112542"/>
                </a:cubicBezTo>
                <a:cubicBezTo>
                  <a:pt x="1758462" y="117231"/>
                  <a:pt x="1774259" y="118385"/>
                  <a:pt x="1786597" y="126610"/>
                </a:cubicBezTo>
                <a:cubicBezTo>
                  <a:pt x="1800665" y="135988"/>
                  <a:pt x="1813350" y="147878"/>
                  <a:pt x="1828800" y="154745"/>
                </a:cubicBezTo>
                <a:cubicBezTo>
                  <a:pt x="1855901" y="166790"/>
                  <a:pt x="1886680" y="169617"/>
                  <a:pt x="1913206" y="182880"/>
                </a:cubicBezTo>
                <a:lnTo>
                  <a:pt x="1941342" y="196948"/>
                </a:lnTo>
              </a:path>
            </a:pathLst>
          </a:custGeom>
          <a:ln w="381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2" name="文字方塊 81"/>
          <p:cNvSpPr txBox="1"/>
          <p:nvPr/>
        </p:nvSpPr>
        <p:spPr>
          <a:xfrm>
            <a:off x="3923928" y="3356992"/>
            <a:ext cx="1133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Is covered</a:t>
            </a:r>
            <a:endParaRPr lang="zh-TW" altLang="en-US" dirty="0"/>
          </a:p>
        </p:txBody>
      </p:sp>
      <p:sp>
        <p:nvSpPr>
          <p:cNvPr id="55" name="投影片編號版面配置區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70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Cover</a:t>
            </a:r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971600" y="1916832"/>
            <a:ext cx="685964" cy="7043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 smtClean="0"/>
              <a:t>n</a:t>
            </a:r>
            <a:endParaRPr lang="zh-TW" altLang="en-US" sz="28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1917460" y="2016976"/>
            <a:ext cx="39786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latin typeface="cmmi10"/>
              </a:rPr>
              <a:t>Á</a:t>
            </a:r>
            <a:endParaRPr lang="zh-TW" altLang="en-US" sz="2800" dirty="0">
              <a:latin typeface="cmmi10"/>
            </a:endParaRPr>
          </a:p>
        </p:txBody>
      </p:sp>
      <p:cxnSp>
        <p:nvCxnSpPr>
          <p:cNvPr id="6" name="直線接點 5"/>
          <p:cNvCxnSpPr>
            <a:stCxn id="4" idx="6"/>
            <a:endCxn id="5" idx="1"/>
          </p:cNvCxnSpPr>
          <p:nvPr/>
        </p:nvCxnSpPr>
        <p:spPr>
          <a:xfrm>
            <a:off x="1657564" y="2269004"/>
            <a:ext cx="259896" cy="95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橢圓 9"/>
          <p:cNvSpPr/>
          <p:nvPr/>
        </p:nvSpPr>
        <p:spPr>
          <a:xfrm>
            <a:off x="4788024" y="1988840"/>
            <a:ext cx="685964" cy="7043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 smtClean="0"/>
              <a:t>n'</a:t>
            </a:r>
            <a:endParaRPr lang="zh-TW" altLang="en-US" sz="28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5733884" y="2088984"/>
            <a:ext cx="47641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latin typeface="cmmi10"/>
              </a:rPr>
              <a:t>Á</a:t>
            </a:r>
            <a:r>
              <a:rPr lang="en-US" altLang="zh-TW" sz="2800" dirty="0" smtClean="0"/>
              <a:t>'</a:t>
            </a:r>
            <a:endParaRPr lang="zh-TW" altLang="en-US" sz="2800" dirty="0">
              <a:latin typeface="cmmi10"/>
            </a:endParaRPr>
          </a:p>
        </p:txBody>
      </p:sp>
      <p:cxnSp>
        <p:nvCxnSpPr>
          <p:cNvPr id="12" name="直線接點 11"/>
          <p:cNvCxnSpPr>
            <a:stCxn id="10" idx="6"/>
            <a:endCxn id="11" idx="1"/>
          </p:cNvCxnSpPr>
          <p:nvPr/>
        </p:nvCxnSpPr>
        <p:spPr>
          <a:xfrm>
            <a:off x="5473988" y="2341012"/>
            <a:ext cx="259896" cy="95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/>
          <p:cNvSpPr txBox="1"/>
          <p:nvPr/>
        </p:nvSpPr>
        <p:spPr>
          <a:xfrm>
            <a:off x="2627784" y="2060848"/>
            <a:ext cx="20808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/>
              <a:t>is covered by</a:t>
            </a:r>
            <a:endParaRPr lang="zh-TW" altLang="en-US" sz="28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971600" y="2996952"/>
            <a:ext cx="32140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err="1" smtClean="0"/>
              <a:t>iff</a:t>
            </a:r>
            <a:r>
              <a:rPr lang="en-US" altLang="zh-TW" sz="2800" dirty="0" smtClean="0"/>
              <a:t> (1) n=n’ (2) </a:t>
            </a:r>
            <a:r>
              <a:rPr lang="en-US" altLang="zh-TW" sz="2800" dirty="0" smtClean="0">
                <a:latin typeface="cmmi10"/>
              </a:rPr>
              <a:t>Á</a:t>
            </a:r>
            <a:r>
              <a:rPr lang="en-US" altLang="zh-TW" sz="2800" dirty="0" smtClean="0"/>
              <a:t> </a:t>
            </a:r>
            <a:r>
              <a:rPr lang="en-US" altLang="zh-TW" sz="2800" dirty="0" smtClean="0">
                <a:latin typeface="cmsy10"/>
              </a:rPr>
              <a:t>!</a:t>
            </a:r>
            <a:r>
              <a:rPr lang="en-US" altLang="zh-TW" sz="2800" dirty="0" smtClean="0">
                <a:latin typeface="cmmi10"/>
              </a:rPr>
              <a:t>Á</a:t>
            </a:r>
            <a:r>
              <a:rPr lang="en-US" altLang="zh-TW" sz="2800" dirty="0" smtClean="0"/>
              <a:t>’</a:t>
            </a:r>
            <a:endParaRPr lang="zh-TW" altLang="en-US" sz="28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1115616" y="4293096"/>
            <a:ext cx="695607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Then we can stop the search from                      because</a:t>
            </a:r>
          </a:p>
          <a:p>
            <a:r>
              <a:rPr lang="en-US" altLang="zh-TW" sz="2400" dirty="0" smtClean="0"/>
              <a:t> </a:t>
            </a:r>
          </a:p>
          <a:p>
            <a:r>
              <a:rPr lang="en-US" altLang="zh-TW" sz="2400" dirty="0" smtClean="0"/>
              <a:t>all bad states can be reached from </a:t>
            </a:r>
          </a:p>
          <a:p>
            <a:r>
              <a:rPr lang="en-US" altLang="zh-TW" sz="2400" dirty="0" smtClean="0"/>
              <a:t>           </a:t>
            </a:r>
          </a:p>
          <a:p>
            <a:r>
              <a:rPr lang="en-US" altLang="zh-TW" sz="2400" dirty="0" smtClean="0"/>
              <a:t>can also be reached from  </a:t>
            </a:r>
          </a:p>
        </p:txBody>
      </p:sp>
      <p:sp>
        <p:nvSpPr>
          <p:cNvPr id="16" name="橢圓 15"/>
          <p:cNvSpPr/>
          <p:nvPr/>
        </p:nvSpPr>
        <p:spPr>
          <a:xfrm>
            <a:off x="5460522" y="4077072"/>
            <a:ext cx="685964" cy="7043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 smtClean="0"/>
              <a:t>n</a:t>
            </a:r>
            <a:endParaRPr lang="zh-TW" altLang="en-US" sz="28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6406382" y="4177216"/>
            <a:ext cx="39786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latin typeface="cmmi10"/>
              </a:rPr>
              <a:t>Á</a:t>
            </a:r>
            <a:endParaRPr lang="zh-TW" altLang="en-US" sz="2800" dirty="0">
              <a:latin typeface="cmmi10"/>
            </a:endParaRPr>
          </a:p>
        </p:txBody>
      </p:sp>
      <p:cxnSp>
        <p:nvCxnSpPr>
          <p:cNvPr id="18" name="直線接點 17"/>
          <p:cNvCxnSpPr>
            <a:stCxn id="16" idx="6"/>
            <a:endCxn id="17" idx="1"/>
          </p:cNvCxnSpPr>
          <p:nvPr/>
        </p:nvCxnSpPr>
        <p:spPr>
          <a:xfrm>
            <a:off x="6146486" y="4429244"/>
            <a:ext cx="259896" cy="95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橢圓 18"/>
          <p:cNvSpPr/>
          <p:nvPr/>
        </p:nvSpPr>
        <p:spPr>
          <a:xfrm>
            <a:off x="5580112" y="4884896"/>
            <a:ext cx="685964" cy="7043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 smtClean="0"/>
              <a:t>n</a:t>
            </a:r>
            <a:endParaRPr lang="zh-TW" altLang="en-US" sz="2800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6525972" y="4985040"/>
            <a:ext cx="39786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latin typeface="cmmi10"/>
              </a:rPr>
              <a:t>Á</a:t>
            </a:r>
            <a:endParaRPr lang="zh-TW" altLang="en-US" sz="2800" dirty="0">
              <a:latin typeface="cmmi10"/>
            </a:endParaRPr>
          </a:p>
        </p:txBody>
      </p:sp>
      <p:cxnSp>
        <p:nvCxnSpPr>
          <p:cNvPr id="21" name="直線接點 20"/>
          <p:cNvCxnSpPr>
            <a:stCxn id="19" idx="6"/>
            <a:endCxn id="20" idx="1"/>
          </p:cNvCxnSpPr>
          <p:nvPr/>
        </p:nvCxnSpPr>
        <p:spPr>
          <a:xfrm>
            <a:off x="6266076" y="5237068"/>
            <a:ext cx="259896" cy="95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橢圓 21"/>
          <p:cNvSpPr/>
          <p:nvPr/>
        </p:nvSpPr>
        <p:spPr>
          <a:xfrm>
            <a:off x="4427984" y="5661248"/>
            <a:ext cx="685964" cy="7043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 smtClean="0"/>
              <a:t>n'</a:t>
            </a:r>
            <a:endParaRPr lang="zh-TW" altLang="en-US" sz="2800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5373844" y="5761392"/>
            <a:ext cx="47641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latin typeface="cmmi10"/>
              </a:rPr>
              <a:t>Á</a:t>
            </a:r>
            <a:r>
              <a:rPr lang="en-US" altLang="zh-TW" sz="2800" dirty="0" smtClean="0"/>
              <a:t>'</a:t>
            </a:r>
            <a:endParaRPr lang="zh-TW" altLang="en-US" sz="2800" dirty="0">
              <a:latin typeface="cmmi10"/>
            </a:endParaRPr>
          </a:p>
        </p:txBody>
      </p:sp>
      <p:cxnSp>
        <p:nvCxnSpPr>
          <p:cNvPr id="24" name="直線接點 23"/>
          <p:cNvCxnSpPr>
            <a:stCxn id="22" idx="6"/>
            <a:endCxn id="23" idx="1"/>
          </p:cNvCxnSpPr>
          <p:nvPr/>
        </p:nvCxnSpPr>
        <p:spPr>
          <a:xfrm>
            <a:off x="5113948" y="6013420"/>
            <a:ext cx="259896" cy="95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投影片編號版面配置區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71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Abstract </a:t>
            </a:r>
            <a:r>
              <a:rPr lang="en-US" altLang="zh-TW" dirty="0" err="1" smtClean="0"/>
              <a:t>Reachability</a:t>
            </a:r>
            <a:r>
              <a:rPr lang="en-US" altLang="zh-TW" dirty="0" smtClean="0"/>
              <a:t> Tree (ART)</a:t>
            </a:r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1691680" y="1988840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5" name="橢圓 4"/>
          <p:cNvSpPr/>
          <p:nvPr/>
        </p:nvSpPr>
        <p:spPr>
          <a:xfrm>
            <a:off x="1691680" y="3212976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2</a:t>
            </a:r>
            <a:endParaRPr lang="zh-TW" altLang="en-US" dirty="0"/>
          </a:p>
        </p:txBody>
      </p:sp>
      <p:sp>
        <p:nvSpPr>
          <p:cNvPr id="6" name="橢圓 5"/>
          <p:cNvSpPr/>
          <p:nvPr/>
        </p:nvSpPr>
        <p:spPr>
          <a:xfrm>
            <a:off x="611560" y="4293096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7" name="橢圓 6"/>
          <p:cNvSpPr/>
          <p:nvPr/>
        </p:nvSpPr>
        <p:spPr>
          <a:xfrm>
            <a:off x="2771800" y="4221088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4</a:t>
            </a:r>
            <a:endParaRPr lang="zh-TW" altLang="en-US" dirty="0"/>
          </a:p>
        </p:txBody>
      </p:sp>
      <p:sp>
        <p:nvSpPr>
          <p:cNvPr id="8" name="橢圓 7"/>
          <p:cNvSpPr/>
          <p:nvPr/>
        </p:nvSpPr>
        <p:spPr>
          <a:xfrm>
            <a:off x="2771800" y="5589240"/>
            <a:ext cx="432048" cy="432048"/>
          </a:xfrm>
          <a:prstGeom prst="ellipse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E</a:t>
            </a:r>
            <a:endParaRPr lang="zh-TW" altLang="en-US" dirty="0"/>
          </a:p>
        </p:txBody>
      </p:sp>
      <p:cxnSp>
        <p:nvCxnSpPr>
          <p:cNvPr id="10" name="直線單箭頭接點 9"/>
          <p:cNvCxnSpPr>
            <a:stCxn id="4" idx="4"/>
            <a:endCxn id="5" idx="0"/>
          </p:cNvCxnSpPr>
          <p:nvPr/>
        </p:nvCxnSpPr>
        <p:spPr>
          <a:xfrm rot="5400000">
            <a:off x="1511660" y="2816932"/>
            <a:ext cx="792088" cy="1588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弧形接點 11"/>
          <p:cNvCxnSpPr>
            <a:stCxn id="5" idx="2"/>
            <a:endCxn id="6" idx="0"/>
          </p:cNvCxnSpPr>
          <p:nvPr/>
        </p:nvCxnSpPr>
        <p:spPr>
          <a:xfrm rot="10800000" flipV="1">
            <a:off x="827584" y="3429000"/>
            <a:ext cx="864096" cy="864096"/>
          </a:xfrm>
          <a:prstGeom prst="curvedConnector2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弧形接點 18"/>
          <p:cNvCxnSpPr>
            <a:stCxn id="6" idx="6"/>
            <a:endCxn id="5" idx="4"/>
          </p:cNvCxnSpPr>
          <p:nvPr/>
        </p:nvCxnSpPr>
        <p:spPr>
          <a:xfrm flipV="1">
            <a:off x="1043608" y="3645024"/>
            <a:ext cx="864096" cy="864096"/>
          </a:xfrm>
          <a:prstGeom prst="curvedConnector2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>
            <a:stCxn id="5" idx="5"/>
            <a:endCxn id="7" idx="1"/>
          </p:cNvCxnSpPr>
          <p:nvPr/>
        </p:nvCxnSpPr>
        <p:spPr>
          <a:xfrm rot="16200000" flipH="1">
            <a:off x="2096460" y="3545748"/>
            <a:ext cx="702608" cy="774616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/>
          <p:cNvCxnSpPr>
            <a:stCxn id="7" idx="4"/>
            <a:endCxn id="8" idx="0"/>
          </p:cNvCxnSpPr>
          <p:nvPr/>
        </p:nvCxnSpPr>
        <p:spPr>
          <a:xfrm rot="5400000">
            <a:off x="2519772" y="5121188"/>
            <a:ext cx="936104" cy="1588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字方塊 28"/>
          <p:cNvSpPr txBox="1"/>
          <p:nvPr/>
        </p:nvSpPr>
        <p:spPr>
          <a:xfrm>
            <a:off x="1907704" y="2564904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err="1" smtClean="0"/>
              <a:t>i</a:t>
            </a:r>
            <a:r>
              <a:rPr lang="en-US" altLang="zh-TW" b="1" dirty="0" smtClean="0"/>
              <a:t> := 0</a:t>
            </a:r>
            <a:endParaRPr lang="zh-TW" altLang="en-US" b="1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755576" y="3347700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err="1" smtClean="0"/>
              <a:t>i</a:t>
            </a:r>
            <a:r>
              <a:rPr lang="en-US" altLang="zh-TW" b="1" dirty="0" smtClean="0"/>
              <a:t>&lt;2</a:t>
            </a:r>
            <a:endParaRPr lang="zh-TW" altLang="en-US" b="1" dirty="0"/>
          </a:p>
        </p:txBody>
      </p:sp>
      <p:sp>
        <p:nvSpPr>
          <p:cNvPr id="31" name="文字方塊 30"/>
          <p:cNvSpPr txBox="1"/>
          <p:nvPr/>
        </p:nvSpPr>
        <p:spPr>
          <a:xfrm>
            <a:off x="2339752" y="3500100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err="1" smtClean="0"/>
              <a:t>i</a:t>
            </a:r>
            <a:r>
              <a:rPr lang="en-US" altLang="zh-TW" b="1" dirty="0" smtClean="0"/>
              <a:t>&gt;=2</a:t>
            </a:r>
            <a:endParaRPr lang="zh-TW" altLang="en-US" b="1" dirty="0"/>
          </a:p>
        </p:txBody>
      </p:sp>
      <p:sp>
        <p:nvSpPr>
          <p:cNvPr id="32" name="文字方塊 31"/>
          <p:cNvSpPr txBox="1"/>
          <p:nvPr/>
        </p:nvSpPr>
        <p:spPr>
          <a:xfrm>
            <a:off x="1259632" y="4005064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err="1" smtClean="0"/>
              <a:t>i</a:t>
            </a:r>
            <a:r>
              <a:rPr lang="en-US" altLang="zh-TW" b="1" dirty="0" smtClean="0"/>
              <a:t> := i+1</a:t>
            </a:r>
            <a:endParaRPr lang="zh-TW" altLang="en-US" b="1" dirty="0"/>
          </a:p>
        </p:txBody>
      </p:sp>
      <p:sp>
        <p:nvSpPr>
          <p:cNvPr id="35" name="文字方塊 34"/>
          <p:cNvSpPr txBox="1"/>
          <p:nvPr/>
        </p:nvSpPr>
        <p:spPr>
          <a:xfrm>
            <a:off x="323528" y="1475492"/>
            <a:ext cx="3153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/>
              <a:t>Control Flow Automata</a:t>
            </a:r>
            <a:endParaRPr lang="zh-TW" altLang="en-US" sz="2400" b="1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179512" y="6165304"/>
            <a:ext cx="7472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Assume that each node is associated with predicate (</a:t>
            </a:r>
            <a:r>
              <a:rPr lang="en-US" altLang="zh-TW" sz="2400" dirty="0" err="1" smtClean="0"/>
              <a:t>i</a:t>
            </a:r>
            <a:r>
              <a:rPr lang="en-US" altLang="zh-TW" sz="2400" dirty="0" smtClean="0"/>
              <a:t> &lt; 2).</a:t>
            </a:r>
            <a:endParaRPr lang="zh-TW" altLang="en-US" sz="2400" dirty="0"/>
          </a:p>
        </p:txBody>
      </p:sp>
      <p:sp>
        <p:nvSpPr>
          <p:cNvPr id="34" name="橢圓 33"/>
          <p:cNvSpPr/>
          <p:nvPr/>
        </p:nvSpPr>
        <p:spPr>
          <a:xfrm>
            <a:off x="5618004" y="2074916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39" name="文字方塊 38"/>
          <p:cNvSpPr txBox="1"/>
          <p:nvPr/>
        </p:nvSpPr>
        <p:spPr>
          <a:xfrm>
            <a:off x="6266076" y="2109496"/>
            <a:ext cx="5999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True</a:t>
            </a:r>
            <a:endParaRPr lang="zh-TW" altLang="en-US" dirty="0"/>
          </a:p>
        </p:txBody>
      </p:sp>
      <p:cxnSp>
        <p:nvCxnSpPr>
          <p:cNvPr id="42" name="直線接點 41"/>
          <p:cNvCxnSpPr>
            <a:stCxn id="34" idx="6"/>
            <a:endCxn id="39" idx="1"/>
          </p:cNvCxnSpPr>
          <p:nvPr/>
        </p:nvCxnSpPr>
        <p:spPr>
          <a:xfrm>
            <a:off x="6050052" y="2290940"/>
            <a:ext cx="216024" cy="32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單箭頭接點 42"/>
          <p:cNvCxnSpPr>
            <a:stCxn id="34" idx="4"/>
            <a:endCxn id="47" idx="0"/>
          </p:cNvCxnSpPr>
          <p:nvPr/>
        </p:nvCxnSpPr>
        <p:spPr>
          <a:xfrm rot="5400000">
            <a:off x="5618004" y="2722988"/>
            <a:ext cx="432048" cy="1588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橢圓 46"/>
          <p:cNvSpPr/>
          <p:nvPr/>
        </p:nvSpPr>
        <p:spPr>
          <a:xfrm>
            <a:off x="5618004" y="2939012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2</a:t>
            </a:r>
            <a:endParaRPr lang="zh-TW" altLang="en-US" dirty="0"/>
          </a:p>
        </p:txBody>
      </p:sp>
      <p:sp>
        <p:nvSpPr>
          <p:cNvPr id="48" name="文字方塊 47"/>
          <p:cNvSpPr txBox="1"/>
          <p:nvPr/>
        </p:nvSpPr>
        <p:spPr>
          <a:xfrm>
            <a:off x="6309948" y="2953080"/>
            <a:ext cx="5229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i</a:t>
            </a:r>
            <a:r>
              <a:rPr lang="en-US" altLang="zh-TW" dirty="0" smtClean="0"/>
              <a:t> &lt;2</a:t>
            </a:r>
            <a:endParaRPr lang="zh-TW" altLang="en-US" dirty="0"/>
          </a:p>
        </p:txBody>
      </p:sp>
      <p:cxnSp>
        <p:nvCxnSpPr>
          <p:cNvPr id="49" name="直線接點 48"/>
          <p:cNvCxnSpPr>
            <a:stCxn id="47" idx="6"/>
            <a:endCxn id="48" idx="1"/>
          </p:cNvCxnSpPr>
          <p:nvPr/>
        </p:nvCxnSpPr>
        <p:spPr>
          <a:xfrm flipV="1">
            <a:off x="6050052" y="3137746"/>
            <a:ext cx="259896" cy="172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文字方塊 50"/>
          <p:cNvSpPr txBox="1"/>
          <p:nvPr/>
        </p:nvSpPr>
        <p:spPr>
          <a:xfrm>
            <a:off x="5910983" y="2578972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err="1" smtClean="0"/>
              <a:t>i</a:t>
            </a:r>
            <a:r>
              <a:rPr lang="en-US" altLang="zh-TW" b="1" dirty="0" smtClean="0"/>
              <a:t> := 0</a:t>
            </a:r>
            <a:endParaRPr lang="zh-TW" altLang="en-US" b="1" dirty="0"/>
          </a:p>
        </p:txBody>
      </p:sp>
      <p:cxnSp>
        <p:nvCxnSpPr>
          <p:cNvPr id="53" name="直線單箭頭接點 52"/>
          <p:cNvCxnSpPr>
            <a:stCxn id="47" idx="4"/>
            <a:endCxn id="54" idx="0"/>
          </p:cNvCxnSpPr>
          <p:nvPr/>
        </p:nvCxnSpPr>
        <p:spPr>
          <a:xfrm rot="5400000">
            <a:off x="5632906" y="3572182"/>
            <a:ext cx="402244" cy="1588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橢圓 53"/>
          <p:cNvSpPr/>
          <p:nvPr/>
        </p:nvSpPr>
        <p:spPr>
          <a:xfrm>
            <a:off x="5618004" y="3773304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56" name="文字方塊 55"/>
          <p:cNvSpPr txBox="1"/>
          <p:nvPr/>
        </p:nvSpPr>
        <p:spPr>
          <a:xfrm>
            <a:off x="6309948" y="3793816"/>
            <a:ext cx="57579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i</a:t>
            </a:r>
            <a:r>
              <a:rPr lang="en-US" altLang="zh-TW" dirty="0" smtClean="0"/>
              <a:t> &lt; 2</a:t>
            </a:r>
            <a:endParaRPr lang="zh-TW" altLang="en-US" dirty="0"/>
          </a:p>
        </p:txBody>
      </p:sp>
      <p:cxnSp>
        <p:nvCxnSpPr>
          <p:cNvPr id="57" name="直線接點 56"/>
          <p:cNvCxnSpPr>
            <a:stCxn id="54" idx="6"/>
            <a:endCxn id="56" idx="1"/>
          </p:cNvCxnSpPr>
          <p:nvPr/>
        </p:nvCxnSpPr>
        <p:spPr>
          <a:xfrm flipV="1">
            <a:off x="6050052" y="3978482"/>
            <a:ext cx="259896" cy="108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文字方塊 58"/>
          <p:cNvSpPr txBox="1"/>
          <p:nvPr/>
        </p:nvSpPr>
        <p:spPr>
          <a:xfrm>
            <a:off x="5906036" y="33617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err="1" smtClean="0"/>
              <a:t>i</a:t>
            </a:r>
            <a:r>
              <a:rPr lang="en-US" altLang="zh-TW" b="1" dirty="0" smtClean="0"/>
              <a:t>&lt;2</a:t>
            </a:r>
            <a:endParaRPr lang="zh-TW" altLang="en-US" b="1" dirty="0"/>
          </a:p>
        </p:txBody>
      </p:sp>
      <p:cxnSp>
        <p:nvCxnSpPr>
          <p:cNvPr id="60" name="直線單箭頭接點 59"/>
          <p:cNvCxnSpPr>
            <a:stCxn id="54" idx="4"/>
            <a:endCxn id="61" idx="0"/>
          </p:cNvCxnSpPr>
          <p:nvPr/>
        </p:nvCxnSpPr>
        <p:spPr>
          <a:xfrm rot="5400000">
            <a:off x="5639503" y="4399877"/>
            <a:ext cx="389050" cy="1588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橢圓 60"/>
          <p:cNvSpPr/>
          <p:nvPr/>
        </p:nvSpPr>
        <p:spPr>
          <a:xfrm>
            <a:off x="5618004" y="4594402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2</a:t>
            </a:r>
            <a:endParaRPr lang="zh-TW" altLang="en-US" dirty="0"/>
          </a:p>
        </p:txBody>
      </p:sp>
      <p:sp>
        <p:nvSpPr>
          <p:cNvPr id="62" name="文字方塊 61"/>
          <p:cNvSpPr txBox="1"/>
          <p:nvPr/>
        </p:nvSpPr>
        <p:spPr>
          <a:xfrm>
            <a:off x="6309948" y="4608470"/>
            <a:ext cx="5999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True</a:t>
            </a:r>
            <a:endParaRPr lang="zh-TW" altLang="en-US" dirty="0"/>
          </a:p>
        </p:txBody>
      </p:sp>
      <p:cxnSp>
        <p:nvCxnSpPr>
          <p:cNvPr id="63" name="直線接點 62"/>
          <p:cNvCxnSpPr>
            <a:stCxn id="61" idx="6"/>
            <a:endCxn id="62" idx="1"/>
          </p:cNvCxnSpPr>
          <p:nvPr/>
        </p:nvCxnSpPr>
        <p:spPr>
          <a:xfrm flipV="1">
            <a:off x="6050052" y="4793136"/>
            <a:ext cx="259896" cy="172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文字方塊 63"/>
          <p:cNvSpPr txBox="1"/>
          <p:nvPr/>
        </p:nvSpPr>
        <p:spPr>
          <a:xfrm>
            <a:off x="5910983" y="4234362"/>
            <a:ext cx="92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err="1" smtClean="0"/>
              <a:t>i</a:t>
            </a:r>
            <a:r>
              <a:rPr lang="en-US" altLang="zh-TW" b="1" dirty="0" smtClean="0"/>
              <a:t> := </a:t>
            </a:r>
            <a:r>
              <a:rPr lang="en-US" altLang="zh-TW" b="1" dirty="0" err="1" smtClean="0"/>
              <a:t>i</a:t>
            </a:r>
            <a:r>
              <a:rPr lang="en-US" altLang="zh-TW" b="1" dirty="0" smtClean="0"/>
              <a:t> + 1</a:t>
            </a:r>
            <a:endParaRPr lang="zh-TW" altLang="en-US" b="1" dirty="0"/>
          </a:p>
        </p:txBody>
      </p:sp>
      <p:cxnSp>
        <p:nvCxnSpPr>
          <p:cNvPr id="66" name="直線單箭頭接點 65"/>
          <p:cNvCxnSpPr>
            <a:endCxn id="67" idx="0"/>
          </p:cNvCxnSpPr>
          <p:nvPr/>
        </p:nvCxnSpPr>
        <p:spPr>
          <a:xfrm rot="5400000">
            <a:off x="5639503" y="5178691"/>
            <a:ext cx="389050" cy="1588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橢圓 66"/>
          <p:cNvSpPr/>
          <p:nvPr/>
        </p:nvSpPr>
        <p:spPr>
          <a:xfrm>
            <a:off x="5618004" y="5373216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4</a:t>
            </a:r>
            <a:endParaRPr lang="zh-TW" altLang="en-US" dirty="0"/>
          </a:p>
        </p:txBody>
      </p:sp>
      <p:sp>
        <p:nvSpPr>
          <p:cNvPr id="68" name="文字方塊 67"/>
          <p:cNvSpPr txBox="1"/>
          <p:nvPr/>
        </p:nvSpPr>
        <p:spPr>
          <a:xfrm>
            <a:off x="6309948" y="5387284"/>
            <a:ext cx="63831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i</a:t>
            </a:r>
            <a:r>
              <a:rPr lang="en-US" altLang="zh-TW" dirty="0" smtClean="0"/>
              <a:t> &gt;=2</a:t>
            </a:r>
            <a:endParaRPr lang="zh-TW" altLang="en-US" dirty="0"/>
          </a:p>
        </p:txBody>
      </p:sp>
      <p:cxnSp>
        <p:nvCxnSpPr>
          <p:cNvPr id="69" name="直線接點 68"/>
          <p:cNvCxnSpPr>
            <a:stCxn id="67" idx="6"/>
            <a:endCxn id="68" idx="1"/>
          </p:cNvCxnSpPr>
          <p:nvPr/>
        </p:nvCxnSpPr>
        <p:spPr>
          <a:xfrm flipV="1">
            <a:off x="6050052" y="5571950"/>
            <a:ext cx="259896" cy="172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文字方塊 69"/>
          <p:cNvSpPr txBox="1"/>
          <p:nvPr/>
        </p:nvSpPr>
        <p:spPr>
          <a:xfrm>
            <a:off x="5910983" y="5013176"/>
            <a:ext cx="69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err="1" smtClean="0"/>
              <a:t>i</a:t>
            </a:r>
            <a:r>
              <a:rPr lang="en-US" altLang="zh-TW" b="1" dirty="0" smtClean="0"/>
              <a:t> &gt;= 2</a:t>
            </a:r>
            <a:endParaRPr lang="zh-TW" altLang="en-US" b="1" dirty="0"/>
          </a:p>
        </p:txBody>
      </p:sp>
      <p:sp>
        <p:nvSpPr>
          <p:cNvPr id="76" name="文字方塊 75"/>
          <p:cNvSpPr txBox="1"/>
          <p:nvPr/>
        </p:nvSpPr>
        <p:spPr>
          <a:xfrm>
            <a:off x="4787964" y="3793816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err="1" smtClean="0"/>
              <a:t>i</a:t>
            </a:r>
            <a:r>
              <a:rPr lang="en-US" altLang="zh-TW" b="1" dirty="0" smtClean="0"/>
              <a:t>&lt;2</a:t>
            </a:r>
            <a:endParaRPr lang="zh-TW" altLang="en-US" b="1" dirty="0"/>
          </a:p>
        </p:txBody>
      </p:sp>
      <p:sp>
        <p:nvSpPr>
          <p:cNvPr id="77" name="文字方塊 76"/>
          <p:cNvSpPr txBox="1"/>
          <p:nvPr/>
        </p:nvSpPr>
        <p:spPr>
          <a:xfrm>
            <a:off x="5796136" y="1412776"/>
            <a:ext cx="693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/>
              <a:t>ART</a:t>
            </a:r>
            <a:endParaRPr lang="zh-TW" altLang="en-US" sz="2400" b="1" dirty="0"/>
          </a:p>
        </p:txBody>
      </p:sp>
      <p:sp>
        <p:nvSpPr>
          <p:cNvPr id="46" name="文字方塊 45"/>
          <p:cNvSpPr txBox="1"/>
          <p:nvPr/>
        </p:nvSpPr>
        <p:spPr>
          <a:xfrm>
            <a:off x="2123728" y="3140969"/>
            <a:ext cx="4608512" cy="107721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/>
              <a:t>QUESTION: </a:t>
            </a:r>
            <a:r>
              <a:rPr lang="en-US" altLang="zh-TW" sz="3200" dirty="0" smtClean="0"/>
              <a:t>how to find useful predicates?</a:t>
            </a:r>
            <a:endParaRPr lang="zh-TW" altLang="en-US" sz="3200" dirty="0"/>
          </a:p>
        </p:txBody>
      </p:sp>
      <p:sp>
        <p:nvSpPr>
          <p:cNvPr id="50" name="文字方塊 49"/>
          <p:cNvSpPr txBox="1"/>
          <p:nvPr/>
        </p:nvSpPr>
        <p:spPr>
          <a:xfrm>
            <a:off x="3059832" y="4859868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err="1" smtClean="0"/>
              <a:t>i</a:t>
            </a:r>
            <a:r>
              <a:rPr lang="en-US" altLang="zh-TW" b="1" dirty="0" smtClean="0"/>
              <a:t> &lt; 2</a:t>
            </a:r>
            <a:endParaRPr lang="zh-TW" altLang="en-US" b="1" dirty="0"/>
          </a:p>
        </p:txBody>
      </p:sp>
      <p:cxnSp>
        <p:nvCxnSpPr>
          <p:cNvPr id="52" name="弧形接點 71"/>
          <p:cNvCxnSpPr>
            <a:endCxn id="58" idx="0"/>
          </p:cNvCxnSpPr>
          <p:nvPr/>
        </p:nvCxnSpPr>
        <p:spPr>
          <a:xfrm rot="10800000" flipV="1">
            <a:off x="4312370" y="4810426"/>
            <a:ext cx="1305635" cy="562790"/>
          </a:xfrm>
          <a:prstGeom prst="curved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文字方塊 54"/>
          <p:cNvSpPr txBox="1"/>
          <p:nvPr/>
        </p:nvSpPr>
        <p:spPr>
          <a:xfrm>
            <a:off x="4644008" y="4571836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err="1" smtClean="0"/>
              <a:t>i</a:t>
            </a:r>
            <a:r>
              <a:rPr lang="en-US" altLang="zh-TW" b="1" dirty="0" smtClean="0"/>
              <a:t>&lt;2</a:t>
            </a:r>
            <a:endParaRPr lang="zh-TW" altLang="en-US" b="1" dirty="0"/>
          </a:p>
        </p:txBody>
      </p:sp>
      <p:sp>
        <p:nvSpPr>
          <p:cNvPr id="58" name="橢圓 57"/>
          <p:cNvSpPr/>
          <p:nvPr/>
        </p:nvSpPr>
        <p:spPr>
          <a:xfrm>
            <a:off x="4096345" y="5373216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65" name="文字方塊 64"/>
          <p:cNvSpPr txBox="1"/>
          <p:nvPr/>
        </p:nvSpPr>
        <p:spPr>
          <a:xfrm>
            <a:off x="4788289" y="5393728"/>
            <a:ext cx="57579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i</a:t>
            </a:r>
            <a:r>
              <a:rPr lang="en-US" altLang="zh-TW" dirty="0" smtClean="0"/>
              <a:t> &lt; 2</a:t>
            </a:r>
            <a:endParaRPr lang="zh-TW" altLang="en-US" dirty="0"/>
          </a:p>
        </p:txBody>
      </p:sp>
      <p:cxnSp>
        <p:nvCxnSpPr>
          <p:cNvPr id="71" name="直線接點 70"/>
          <p:cNvCxnSpPr>
            <a:stCxn id="58" idx="6"/>
            <a:endCxn id="65" idx="1"/>
          </p:cNvCxnSpPr>
          <p:nvPr/>
        </p:nvCxnSpPr>
        <p:spPr>
          <a:xfrm flipV="1">
            <a:off x="4528393" y="5578394"/>
            <a:ext cx="259896" cy="108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投影片編號版面配置區 7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72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Lazy Abstraction (1)</a:t>
            </a:r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1691680" y="1988840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5" name="橢圓 4"/>
          <p:cNvSpPr/>
          <p:nvPr/>
        </p:nvSpPr>
        <p:spPr>
          <a:xfrm>
            <a:off x="1691680" y="3212976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2</a:t>
            </a:r>
            <a:endParaRPr lang="zh-TW" altLang="en-US" dirty="0"/>
          </a:p>
        </p:txBody>
      </p:sp>
      <p:sp>
        <p:nvSpPr>
          <p:cNvPr id="6" name="橢圓 5"/>
          <p:cNvSpPr/>
          <p:nvPr/>
        </p:nvSpPr>
        <p:spPr>
          <a:xfrm>
            <a:off x="611560" y="4293096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7" name="橢圓 6"/>
          <p:cNvSpPr/>
          <p:nvPr/>
        </p:nvSpPr>
        <p:spPr>
          <a:xfrm>
            <a:off x="2771800" y="4221088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4</a:t>
            </a:r>
            <a:endParaRPr lang="zh-TW" altLang="en-US" dirty="0"/>
          </a:p>
        </p:txBody>
      </p:sp>
      <p:sp>
        <p:nvSpPr>
          <p:cNvPr id="8" name="橢圓 7"/>
          <p:cNvSpPr/>
          <p:nvPr/>
        </p:nvSpPr>
        <p:spPr>
          <a:xfrm>
            <a:off x="2771800" y="5589240"/>
            <a:ext cx="432048" cy="432048"/>
          </a:xfrm>
          <a:prstGeom prst="ellipse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E</a:t>
            </a:r>
            <a:endParaRPr lang="zh-TW" altLang="en-US" dirty="0"/>
          </a:p>
        </p:txBody>
      </p:sp>
      <p:cxnSp>
        <p:nvCxnSpPr>
          <p:cNvPr id="10" name="直線單箭頭接點 9"/>
          <p:cNvCxnSpPr>
            <a:stCxn id="4" idx="4"/>
            <a:endCxn id="5" idx="0"/>
          </p:cNvCxnSpPr>
          <p:nvPr/>
        </p:nvCxnSpPr>
        <p:spPr>
          <a:xfrm rot="5400000">
            <a:off x="1511660" y="2816932"/>
            <a:ext cx="792088" cy="1588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弧形接點 11"/>
          <p:cNvCxnSpPr>
            <a:stCxn id="5" idx="2"/>
            <a:endCxn id="6" idx="0"/>
          </p:cNvCxnSpPr>
          <p:nvPr/>
        </p:nvCxnSpPr>
        <p:spPr>
          <a:xfrm rot="10800000" flipV="1">
            <a:off x="827584" y="3429000"/>
            <a:ext cx="864096" cy="864096"/>
          </a:xfrm>
          <a:prstGeom prst="curvedConnector2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弧形接點 18"/>
          <p:cNvCxnSpPr>
            <a:stCxn id="6" idx="6"/>
            <a:endCxn id="5" idx="4"/>
          </p:cNvCxnSpPr>
          <p:nvPr/>
        </p:nvCxnSpPr>
        <p:spPr>
          <a:xfrm flipV="1">
            <a:off x="1043608" y="3645024"/>
            <a:ext cx="864096" cy="864096"/>
          </a:xfrm>
          <a:prstGeom prst="curvedConnector2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>
            <a:stCxn id="5" idx="5"/>
            <a:endCxn id="7" idx="1"/>
          </p:cNvCxnSpPr>
          <p:nvPr/>
        </p:nvCxnSpPr>
        <p:spPr>
          <a:xfrm rot="16200000" flipH="1">
            <a:off x="2096460" y="3545748"/>
            <a:ext cx="702608" cy="774616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/>
          <p:cNvCxnSpPr>
            <a:stCxn id="7" idx="4"/>
            <a:endCxn id="8" idx="0"/>
          </p:cNvCxnSpPr>
          <p:nvPr/>
        </p:nvCxnSpPr>
        <p:spPr>
          <a:xfrm rot="5400000">
            <a:off x="2519772" y="5121188"/>
            <a:ext cx="936104" cy="1588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字方塊 28"/>
          <p:cNvSpPr txBox="1"/>
          <p:nvPr/>
        </p:nvSpPr>
        <p:spPr>
          <a:xfrm>
            <a:off x="1907704" y="2564904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err="1" smtClean="0"/>
              <a:t>i</a:t>
            </a:r>
            <a:r>
              <a:rPr lang="en-US" altLang="zh-TW" b="1" dirty="0" smtClean="0"/>
              <a:t> := 0</a:t>
            </a:r>
            <a:endParaRPr lang="zh-TW" altLang="en-US" b="1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755576" y="3347700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err="1" smtClean="0"/>
              <a:t>i</a:t>
            </a:r>
            <a:r>
              <a:rPr lang="en-US" altLang="zh-TW" b="1" dirty="0" smtClean="0"/>
              <a:t>&lt;2</a:t>
            </a:r>
            <a:endParaRPr lang="zh-TW" altLang="en-US" b="1" dirty="0"/>
          </a:p>
        </p:txBody>
      </p:sp>
      <p:sp>
        <p:nvSpPr>
          <p:cNvPr id="31" name="文字方塊 30"/>
          <p:cNvSpPr txBox="1"/>
          <p:nvPr/>
        </p:nvSpPr>
        <p:spPr>
          <a:xfrm>
            <a:off x="2339752" y="3500100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err="1" smtClean="0"/>
              <a:t>i</a:t>
            </a:r>
            <a:r>
              <a:rPr lang="en-US" altLang="zh-TW" b="1" dirty="0" smtClean="0"/>
              <a:t>&gt;=2</a:t>
            </a:r>
            <a:endParaRPr lang="zh-TW" altLang="en-US" b="1" dirty="0"/>
          </a:p>
        </p:txBody>
      </p:sp>
      <p:sp>
        <p:nvSpPr>
          <p:cNvPr id="32" name="文字方塊 31"/>
          <p:cNvSpPr txBox="1"/>
          <p:nvPr/>
        </p:nvSpPr>
        <p:spPr>
          <a:xfrm>
            <a:off x="1259632" y="4005064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err="1" smtClean="0"/>
              <a:t>i</a:t>
            </a:r>
            <a:r>
              <a:rPr lang="en-US" altLang="zh-TW" b="1" dirty="0" smtClean="0"/>
              <a:t> := i+1</a:t>
            </a:r>
            <a:endParaRPr lang="zh-TW" altLang="en-US" b="1" dirty="0"/>
          </a:p>
        </p:txBody>
      </p:sp>
      <p:sp>
        <p:nvSpPr>
          <p:cNvPr id="33" name="文字方塊 32"/>
          <p:cNvSpPr txBox="1"/>
          <p:nvPr/>
        </p:nvSpPr>
        <p:spPr>
          <a:xfrm>
            <a:off x="3059832" y="4859868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err="1" smtClean="0"/>
              <a:t>i</a:t>
            </a:r>
            <a:r>
              <a:rPr lang="en-US" altLang="zh-TW" b="1" dirty="0" smtClean="0"/>
              <a:t> &lt; 2</a:t>
            </a:r>
            <a:endParaRPr lang="zh-TW" altLang="en-US" b="1" dirty="0"/>
          </a:p>
        </p:txBody>
      </p:sp>
      <p:sp>
        <p:nvSpPr>
          <p:cNvPr id="35" name="文字方塊 34"/>
          <p:cNvSpPr txBox="1"/>
          <p:nvPr/>
        </p:nvSpPr>
        <p:spPr>
          <a:xfrm>
            <a:off x="323528" y="1475492"/>
            <a:ext cx="3153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/>
              <a:t>Control Flow Automata</a:t>
            </a:r>
            <a:endParaRPr lang="zh-TW" altLang="en-US" sz="2400" b="1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2072957" y="6165304"/>
            <a:ext cx="5019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Initially, we do not have any predicates</a:t>
            </a:r>
            <a:endParaRPr lang="zh-TW" altLang="en-US" sz="2400" dirty="0"/>
          </a:p>
        </p:txBody>
      </p:sp>
      <p:sp>
        <p:nvSpPr>
          <p:cNvPr id="34" name="橢圓 33"/>
          <p:cNvSpPr/>
          <p:nvPr/>
        </p:nvSpPr>
        <p:spPr>
          <a:xfrm>
            <a:off x="5618004" y="2074916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39" name="文字方塊 38"/>
          <p:cNvSpPr txBox="1"/>
          <p:nvPr/>
        </p:nvSpPr>
        <p:spPr>
          <a:xfrm>
            <a:off x="6266076" y="2109496"/>
            <a:ext cx="5999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True</a:t>
            </a:r>
            <a:endParaRPr lang="zh-TW" altLang="en-US" dirty="0"/>
          </a:p>
        </p:txBody>
      </p:sp>
      <p:cxnSp>
        <p:nvCxnSpPr>
          <p:cNvPr id="42" name="直線接點 41"/>
          <p:cNvCxnSpPr>
            <a:stCxn id="34" idx="6"/>
            <a:endCxn id="39" idx="1"/>
          </p:cNvCxnSpPr>
          <p:nvPr/>
        </p:nvCxnSpPr>
        <p:spPr>
          <a:xfrm>
            <a:off x="6050052" y="2290940"/>
            <a:ext cx="216024" cy="32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單箭頭接點 42"/>
          <p:cNvCxnSpPr>
            <a:stCxn id="34" idx="4"/>
            <a:endCxn id="47" idx="0"/>
          </p:cNvCxnSpPr>
          <p:nvPr/>
        </p:nvCxnSpPr>
        <p:spPr>
          <a:xfrm rot="5400000">
            <a:off x="5618004" y="2722988"/>
            <a:ext cx="432048" cy="1588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橢圓 46"/>
          <p:cNvSpPr/>
          <p:nvPr/>
        </p:nvSpPr>
        <p:spPr>
          <a:xfrm>
            <a:off x="5618004" y="2939012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2</a:t>
            </a:r>
            <a:endParaRPr lang="zh-TW" altLang="en-US" dirty="0"/>
          </a:p>
        </p:txBody>
      </p:sp>
      <p:sp>
        <p:nvSpPr>
          <p:cNvPr id="48" name="文字方塊 47"/>
          <p:cNvSpPr txBox="1"/>
          <p:nvPr/>
        </p:nvSpPr>
        <p:spPr>
          <a:xfrm>
            <a:off x="6309948" y="2953080"/>
            <a:ext cx="5999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True</a:t>
            </a:r>
            <a:endParaRPr lang="zh-TW" altLang="en-US" dirty="0"/>
          </a:p>
        </p:txBody>
      </p:sp>
      <p:cxnSp>
        <p:nvCxnSpPr>
          <p:cNvPr id="49" name="直線接點 48"/>
          <p:cNvCxnSpPr>
            <a:stCxn id="47" idx="6"/>
            <a:endCxn id="48" idx="1"/>
          </p:cNvCxnSpPr>
          <p:nvPr/>
        </p:nvCxnSpPr>
        <p:spPr>
          <a:xfrm flipV="1">
            <a:off x="6050052" y="3137746"/>
            <a:ext cx="259896" cy="172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文字方塊 50"/>
          <p:cNvSpPr txBox="1"/>
          <p:nvPr/>
        </p:nvSpPr>
        <p:spPr>
          <a:xfrm>
            <a:off x="5910983" y="2578972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err="1" smtClean="0"/>
              <a:t>i</a:t>
            </a:r>
            <a:r>
              <a:rPr lang="en-US" altLang="zh-TW" b="1" dirty="0" smtClean="0"/>
              <a:t> := 0</a:t>
            </a:r>
            <a:endParaRPr lang="zh-TW" altLang="en-US" b="1" dirty="0"/>
          </a:p>
        </p:txBody>
      </p:sp>
      <p:cxnSp>
        <p:nvCxnSpPr>
          <p:cNvPr id="53" name="直線單箭頭接點 52"/>
          <p:cNvCxnSpPr>
            <a:stCxn id="47" idx="3"/>
            <a:endCxn id="54" idx="0"/>
          </p:cNvCxnSpPr>
          <p:nvPr/>
        </p:nvCxnSpPr>
        <p:spPr>
          <a:xfrm rot="5400000">
            <a:off x="5204285" y="3439455"/>
            <a:ext cx="608658" cy="345324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橢圓 53"/>
          <p:cNvSpPr/>
          <p:nvPr/>
        </p:nvSpPr>
        <p:spPr>
          <a:xfrm>
            <a:off x="5119928" y="3916446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56" name="文字方塊 55"/>
          <p:cNvSpPr txBox="1"/>
          <p:nvPr/>
        </p:nvSpPr>
        <p:spPr>
          <a:xfrm>
            <a:off x="4255832" y="3932182"/>
            <a:ext cx="5999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True</a:t>
            </a:r>
            <a:endParaRPr lang="zh-TW" altLang="en-US" dirty="0"/>
          </a:p>
        </p:txBody>
      </p:sp>
      <p:cxnSp>
        <p:nvCxnSpPr>
          <p:cNvPr id="57" name="直線接點 56"/>
          <p:cNvCxnSpPr>
            <a:stCxn id="54" idx="2"/>
            <a:endCxn id="56" idx="3"/>
          </p:cNvCxnSpPr>
          <p:nvPr/>
        </p:nvCxnSpPr>
        <p:spPr>
          <a:xfrm rot="10800000">
            <a:off x="4855804" y="4116848"/>
            <a:ext cx="264124" cy="156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文字方塊 58"/>
          <p:cNvSpPr txBox="1"/>
          <p:nvPr/>
        </p:nvSpPr>
        <p:spPr>
          <a:xfrm>
            <a:off x="5124180" y="3310249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err="1" smtClean="0"/>
              <a:t>i</a:t>
            </a:r>
            <a:r>
              <a:rPr lang="en-US" altLang="zh-TW" b="1" dirty="0" smtClean="0"/>
              <a:t>&lt;2</a:t>
            </a:r>
            <a:endParaRPr lang="zh-TW" altLang="en-US" b="1" dirty="0"/>
          </a:p>
        </p:txBody>
      </p:sp>
      <p:cxnSp>
        <p:nvCxnSpPr>
          <p:cNvPr id="60" name="直線單箭頭接點 59"/>
          <p:cNvCxnSpPr>
            <a:stCxn id="54" idx="3"/>
          </p:cNvCxnSpPr>
          <p:nvPr/>
        </p:nvCxnSpPr>
        <p:spPr>
          <a:xfrm rot="5400000">
            <a:off x="4729647" y="4415607"/>
            <a:ext cx="583938" cy="323168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單箭頭接點 65"/>
          <p:cNvCxnSpPr>
            <a:stCxn id="47" idx="5"/>
            <a:endCxn id="65" idx="0"/>
          </p:cNvCxnSpPr>
          <p:nvPr/>
        </p:nvCxnSpPr>
        <p:spPr>
          <a:xfrm rot="16200000" flipH="1">
            <a:off x="5869407" y="3425161"/>
            <a:ext cx="608658" cy="373912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文字方塊 69"/>
          <p:cNvSpPr txBox="1"/>
          <p:nvPr/>
        </p:nvSpPr>
        <p:spPr>
          <a:xfrm>
            <a:off x="6153699" y="3343161"/>
            <a:ext cx="69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err="1" smtClean="0"/>
              <a:t>i</a:t>
            </a:r>
            <a:r>
              <a:rPr lang="en-US" altLang="zh-TW" b="1" dirty="0" smtClean="0"/>
              <a:t> &gt;= 2</a:t>
            </a:r>
            <a:endParaRPr lang="zh-TW" altLang="en-US" b="1" dirty="0"/>
          </a:p>
        </p:txBody>
      </p:sp>
      <p:sp>
        <p:nvSpPr>
          <p:cNvPr id="77" name="文字方塊 76"/>
          <p:cNvSpPr txBox="1"/>
          <p:nvPr/>
        </p:nvSpPr>
        <p:spPr>
          <a:xfrm>
            <a:off x="5796136" y="1412776"/>
            <a:ext cx="693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/>
              <a:t>ART</a:t>
            </a:r>
            <a:endParaRPr lang="zh-TW" altLang="en-US" sz="2400" b="1" dirty="0"/>
          </a:p>
        </p:txBody>
      </p:sp>
      <p:sp>
        <p:nvSpPr>
          <p:cNvPr id="65" name="橢圓 64"/>
          <p:cNvSpPr/>
          <p:nvPr/>
        </p:nvSpPr>
        <p:spPr>
          <a:xfrm>
            <a:off x="6144668" y="3916446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4</a:t>
            </a:r>
            <a:endParaRPr lang="zh-TW" altLang="en-US" dirty="0"/>
          </a:p>
        </p:txBody>
      </p:sp>
      <p:sp>
        <p:nvSpPr>
          <p:cNvPr id="71" name="文字方塊 70"/>
          <p:cNvSpPr txBox="1"/>
          <p:nvPr/>
        </p:nvSpPr>
        <p:spPr>
          <a:xfrm>
            <a:off x="6850680" y="3902378"/>
            <a:ext cx="5999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True</a:t>
            </a:r>
            <a:endParaRPr lang="zh-TW" altLang="en-US" dirty="0"/>
          </a:p>
        </p:txBody>
      </p:sp>
      <p:cxnSp>
        <p:nvCxnSpPr>
          <p:cNvPr id="73" name="直線接點 72"/>
          <p:cNvCxnSpPr>
            <a:stCxn id="65" idx="6"/>
            <a:endCxn id="71" idx="1"/>
          </p:cNvCxnSpPr>
          <p:nvPr/>
        </p:nvCxnSpPr>
        <p:spPr>
          <a:xfrm flipV="1">
            <a:off x="6576716" y="4087044"/>
            <a:ext cx="273964" cy="454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橢圓 81"/>
          <p:cNvSpPr/>
          <p:nvPr/>
        </p:nvSpPr>
        <p:spPr>
          <a:xfrm>
            <a:off x="6156176" y="4864156"/>
            <a:ext cx="432048" cy="432048"/>
          </a:xfrm>
          <a:prstGeom prst="ellipse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E</a:t>
            </a:r>
            <a:endParaRPr lang="zh-TW" altLang="en-US" dirty="0"/>
          </a:p>
        </p:txBody>
      </p:sp>
      <p:cxnSp>
        <p:nvCxnSpPr>
          <p:cNvPr id="83" name="直線單箭頭接點 82"/>
          <p:cNvCxnSpPr>
            <a:stCxn id="65" idx="4"/>
            <a:endCxn id="82" idx="0"/>
          </p:cNvCxnSpPr>
          <p:nvPr/>
        </p:nvCxnSpPr>
        <p:spPr>
          <a:xfrm rot="16200000" flipH="1">
            <a:off x="6108615" y="4600571"/>
            <a:ext cx="515662" cy="11508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文字方塊 83"/>
          <p:cNvSpPr txBox="1"/>
          <p:nvPr/>
        </p:nvSpPr>
        <p:spPr>
          <a:xfrm>
            <a:off x="6373868" y="4351036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err="1" smtClean="0"/>
              <a:t>i</a:t>
            </a:r>
            <a:r>
              <a:rPr lang="en-US" altLang="zh-TW" b="1" dirty="0" smtClean="0"/>
              <a:t> &lt; 2</a:t>
            </a:r>
            <a:endParaRPr lang="zh-TW" altLang="en-US" b="1" dirty="0"/>
          </a:p>
        </p:txBody>
      </p:sp>
      <p:sp>
        <p:nvSpPr>
          <p:cNvPr id="86" name="文字方塊 85"/>
          <p:cNvSpPr txBox="1"/>
          <p:nvPr/>
        </p:nvSpPr>
        <p:spPr>
          <a:xfrm>
            <a:off x="4499992" y="4797152"/>
            <a:ext cx="6238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solidFill>
                  <a:schemeClr val="accent1"/>
                </a:solidFill>
              </a:rPr>
              <a:t>……</a:t>
            </a:r>
            <a:endParaRPr lang="zh-TW" altLang="en-US" sz="2400" b="1" dirty="0">
              <a:solidFill>
                <a:schemeClr val="accent1"/>
              </a:solidFill>
            </a:endParaRPr>
          </a:p>
        </p:txBody>
      </p:sp>
      <p:sp>
        <p:nvSpPr>
          <p:cNvPr id="44" name="投影片編號版面配置區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73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Lazy Abstraction (2)</a:t>
            </a:r>
            <a:endParaRPr lang="zh-TW" altLang="en-US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107504" y="5949280"/>
            <a:ext cx="9013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We want to find a predicate that will remove this false counterexample</a:t>
            </a:r>
            <a:endParaRPr lang="zh-TW" altLang="en-US" sz="2400" dirty="0"/>
          </a:p>
        </p:txBody>
      </p:sp>
      <p:sp>
        <p:nvSpPr>
          <p:cNvPr id="34" name="橢圓 33"/>
          <p:cNvSpPr/>
          <p:nvPr/>
        </p:nvSpPr>
        <p:spPr>
          <a:xfrm>
            <a:off x="5618004" y="2074916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39" name="文字方塊 38"/>
          <p:cNvSpPr txBox="1"/>
          <p:nvPr/>
        </p:nvSpPr>
        <p:spPr>
          <a:xfrm>
            <a:off x="6266076" y="2109496"/>
            <a:ext cx="5999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True</a:t>
            </a:r>
            <a:endParaRPr lang="zh-TW" altLang="en-US" dirty="0"/>
          </a:p>
        </p:txBody>
      </p:sp>
      <p:cxnSp>
        <p:nvCxnSpPr>
          <p:cNvPr id="42" name="直線接點 41"/>
          <p:cNvCxnSpPr>
            <a:stCxn id="34" idx="6"/>
            <a:endCxn id="39" idx="1"/>
          </p:cNvCxnSpPr>
          <p:nvPr/>
        </p:nvCxnSpPr>
        <p:spPr>
          <a:xfrm>
            <a:off x="6050052" y="2290940"/>
            <a:ext cx="216024" cy="32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單箭頭接點 42"/>
          <p:cNvCxnSpPr>
            <a:stCxn id="34" idx="4"/>
            <a:endCxn id="47" idx="0"/>
          </p:cNvCxnSpPr>
          <p:nvPr/>
        </p:nvCxnSpPr>
        <p:spPr>
          <a:xfrm rot="5400000">
            <a:off x="5618004" y="2722988"/>
            <a:ext cx="432048" cy="1588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橢圓 46"/>
          <p:cNvSpPr/>
          <p:nvPr/>
        </p:nvSpPr>
        <p:spPr>
          <a:xfrm>
            <a:off x="5618004" y="2939012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2</a:t>
            </a:r>
            <a:endParaRPr lang="zh-TW" altLang="en-US" dirty="0"/>
          </a:p>
        </p:txBody>
      </p:sp>
      <p:sp>
        <p:nvSpPr>
          <p:cNvPr id="48" name="文字方塊 47"/>
          <p:cNvSpPr txBox="1"/>
          <p:nvPr/>
        </p:nvSpPr>
        <p:spPr>
          <a:xfrm>
            <a:off x="6309948" y="2953080"/>
            <a:ext cx="5999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True</a:t>
            </a:r>
            <a:endParaRPr lang="zh-TW" altLang="en-US" dirty="0"/>
          </a:p>
        </p:txBody>
      </p:sp>
      <p:cxnSp>
        <p:nvCxnSpPr>
          <p:cNvPr id="49" name="直線接點 48"/>
          <p:cNvCxnSpPr>
            <a:stCxn id="47" idx="6"/>
            <a:endCxn id="48" idx="1"/>
          </p:cNvCxnSpPr>
          <p:nvPr/>
        </p:nvCxnSpPr>
        <p:spPr>
          <a:xfrm flipV="1">
            <a:off x="6050052" y="3137746"/>
            <a:ext cx="259896" cy="172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文字方塊 50"/>
          <p:cNvSpPr txBox="1"/>
          <p:nvPr/>
        </p:nvSpPr>
        <p:spPr>
          <a:xfrm>
            <a:off x="5910983" y="2578972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err="1" smtClean="0"/>
              <a:t>i</a:t>
            </a:r>
            <a:r>
              <a:rPr lang="en-US" altLang="zh-TW" b="1" dirty="0" smtClean="0"/>
              <a:t> := 0</a:t>
            </a:r>
            <a:endParaRPr lang="zh-TW" altLang="en-US" b="1" dirty="0"/>
          </a:p>
        </p:txBody>
      </p:sp>
      <p:cxnSp>
        <p:nvCxnSpPr>
          <p:cNvPr id="66" name="直線單箭頭接點 65"/>
          <p:cNvCxnSpPr>
            <a:stCxn id="47" idx="5"/>
            <a:endCxn id="65" idx="0"/>
          </p:cNvCxnSpPr>
          <p:nvPr/>
        </p:nvCxnSpPr>
        <p:spPr>
          <a:xfrm rot="16200000" flipH="1">
            <a:off x="5869407" y="3425161"/>
            <a:ext cx="608658" cy="373912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文字方塊 69"/>
          <p:cNvSpPr txBox="1"/>
          <p:nvPr/>
        </p:nvSpPr>
        <p:spPr>
          <a:xfrm>
            <a:off x="6153699" y="3343161"/>
            <a:ext cx="69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err="1" smtClean="0"/>
              <a:t>i</a:t>
            </a:r>
            <a:r>
              <a:rPr lang="en-US" altLang="zh-TW" b="1" dirty="0" smtClean="0"/>
              <a:t> &gt;= 2</a:t>
            </a:r>
            <a:endParaRPr lang="zh-TW" altLang="en-US" b="1" dirty="0"/>
          </a:p>
        </p:txBody>
      </p:sp>
      <p:sp>
        <p:nvSpPr>
          <p:cNvPr id="77" name="文字方塊 76"/>
          <p:cNvSpPr txBox="1"/>
          <p:nvPr/>
        </p:nvSpPr>
        <p:spPr>
          <a:xfrm>
            <a:off x="2627784" y="1268760"/>
            <a:ext cx="29986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/>
              <a:t>False Counterexample</a:t>
            </a:r>
            <a:endParaRPr lang="zh-TW" altLang="en-US" sz="2400" b="1" dirty="0"/>
          </a:p>
        </p:txBody>
      </p:sp>
      <p:sp>
        <p:nvSpPr>
          <p:cNvPr id="65" name="橢圓 64"/>
          <p:cNvSpPr/>
          <p:nvPr/>
        </p:nvSpPr>
        <p:spPr>
          <a:xfrm>
            <a:off x="6144668" y="3916446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4</a:t>
            </a:r>
            <a:endParaRPr lang="zh-TW" altLang="en-US" dirty="0"/>
          </a:p>
        </p:txBody>
      </p:sp>
      <p:sp>
        <p:nvSpPr>
          <p:cNvPr id="71" name="文字方塊 70"/>
          <p:cNvSpPr txBox="1"/>
          <p:nvPr/>
        </p:nvSpPr>
        <p:spPr>
          <a:xfrm>
            <a:off x="6850680" y="3902378"/>
            <a:ext cx="5999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True</a:t>
            </a:r>
            <a:endParaRPr lang="zh-TW" altLang="en-US" dirty="0"/>
          </a:p>
        </p:txBody>
      </p:sp>
      <p:cxnSp>
        <p:nvCxnSpPr>
          <p:cNvPr id="73" name="直線接點 72"/>
          <p:cNvCxnSpPr>
            <a:stCxn id="65" idx="6"/>
            <a:endCxn id="71" idx="1"/>
          </p:cNvCxnSpPr>
          <p:nvPr/>
        </p:nvCxnSpPr>
        <p:spPr>
          <a:xfrm flipV="1">
            <a:off x="6576716" y="4087044"/>
            <a:ext cx="273964" cy="454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橢圓 81"/>
          <p:cNvSpPr/>
          <p:nvPr/>
        </p:nvSpPr>
        <p:spPr>
          <a:xfrm>
            <a:off x="6156176" y="4864156"/>
            <a:ext cx="432048" cy="432048"/>
          </a:xfrm>
          <a:prstGeom prst="ellipse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E</a:t>
            </a:r>
            <a:endParaRPr lang="zh-TW" altLang="en-US" dirty="0"/>
          </a:p>
        </p:txBody>
      </p:sp>
      <p:cxnSp>
        <p:nvCxnSpPr>
          <p:cNvPr id="83" name="直線單箭頭接點 82"/>
          <p:cNvCxnSpPr>
            <a:stCxn id="65" idx="4"/>
            <a:endCxn id="82" idx="0"/>
          </p:cNvCxnSpPr>
          <p:nvPr/>
        </p:nvCxnSpPr>
        <p:spPr>
          <a:xfrm rot="16200000" flipH="1">
            <a:off x="6108615" y="4600571"/>
            <a:ext cx="515662" cy="11508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文字方塊 83"/>
          <p:cNvSpPr txBox="1"/>
          <p:nvPr/>
        </p:nvSpPr>
        <p:spPr>
          <a:xfrm>
            <a:off x="6373868" y="4351036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err="1" smtClean="0"/>
              <a:t>i</a:t>
            </a:r>
            <a:r>
              <a:rPr lang="en-US" altLang="zh-TW" b="1" dirty="0" smtClean="0"/>
              <a:t> &lt; 2</a:t>
            </a:r>
            <a:endParaRPr lang="zh-TW" altLang="en-US" b="1" dirty="0"/>
          </a:p>
        </p:txBody>
      </p:sp>
      <p:sp>
        <p:nvSpPr>
          <p:cNvPr id="21" name="投影片編號版面配置區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74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圓角矩形 19"/>
          <p:cNvSpPr/>
          <p:nvPr/>
        </p:nvSpPr>
        <p:spPr>
          <a:xfrm>
            <a:off x="4499992" y="1268760"/>
            <a:ext cx="1440160" cy="54006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 smtClean="0"/>
          </a:p>
        </p:txBody>
      </p:sp>
      <p:sp>
        <p:nvSpPr>
          <p:cNvPr id="21" name="矩形 20"/>
          <p:cNvSpPr/>
          <p:nvPr/>
        </p:nvSpPr>
        <p:spPr>
          <a:xfrm>
            <a:off x="4932040" y="1484784"/>
            <a:ext cx="5325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 err="1" smtClean="0"/>
              <a:t>i</a:t>
            </a:r>
            <a:r>
              <a:rPr lang="en-US" altLang="zh-TW" dirty="0" smtClean="0"/>
              <a:t>=</a:t>
            </a:r>
            <a:r>
              <a:rPr lang="en-US" altLang="zh-TW" dirty="0" smtClean="0">
                <a:latin typeface="cmsy10"/>
              </a:rPr>
              <a:t>&gt;</a:t>
            </a:r>
            <a:endParaRPr lang="zh-TW" altLang="en-US" dirty="0" smtClean="0">
              <a:latin typeface="cmsy10"/>
            </a:endParaRPr>
          </a:p>
        </p:txBody>
      </p:sp>
      <p:sp>
        <p:nvSpPr>
          <p:cNvPr id="12" name="圓角矩形 11"/>
          <p:cNvSpPr/>
          <p:nvPr/>
        </p:nvSpPr>
        <p:spPr>
          <a:xfrm>
            <a:off x="2339752" y="1268760"/>
            <a:ext cx="1440160" cy="54006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 smtClean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 More Detailed Illustration </a:t>
            </a:r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539552" y="2152892"/>
            <a:ext cx="1058416" cy="13464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err="1" smtClean="0"/>
              <a:t>i</a:t>
            </a:r>
            <a:r>
              <a:rPr lang="en-US" altLang="zh-TW" dirty="0" smtClean="0"/>
              <a:t>=</a:t>
            </a:r>
            <a:r>
              <a:rPr lang="en-US" altLang="zh-TW" dirty="0" smtClean="0">
                <a:latin typeface="cmsy10"/>
              </a:rPr>
              <a:t>&gt;</a:t>
            </a:r>
            <a:endParaRPr lang="zh-TW" altLang="en-US" dirty="0" smtClean="0">
              <a:latin typeface="cmsy10"/>
            </a:endParaRPr>
          </a:p>
        </p:txBody>
      </p:sp>
      <p:cxnSp>
        <p:nvCxnSpPr>
          <p:cNvPr id="5" name="直線單箭頭接點 4"/>
          <p:cNvCxnSpPr>
            <a:stCxn id="4" idx="6"/>
            <a:endCxn id="10" idx="2"/>
          </p:cNvCxnSpPr>
          <p:nvPr/>
        </p:nvCxnSpPr>
        <p:spPr>
          <a:xfrm>
            <a:off x="1597968" y="2826116"/>
            <a:ext cx="835496" cy="1588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字方塊 5"/>
          <p:cNvSpPr txBox="1"/>
          <p:nvPr/>
        </p:nvSpPr>
        <p:spPr>
          <a:xfrm>
            <a:off x="1619672" y="2060848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err="1" smtClean="0"/>
              <a:t>i</a:t>
            </a:r>
            <a:r>
              <a:rPr lang="en-US" altLang="zh-TW" b="1" dirty="0" smtClean="0"/>
              <a:t> := 0</a:t>
            </a:r>
            <a:endParaRPr lang="zh-TW" altLang="en-US" b="1" dirty="0"/>
          </a:p>
        </p:txBody>
      </p:sp>
      <p:sp>
        <p:nvSpPr>
          <p:cNvPr id="10" name="橢圓 9"/>
          <p:cNvSpPr/>
          <p:nvPr/>
        </p:nvSpPr>
        <p:spPr>
          <a:xfrm>
            <a:off x="2433464" y="2152892"/>
            <a:ext cx="1058416" cy="13464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err="1" smtClean="0"/>
              <a:t>i</a:t>
            </a:r>
            <a:r>
              <a:rPr lang="en-US" altLang="zh-TW" dirty="0" smtClean="0"/>
              <a:t>=0</a:t>
            </a:r>
            <a:endParaRPr lang="zh-TW" altLang="en-US" dirty="0" smtClean="0">
              <a:latin typeface="cmsy1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771800" y="1484784"/>
            <a:ext cx="5325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 err="1" smtClean="0"/>
              <a:t>i</a:t>
            </a:r>
            <a:r>
              <a:rPr lang="en-US" altLang="zh-TW" dirty="0" smtClean="0"/>
              <a:t>=</a:t>
            </a:r>
            <a:r>
              <a:rPr lang="en-US" altLang="zh-TW" dirty="0" smtClean="0">
                <a:latin typeface="cmsy10"/>
              </a:rPr>
              <a:t>&gt;</a:t>
            </a:r>
            <a:endParaRPr lang="zh-TW" altLang="en-US" dirty="0" smtClean="0">
              <a:latin typeface="cmsy10"/>
            </a:endParaRPr>
          </a:p>
        </p:txBody>
      </p:sp>
      <p:sp>
        <p:nvSpPr>
          <p:cNvPr id="14" name="橢圓 13"/>
          <p:cNvSpPr/>
          <p:nvPr/>
        </p:nvSpPr>
        <p:spPr>
          <a:xfrm>
            <a:off x="4665712" y="2152892"/>
            <a:ext cx="1058416" cy="13464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err="1" smtClean="0"/>
              <a:t>i</a:t>
            </a:r>
            <a:r>
              <a:rPr lang="en-US" altLang="zh-TW" dirty="0" smtClean="0"/>
              <a:t>&gt;=2</a:t>
            </a:r>
            <a:endParaRPr lang="zh-TW" altLang="en-US" dirty="0" smtClean="0">
              <a:latin typeface="cmsy10"/>
            </a:endParaRPr>
          </a:p>
        </p:txBody>
      </p:sp>
      <p:cxnSp>
        <p:nvCxnSpPr>
          <p:cNvPr id="15" name="直線單箭頭接點 14"/>
          <p:cNvCxnSpPr>
            <a:endCxn id="14" idx="2"/>
          </p:cNvCxnSpPr>
          <p:nvPr/>
        </p:nvCxnSpPr>
        <p:spPr>
          <a:xfrm>
            <a:off x="3779912" y="2816932"/>
            <a:ext cx="885800" cy="9184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字方塊 15"/>
          <p:cNvSpPr txBox="1"/>
          <p:nvPr/>
        </p:nvSpPr>
        <p:spPr>
          <a:xfrm>
            <a:off x="3830216" y="2060848"/>
            <a:ext cx="69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err="1" smtClean="0"/>
              <a:t>i</a:t>
            </a:r>
            <a:r>
              <a:rPr lang="en-US" altLang="zh-TW" b="1" dirty="0" smtClean="0"/>
              <a:t> &gt;= 2</a:t>
            </a:r>
            <a:endParaRPr lang="zh-TW" altLang="en-US" b="1" dirty="0"/>
          </a:p>
        </p:txBody>
      </p:sp>
      <p:sp>
        <p:nvSpPr>
          <p:cNvPr id="22" name="橢圓 21"/>
          <p:cNvSpPr/>
          <p:nvPr/>
        </p:nvSpPr>
        <p:spPr>
          <a:xfrm>
            <a:off x="6804248" y="2152892"/>
            <a:ext cx="1058416" cy="1346448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err="1" smtClean="0"/>
              <a:t>i</a:t>
            </a:r>
            <a:r>
              <a:rPr lang="en-US" altLang="zh-TW" dirty="0" smtClean="0"/>
              <a:t>&lt;2</a:t>
            </a:r>
            <a:endParaRPr lang="zh-TW" altLang="en-US" dirty="0" smtClean="0">
              <a:latin typeface="cmsy10"/>
            </a:endParaRPr>
          </a:p>
        </p:txBody>
      </p:sp>
      <p:cxnSp>
        <p:nvCxnSpPr>
          <p:cNvPr id="23" name="直線單箭頭接點 22"/>
          <p:cNvCxnSpPr>
            <a:endCxn id="22" idx="2"/>
          </p:cNvCxnSpPr>
          <p:nvPr/>
        </p:nvCxnSpPr>
        <p:spPr>
          <a:xfrm>
            <a:off x="5940152" y="2816932"/>
            <a:ext cx="864096" cy="9184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字方塊 23"/>
          <p:cNvSpPr txBox="1"/>
          <p:nvPr/>
        </p:nvSpPr>
        <p:spPr>
          <a:xfrm>
            <a:off x="6012160" y="2060848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err="1" smtClean="0"/>
              <a:t>i</a:t>
            </a:r>
            <a:r>
              <a:rPr lang="en-US" altLang="zh-TW" b="1" dirty="0" smtClean="0"/>
              <a:t> &lt; 2</a:t>
            </a:r>
            <a:endParaRPr lang="zh-TW" altLang="en-US" b="1" dirty="0"/>
          </a:p>
        </p:txBody>
      </p:sp>
      <p:sp>
        <p:nvSpPr>
          <p:cNvPr id="17" name="投影片編號版面配置區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75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圓角矩形 19"/>
          <p:cNvSpPr/>
          <p:nvPr/>
        </p:nvSpPr>
        <p:spPr>
          <a:xfrm>
            <a:off x="4499992" y="1268760"/>
            <a:ext cx="1440160" cy="54006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 smtClean="0"/>
          </a:p>
        </p:txBody>
      </p:sp>
      <p:sp>
        <p:nvSpPr>
          <p:cNvPr id="21" name="矩形 20"/>
          <p:cNvSpPr/>
          <p:nvPr/>
        </p:nvSpPr>
        <p:spPr>
          <a:xfrm>
            <a:off x="4932040" y="1484784"/>
            <a:ext cx="5325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 err="1" smtClean="0"/>
              <a:t>i</a:t>
            </a:r>
            <a:r>
              <a:rPr lang="en-US" altLang="zh-TW" dirty="0" smtClean="0"/>
              <a:t>=</a:t>
            </a:r>
            <a:r>
              <a:rPr lang="en-US" altLang="zh-TW" dirty="0" smtClean="0">
                <a:latin typeface="cmsy10"/>
              </a:rPr>
              <a:t>&gt;</a:t>
            </a:r>
            <a:endParaRPr lang="zh-TW" altLang="en-US" dirty="0" smtClean="0">
              <a:latin typeface="cmsy10"/>
            </a:endParaRPr>
          </a:p>
        </p:txBody>
      </p:sp>
      <p:sp>
        <p:nvSpPr>
          <p:cNvPr id="12" name="圓角矩形 11"/>
          <p:cNvSpPr/>
          <p:nvPr/>
        </p:nvSpPr>
        <p:spPr>
          <a:xfrm>
            <a:off x="2339752" y="1268760"/>
            <a:ext cx="1440160" cy="54006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 smtClean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 More Detailed Illustration </a:t>
            </a:r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539552" y="2152892"/>
            <a:ext cx="1058416" cy="13464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err="1" smtClean="0"/>
              <a:t>i</a:t>
            </a:r>
            <a:r>
              <a:rPr lang="en-US" altLang="zh-TW" dirty="0" smtClean="0"/>
              <a:t>=</a:t>
            </a:r>
            <a:r>
              <a:rPr lang="en-US" altLang="zh-TW" dirty="0" smtClean="0">
                <a:latin typeface="cmsy10"/>
              </a:rPr>
              <a:t>&gt;</a:t>
            </a:r>
            <a:endParaRPr lang="zh-TW" altLang="en-US" dirty="0" smtClean="0">
              <a:latin typeface="cmsy10"/>
            </a:endParaRPr>
          </a:p>
        </p:txBody>
      </p:sp>
      <p:cxnSp>
        <p:nvCxnSpPr>
          <p:cNvPr id="5" name="直線單箭頭接點 4"/>
          <p:cNvCxnSpPr>
            <a:stCxn id="4" idx="6"/>
            <a:endCxn id="10" idx="2"/>
          </p:cNvCxnSpPr>
          <p:nvPr/>
        </p:nvCxnSpPr>
        <p:spPr>
          <a:xfrm>
            <a:off x="1597968" y="2826116"/>
            <a:ext cx="835496" cy="1588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字方塊 5"/>
          <p:cNvSpPr txBox="1"/>
          <p:nvPr/>
        </p:nvSpPr>
        <p:spPr>
          <a:xfrm>
            <a:off x="1619672" y="2060848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err="1" smtClean="0"/>
              <a:t>i</a:t>
            </a:r>
            <a:r>
              <a:rPr lang="en-US" altLang="zh-TW" b="1" dirty="0" smtClean="0"/>
              <a:t> := 0</a:t>
            </a:r>
            <a:endParaRPr lang="zh-TW" altLang="en-US" b="1" dirty="0"/>
          </a:p>
        </p:txBody>
      </p:sp>
      <p:sp>
        <p:nvSpPr>
          <p:cNvPr id="10" name="橢圓 9"/>
          <p:cNvSpPr/>
          <p:nvPr/>
        </p:nvSpPr>
        <p:spPr>
          <a:xfrm>
            <a:off x="2433464" y="2152892"/>
            <a:ext cx="1058416" cy="13464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err="1" smtClean="0"/>
              <a:t>i</a:t>
            </a:r>
            <a:r>
              <a:rPr lang="en-US" altLang="zh-TW" dirty="0" smtClean="0"/>
              <a:t>=0</a:t>
            </a:r>
            <a:endParaRPr lang="zh-TW" altLang="en-US" dirty="0" smtClean="0">
              <a:latin typeface="cmsy1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771800" y="1484784"/>
            <a:ext cx="5325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 err="1" smtClean="0"/>
              <a:t>i</a:t>
            </a:r>
            <a:r>
              <a:rPr lang="en-US" altLang="zh-TW" dirty="0" smtClean="0"/>
              <a:t>=</a:t>
            </a:r>
            <a:r>
              <a:rPr lang="en-US" altLang="zh-TW" dirty="0" smtClean="0">
                <a:latin typeface="cmsy10"/>
              </a:rPr>
              <a:t>&gt;</a:t>
            </a:r>
            <a:endParaRPr lang="zh-TW" altLang="en-US" dirty="0" smtClean="0">
              <a:latin typeface="cmsy10"/>
            </a:endParaRPr>
          </a:p>
        </p:txBody>
      </p:sp>
      <p:sp>
        <p:nvSpPr>
          <p:cNvPr id="14" name="橢圓 13"/>
          <p:cNvSpPr/>
          <p:nvPr/>
        </p:nvSpPr>
        <p:spPr>
          <a:xfrm>
            <a:off x="4665712" y="2152892"/>
            <a:ext cx="1058416" cy="13464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err="1" smtClean="0"/>
              <a:t>i</a:t>
            </a:r>
            <a:r>
              <a:rPr lang="en-US" altLang="zh-TW" dirty="0" smtClean="0"/>
              <a:t>&gt;=2</a:t>
            </a:r>
            <a:endParaRPr lang="zh-TW" altLang="en-US" dirty="0" smtClean="0">
              <a:latin typeface="cmsy10"/>
            </a:endParaRPr>
          </a:p>
        </p:txBody>
      </p:sp>
      <p:cxnSp>
        <p:nvCxnSpPr>
          <p:cNvPr id="15" name="直線單箭頭接點 14"/>
          <p:cNvCxnSpPr>
            <a:endCxn id="14" idx="2"/>
          </p:cNvCxnSpPr>
          <p:nvPr/>
        </p:nvCxnSpPr>
        <p:spPr>
          <a:xfrm>
            <a:off x="3779912" y="2816932"/>
            <a:ext cx="885800" cy="9184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字方塊 15"/>
          <p:cNvSpPr txBox="1"/>
          <p:nvPr/>
        </p:nvSpPr>
        <p:spPr>
          <a:xfrm>
            <a:off x="3830216" y="2060848"/>
            <a:ext cx="69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err="1" smtClean="0"/>
              <a:t>i</a:t>
            </a:r>
            <a:r>
              <a:rPr lang="en-US" altLang="zh-TW" b="1" dirty="0" smtClean="0"/>
              <a:t> &gt;= 2</a:t>
            </a:r>
            <a:endParaRPr lang="zh-TW" altLang="en-US" b="1" dirty="0"/>
          </a:p>
        </p:txBody>
      </p:sp>
      <p:sp>
        <p:nvSpPr>
          <p:cNvPr id="22" name="橢圓 21"/>
          <p:cNvSpPr/>
          <p:nvPr/>
        </p:nvSpPr>
        <p:spPr>
          <a:xfrm>
            <a:off x="6804248" y="2152892"/>
            <a:ext cx="1058416" cy="1346448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err="1" smtClean="0"/>
              <a:t>i</a:t>
            </a:r>
            <a:r>
              <a:rPr lang="en-US" altLang="zh-TW" dirty="0" smtClean="0"/>
              <a:t>&lt;2</a:t>
            </a:r>
            <a:endParaRPr lang="zh-TW" altLang="en-US" dirty="0" smtClean="0">
              <a:latin typeface="cmsy10"/>
            </a:endParaRPr>
          </a:p>
        </p:txBody>
      </p:sp>
      <p:cxnSp>
        <p:nvCxnSpPr>
          <p:cNvPr id="23" name="直線單箭頭接點 22"/>
          <p:cNvCxnSpPr>
            <a:endCxn id="22" idx="2"/>
          </p:cNvCxnSpPr>
          <p:nvPr/>
        </p:nvCxnSpPr>
        <p:spPr>
          <a:xfrm>
            <a:off x="5940152" y="2816932"/>
            <a:ext cx="864096" cy="9184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字方塊 23"/>
          <p:cNvSpPr txBox="1"/>
          <p:nvPr/>
        </p:nvSpPr>
        <p:spPr>
          <a:xfrm>
            <a:off x="6012160" y="2060848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err="1" smtClean="0"/>
              <a:t>i</a:t>
            </a:r>
            <a:r>
              <a:rPr lang="en-US" altLang="zh-TW" b="1" dirty="0" smtClean="0"/>
              <a:t> &lt; 2</a:t>
            </a:r>
            <a:endParaRPr lang="zh-TW" altLang="en-US" b="1" dirty="0"/>
          </a:p>
        </p:txBody>
      </p:sp>
      <p:cxnSp>
        <p:nvCxnSpPr>
          <p:cNvPr id="17" name="直線單箭頭接點 16"/>
          <p:cNvCxnSpPr/>
          <p:nvPr/>
        </p:nvCxnSpPr>
        <p:spPr>
          <a:xfrm rot="5400000" flipH="1" flipV="1">
            <a:off x="5476692" y="3325580"/>
            <a:ext cx="1574992" cy="1368152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橢圓 18"/>
          <p:cNvSpPr/>
          <p:nvPr/>
        </p:nvSpPr>
        <p:spPr>
          <a:xfrm>
            <a:off x="4644008" y="4530824"/>
            <a:ext cx="1058416" cy="1346448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err="1" smtClean="0"/>
              <a:t>i</a:t>
            </a:r>
            <a:r>
              <a:rPr lang="en-US" altLang="zh-TW" dirty="0" smtClean="0"/>
              <a:t>&lt;2</a:t>
            </a:r>
            <a:endParaRPr lang="zh-TW" altLang="en-US" dirty="0" smtClean="0">
              <a:latin typeface="cmsy10"/>
            </a:endParaRPr>
          </a:p>
        </p:txBody>
      </p:sp>
      <p:sp>
        <p:nvSpPr>
          <p:cNvPr id="25" name="手繪多邊形 24"/>
          <p:cNvSpPr/>
          <p:nvPr/>
        </p:nvSpPr>
        <p:spPr>
          <a:xfrm>
            <a:off x="5162843" y="3852772"/>
            <a:ext cx="1744394" cy="1281936"/>
          </a:xfrm>
          <a:custGeom>
            <a:avLst/>
            <a:gdLst>
              <a:gd name="connsiteX0" fmla="*/ 0 w 1744394"/>
              <a:gd name="connsiteY0" fmla="*/ 58046 h 1281936"/>
              <a:gd name="connsiteX1" fmla="*/ 42203 w 1744394"/>
              <a:gd name="connsiteY1" fmla="*/ 29911 h 1281936"/>
              <a:gd name="connsiteX2" fmla="*/ 126609 w 1744394"/>
              <a:gd name="connsiteY2" fmla="*/ 1776 h 1281936"/>
              <a:gd name="connsiteX3" fmla="*/ 239151 w 1744394"/>
              <a:gd name="connsiteY3" fmla="*/ 15843 h 1281936"/>
              <a:gd name="connsiteX4" fmla="*/ 309489 w 1744394"/>
              <a:gd name="connsiteY4" fmla="*/ 86182 h 1281936"/>
              <a:gd name="connsiteX5" fmla="*/ 337625 w 1744394"/>
              <a:gd name="connsiteY5" fmla="*/ 114317 h 1281936"/>
              <a:gd name="connsiteX6" fmla="*/ 351692 w 1744394"/>
              <a:gd name="connsiteY6" fmla="*/ 156520 h 1281936"/>
              <a:gd name="connsiteX7" fmla="*/ 379828 w 1744394"/>
              <a:gd name="connsiteY7" fmla="*/ 184656 h 1281936"/>
              <a:gd name="connsiteX8" fmla="*/ 407963 w 1744394"/>
              <a:gd name="connsiteY8" fmla="*/ 240926 h 1281936"/>
              <a:gd name="connsiteX9" fmla="*/ 422031 w 1744394"/>
              <a:gd name="connsiteY9" fmla="*/ 283130 h 1281936"/>
              <a:gd name="connsiteX10" fmla="*/ 379828 w 1744394"/>
              <a:gd name="connsiteY10" fmla="*/ 269062 h 1281936"/>
              <a:gd name="connsiteX11" fmla="*/ 379828 w 1744394"/>
              <a:gd name="connsiteY11" fmla="*/ 184656 h 1281936"/>
              <a:gd name="connsiteX12" fmla="*/ 492369 w 1744394"/>
              <a:gd name="connsiteY12" fmla="*/ 156520 h 1281936"/>
              <a:gd name="connsiteX13" fmla="*/ 647114 w 1744394"/>
              <a:gd name="connsiteY13" fmla="*/ 170588 h 1281936"/>
              <a:gd name="connsiteX14" fmla="*/ 787791 w 1744394"/>
              <a:gd name="connsiteY14" fmla="*/ 198723 h 1281936"/>
              <a:gd name="connsiteX15" fmla="*/ 914400 w 1744394"/>
              <a:gd name="connsiteY15" fmla="*/ 254994 h 1281936"/>
              <a:gd name="connsiteX16" fmla="*/ 1012874 w 1744394"/>
              <a:gd name="connsiteY16" fmla="*/ 297197 h 1281936"/>
              <a:gd name="connsiteX17" fmla="*/ 1069145 w 1744394"/>
              <a:gd name="connsiteY17" fmla="*/ 339400 h 1281936"/>
              <a:gd name="connsiteX18" fmla="*/ 1111348 w 1744394"/>
              <a:gd name="connsiteY18" fmla="*/ 353468 h 1281936"/>
              <a:gd name="connsiteX19" fmla="*/ 1153551 w 1744394"/>
              <a:gd name="connsiteY19" fmla="*/ 409739 h 1281936"/>
              <a:gd name="connsiteX20" fmla="*/ 1237957 w 1744394"/>
              <a:gd name="connsiteY20" fmla="*/ 466010 h 1281936"/>
              <a:gd name="connsiteX21" fmla="*/ 1322363 w 1744394"/>
              <a:gd name="connsiteY21" fmla="*/ 550416 h 1281936"/>
              <a:gd name="connsiteX22" fmla="*/ 1350499 w 1744394"/>
              <a:gd name="connsiteY22" fmla="*/ 606686 h 1281936"/>
              <a:gd name="connsiteX23" fmla="*/ 1378634 w 1744394"/>
              <a:gd name="connsiteY23" fmla="*/ 648890 h 1281936"/>
              <a:gd name="connsiteX24" fmla="*/ 1406769 w 1744394"/>
              <a:gd name="connsiteY24" fmla="*/ 705160 h 1281936"/>
              <a:gd name="connsiteX25" fmla="*/ 1420837 w 1744394"/>
              <a:gd name="connsiteY25" fmla="*/ 747363 h 1281936"/>
              <a:gd name="connsiteX26" fmla="*/ 1448972 w 1744394"/>
              <a:gd name="connsiteY26" fmla="*/ 789566 h 1281936"/>
              <a:gd name="connsiteX27" fmla="*/ 1463040 w 1744394"/>
              <a:gd name="connsiteY27" fmla="*/ 845837 h 1281936"/>
              <a:gd name="connsiteX28" fmla="*/ 1519311 w 1744394"/>
              <a:gd name="connsiteY28" fmla="*/ 902108 h 1281936"/>
              <a:gd name="connsiteX29" fmla="*/ 1575582 w 1744394"/>
              <a:gd name="connsiteY29" fmla="*/ 986514 h 1281936"/>
              <a:gd name="connsiteX30" fmla="*/ 1631852 w 1744394"/>
              <a:gd name="connsiteY30" fmla="*/ 1056853 h 1281936"/>
              <a:gd name="connsiteX31" fmla="*/ 1645920 w 1744394"/>
              <a:gd name="connsiteY31" fmla="*/ 1099056 h 1281936"/>
              <a:gd name="connsiteX32" fmla="*/ 1702191 w 1744394"/>
              <a:gd name="connsiteY32" fmla="*/ 1169394 h 1281936"/>
              <a:gd name="connsiteX33" fmla="*/ 1744394 w 1744394"/>
              <a:gd name="connsiteY33" fmla="*/ 1281936 h 1281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744394" h="1281936">
                <a:moveTo>
                  <a:pt x="0" y="58046"/>
                </a:moveTo>
                <a:cubicBezTo>
                  <a:pt x="14068" y="48668"/>
                  <a:pt x="26753" y="36778"/>
                  <a:pt x="42203" y="29911"/>
                </a:cubicBezTo>
                <a:cubicBezTo>
                  <a:pt x="69304" y="17866"/>
                  <a:pt x="126609" y="1776"/>
                  <a:pt x="126609" y="1776"/>
                </a:cubicBezTo>
                <a:cubicBezTo>
                  <a:pt x="164123" y="6465"/>
                  <a:pt x="204825" y="0"/>
                  <a:pt x="239151" y="15843"/>
                </a:cubicBezTo>
                <a:cubicBezTo>
                  <a:pt x="269257" y="29738"/>
                  <a:pt x="286043" y="62736"/>
                  <a:pt x="309489" y="86182"/>
                </a:cubicBezTo>
                <a:lnTo>
                  <a:pt x="337625" y="114317"/>
                </a:lnTo>
                <a:cubicBezTo>
                  <a:pt x="342314" y="128385"/>
                  <a:pt x="344063" y="143805"/>
                  <a:pt x="351692" y="156520"/>
                </a:cubicBezTo>
                <a:cubicBezTo>
                  <a:pt x="358516" y="167893"/>
                  <a:pt x="372471" y="173620"/>
                  <a:pt x="379828" y="184656"/>
                </a:cubicBezTo>
                <a:cubicBezTo>
                  <a:pt x="391460" y="202105"/>
                  <a:pt x="399702" y="221651"/>
                  <a:pt x="407963" y="240926"/>
                </a:cubicBezTo>
                <a:cubicBezTo>
                  <a:pt x="413804" y="254556"/>
                  <a:pt x="432516" y="272644"/>
                  <a:pt x="422031" y="283130"/>
                </a:cubicBezTo>
                <a:cubicBezTo>
                  <a:pt x="411546" y="293616"/>
                  <a:pt x="393896" y="273751"/>
                  <a:pt x="379828" y="269062"/>
                </a:cubicBezTo>
                <a:cubicBezTo>
                  <a:pt x="373966" y="251477"/>
                  <a:pt x="348175" y="202241"/>
                  <a:pt x="379828" y="184656"/>
                </a:cubicBezTo>
                <a:cubicBezTo>
                  <a:pt x="413630" y="165877"/>
                  <a:pt x="492369" y="156520"/>
                  <a:pt x="492369" y="156520"/>
                </a:cubicBezTo>
                <a:cubicBezTo>
                  <a:pt x="543951" y="161209"/>
                  <a:pt x="595674" y="164536"/>
                  <a:pt x="647114" y="170588"/>
                </a:cubicBezTo>
                <a:cubicBezTo>
                  <a:pt x="712261" y="178252"/>
                  <a:pt x="729830" y="184234"/>
                  <a:pt x="787791" y="198723"/>
                </a:cubicBezTo>
                <a:cubicBezTo>
                  <a:pt x="926316" y="267987"/>
                  <a:pt x="752743" y="183146"/>
                  <a:pt x="914400" y="254994"/>
                </a:cubicBezTo>
                <a:cubicBezTo>
                  <a:pt x="1018699" y="301349"/>
                  <a:pt x="926194" y="268305"/>
                  <a:pt x="1012874" y="297197"/>
                </a:cubicBezTo>
                <a:cubicBezTo>
                  <a:pt x="1031631" y="311265"/>
                  <a:pt x="1048788" y="327767"/>
                  <a:pt x="1069145" y="339400"/>
                </a:cubicBezTo>
                <a:cubicBezTo>
                  <a:pt x="1082020" y="346757"/>
                  <a:pt x="1099956" y="343975"/>
                  <a:pt x="1111348" y="353468"/>
                </a:cubicBezTo>
                <a:cubicBezTo>
                  <a:pt x="1129360" y="368478"/>
                  <a:pt x="1136027" y="394162"/>
                  <a:pt x="1153551" y="409739"/>
                </a:cubicBezTo>
                <a:cubicBezTo>
                  <a:pt x="1178824" y="432204"/>
                  <a:pt x="1214047" y="442100"/>
                  <a:pt x="1237957" y="466010"/>
                </a:cubicBezTo>
                <a:lnTo>
                  <a:pt x="1322363" y="550416"/>
                </a:lnTo>
                <a:cubicBezTo>
                  <a:pt x="1337192" y="565245"/>
                  <a:pt x="1340095" y="588478"/>
                  <a:pt x="1350499" y="606686"/>
                </a:cubicBezTo>
                <a:cubicBezTo>
                  <a:pt x="1358887" y="621366"/>
                  <a:pt x="1370246" y="634210"/>
                  <a:pt x="1378634" y="648890"/>
                </a:cubicBezTo>
                <a:cubicBezTo>
                  <a:pt x="1389038" y="667098"/>
                  <a:pt x="1398508" y="685885"/>
                  <a:pt x="1406769" y="705160"/>
                </a:cubicBezTo>
                <a:cubicBezTo>
                  <a:pt x="1412610" y="718790"/>
                  <a:pt x="1414205" y="734100"/>
                  <a:pt x="1420837" y="747363"/>
                </a:cubicBezTo>
                <a:cubicBezTo>
                  <a:pt x="1428398" y="762485"/>
                  <a:pt x="1439594" y="775498"/>
                  <a:pt x="1448972" y="789566"/>
                </a:cubicBezTo>
                <a:cubicBezTo>
                  <a:pt x="1453661" y="808323"/>
                  <a:pt x="1452793" y="829442"/>
                  <a:pt x="1463040" y="845837"/>
                </a:cubicBezTo>
                <a:cubicBezTo>
                  <a:pt x="1477099" y="868331"/>
                  <a:pt x="1519311" y="902108"/>
                  <a:pt x="1519311" y="902108"/>
                </a:cubicBezTo>
                <a:cubicBezTo>
                  <a:pt x="1576022" y="1015533"/>
                  <a:pt x="1518295" y="914906"/>
                  <a:pt x="1575582" y="986514"/>
                </a:cubicBezTo>
                <a:cubicBezTo>
                  <a:pt x="1646577" y="1075257"/>
                  <a:pt x="1563911" y="988909"/>
                  <a:pt x="1631852" y="1056853"/>
                </a:cubicBezTo>
                <a:cubicBezTo>
                  <a:pt x="1636541" y="1070921"/>
                  <a:pt x="1639288" y="1085793"/>
                  <a:pt x="1645920" y="1099056"/>
                </a:cubicBezTo>
                <a:cubicBezTo>
                  <a:pt x="1663667" y="1134551"/>
                  <a:pt x="1676020" y="1143224"/>
                  <a:pt x="1702191" y="1169394"/>
                </a:cubicBezTo>
                <a:cubicBezTo>
                  <a:pt x="1733642" y="1263748"/>
                  <a:pt x="1717063" y="1227274"/>
                  <a:pt x="1744394" y="1281936"/>
                </a:cubicBezTo>
              </a:path>
            </a:pathLst>
          </a:custGeom>
          <a:ln w="444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文字方塊 25"/>
          <p:cNvSpPr txBox="1"/>
          <p:nvPr/>
        </p:nvSpPr>
        <p:spPr>
          <a:xfrm>
            <a:off x="6660232" y="5301208"/>
            <a:ext cx="2483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Find a predicate to separate them</a:t>
            </a:r>
            <a:endParaRPr lang="zh-TW" altLang="en-US" dirty="0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76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圓角矩形 19"/>
          <p:cNvSpPr/>
          <p:nvPr/>
        </p:nvSpPr>
        <p:spPr>
          <a:xfrm>
            <a:off x="4499992" y="1268760"/>
            <a:ext cx="1440160" cy="27363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 smtClean="0"/>
          </a:p>
        </p:txBody>
      </p:sp>
      <p:sp>
        <p:nvSpPr>
          <p:cNvPr id="21" name="矩形 20"/>
          <p:cNvSpPr/>
          <p:nvPr/>
        </p:nvSpPr>
        <p:spPr>
          <a:xfrm>
            <a:off x="4905589" y="1484784"/>
            <a:ext cx="5854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 err="1" smtClean="0"/>
              <a:t>i</a:t>
            </a:r>
            <a:r>
              <a:rPr lang="en-US" altLang="zh-TW" dirty="0" smtClean="0"/>
              <a:t>&gt;=2</a:t>
            </a:r>
            <a:endParaRPr lang="zh-TW" altLang="en-US" dirty="0" smtClean="0">
              <a:latin typeface="cmsy10"/>
            </a:endParaRPr>
          </a:p>
        </p:txBody>
      </p:sp>
      <p:sp>
        <p:nvSpPr>
          <p:cNvPr id="12" name="圓角矩形 11"/>
          <p:cNvSpPr/>
          <p:nvPr/>
        </p:nvSpPr>
        <p:spPr>
          <a:xfrm>
            <a:off x="2339752" y="1268760"/>
            <a:ext cx="1440160" cy="54006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 smtClean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 More Detailed Illustration </a:t>
            </a:r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539552" y="2152892"/>
            <a:ext cx="1058416" cy="13464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err="1" smtClean="0"/>
              <a:t>i</a:t>
            </a:r>
            <a:r>
              <a:rPr lang="en-US" altLang="zh-TW" dirty="0" smtClean="0"/>
              <a:t>=</a:t>
            </a:r>
            <a:r>
              <a:rPr lang="en-US" altLang="zh-TW" dirty="0" smtClean="0">
                <a:latin typeface="cmsy10"/>
              </a:rPr>
              <a:t>&gt;</a:t>
            </a:r>
            <a:endParaRPr lang="zh-TW" altLang="en-US" dirty="0" smtClean="0">
              <a:latin typeface="cmsy10"/>
            </a:endParaRPr>
          </a:p>
        </p:txBody>
      </p:sp>
      <p:cxnSp>
        <p:nvCxnSpPr>
          <p:cNvPr id="5" name="直線單箭頭接點 4"/>
          <p:cNvCxnSpPr>
            <a:stCxn id="4" idx="6"/>
            <a:endCxn id="10" idx="2"/>
          </p:cNvCxnSpPr>
          <p:nvPr/>
        </p:nvCxnSpPr>
        <p:spPr>
          <a:xfrm>
            <a:off x="1597968" y="2826116"/>
            <a:ext cx="835496" cy="1588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字方塊 5"/>
          <p:cNvSpPr txBox="1"/>
          <p:nvPr/>
        </p:nvSpPr>
        <p:spPr>
          <a:xfrm>
            <a:off x="1619672" y="2060848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err="1" smtClean="0"/>
              <a:t>i</a:t>
            </a:r>
            <a:r>
              <a:rPr lang="en-US" altLang="zh-TW" b="1" dirty="0" smtClean="0"/>
              <a:t> := 0</a:t>
            </a:r>
            <a:endParaRPr lang="zh-TW" altLang="en-US" b="1" dirty="0"/>
          </a:p>
        </p:txBody>
      </p:sp>
      <p:sp>
        <p:nvSpPr>
          <p:cNvPr id="10" name="橢圓 9"/>
          <p:cNvSpPr/>
          <p:nvPr/>
        </p:nvSpPr>
        <p:spPr>
          <a:xfrm>
            <a:off x="2433464" y="2152892"/>
            <a:ext cx="1058416" cy="13464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err="1" smtClean="0"/>
              <a:t>i</a:t>
            </a:r>
            <a:r>
              <a:rPr lang="en-US" altLang="zh-TW" dirty="0" smtClean="0"/>
              <a:t>=0</a:t>
            </a:r>
            <a:endParaRPr lang="zh-TW" altLang="en-US" dirty="0" smtClean="0">
              <a:latin typeface="cmsy1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771800" y="1484784"/>
            <a:ext cx="5325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 err="1" smtClean="0"/>
              <a:t>i</a:t>
            </a:r>
            <a:r>
              <a:rPr lang="en-US" altLang="zh-TW" dirty="0" smtClean="0"/>
              <a:t>=</a:t>
            </a:r>
            <a:r>
              <a:rPr lang="en-US" altLang="zh-TW" dirty="0" smtClean="0">
                <a:latin typeface="cmsy10"/>
              </a:rPr>
              <a:t>&gt;</a:t>
            </a:r>
            <a:endParaRPr lang="zh-TW" altLang="en-US" dirty="0" smtClean="0">
              <a:latin typeface="cmsy10"/>
            </a:endParaRPr>
          </a:p>
        </p:txBody>
      </p:sp>
      <p:sp>
        <p:nvSpPr>
          <p:cNvPr id="14" name="橢圓 13"/>
          <p:cNvSpPr/>
          <p:nvPr/>
        </p:nvSpPr>
        <p:spPr>
          <a:xfrm>
            <a:off x="4665712" y="2152892"/>
            <a:ext cx="1058416" cy="13464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err="1" smtClean="0"/>
              <a:t>i</a:t>
            </a:r>
            <a:r>
              <a:rPr lang="en-US" altLang="zh-TW" dirty="0" smtClean="0"/>
              <a:t>&gt;=2</a:t>
            </a:r>
            <a:endParaRPr lang="zh-TW" altLang="en-US" dirty="0" smtClean="0">
              <a:latin typeface="cmsy10"/>
            </a:endParaRPr>
          </a:p>
        </p:txBody>
      </p:sp>
      <p:cxnSp>
        <p:nvCxnSpPr>
          <p:cNvPr id="15" name="直線單箭頭接點 14"/>
          <p:cNvCxnSpPr>
            <a:endCxn id="14" idx="2"/>
          </p:cNvCxnSpPr>
          <p:nvPr/>
        </p:nvCxnSpPr>
        <p:spPr>
          <a:xfrm>
            <a:off x="3779912" y="2816932"/>
            <a:ext cx="885800" cy="9184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字方塊 15"/>
          <p:cNvSpPr txBox="1"/>
          <p:nvPr/>
        </p:nvSpPr>
        <p:spPr>
          <a:xfrm>
            <a:off x="3830216" y="2060848"/>
            <a:ext cx="69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err="1" smtClean="0"/>
              <a:t>i</a:t>
            </a:r>
            <a:r>
              <a:rPr lang="en-US" altLang="zh-TW" b="1" dirty="0" smtClean="0"/>
              <a:t> &gt;= 2</a:t>
            </a:r>
            <a:endParaRPr lang="zh-TW" altLang="en-US" b="1" dirty="0"/>
          </a:p>
        </p:txBody>
      </p:sp>
      <p:sp>
        <p:nvSpPr>
          <p:cNvPr id="22" name="橢圓 21"/>
          <p:cNvSpPr/>
          <p:nvPr/>
        </p:nvSpPr>
        <p:spPr>
          <a:xfrm>
            <a:off x="6804248" y="2152892"/>
            <a:ext cx="1058416" cy="1346448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err="1" smtClean="0"/>
              <a:t>i</a:t>
            </a:r>
            <a:r>
              <a:rPr lang="en-US" altLang="zh-TW" dirty="0" smtClean="0"/>
              <a:t>&lt;2</a:t>
            </a:r>
            <a:endParaRPr lang="zh-TW" altLang="en-US" dirty="0" smtClean="0">
              <a:latin typeface="cmsy10"/>
            </a:endParaRPr>
          </a:p>
        </p:txBody>
      </p:sp>
      <p:cxnSp>
        <p:nvCxnSpPr>
          <p:cNvPr id="23" name="直線單箭頭接點 22"/>
          <p:cNvCxnSpPr/>
          <p:nvPr/>
        </p:nvCxnSpPr>
        <p:spPr>
          <a:xfrm flipV="1">
            <a:off x="5940152" y="1916832"/>
            <a:ext cx="936104" cy="900100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字方塊 23"/>
          <p:cNvSpPr txBox="1"/>
          <p:nvPr/>
        </p:nvSpPr>
        <p:spPr>
          <a:xfrm>
            <a:off x="6012160" y="2060848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err="1" smtClean="0"/>
              <a:t>i</a:t>
            </a:r>
            <a:r>
              <a:rPr lang="en-US" altLang="zh-TW" b="1" dirty="0" smtClean="0"/>
              <a:t> &lt; 2</a:t>
            </a:r>
            <a:endParaRPr lang="zh-TW" altLang="en-US" b="1" dirty="0"/>
          </a:p>
        </p:txBody>
      </p:sp>
      <p:cxnSp>
        <p:nvCxnSpPr>
          <p:cNvPr id="17" name="直線單箭頭接點 16"/>
          <p:cNvCxnSpPr/>
          <p:nvPr/>
        </p:nvCxnSpPr>
        <p:spPr>
          <a:xfrm rot="5400000" flipH="1" flipV="1">
            <a:off x="5476692" y="3325580"/>
            <a:ext cx="1574992" cy="1368152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橢圓 18"/>
          <p:cNvSpPr/>
          <p:nvPr/>
        </p:nvSpPr>
        <p:spPr>
          <a:xfrm>
            <a:off x="4644008" y="4530824"/>
            <a:ext cx="1058416" cy="1346448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err="1" smtClean="0"/>
              <a:t>i</a:t>
            </a:r>
            <a:r>
              <a:rPr lang="en-US" altLang="zh-TW" dirty="0" smtClean="0"/>
              <a:t>&lt;2</a:t>
            </a:r>
            <a:endParaRPr lang="zh-TW" altLang="en-US" dirty="0" smtClean="0">
              <a:latin typeface="cmsy10"/>
            </a:endParaRPr>
          </a:p>
        </p:txBody>
      </p:sp>
      <p:sp>
        <p:nvSpPr>
          <p:cNvPr id="25" name="手繪多邊形 24"/>
          <p:cNvSpPr/>
          <p:nvPr/>
        </p:nvSpPr>
        <p:spPr>
          <a:xfrm>
            <a:off x="5162843" y="3852772"/>
            <a:ext cx="1744394" cy="1281936"/>
          </a:xfrm>
          <a:custGeom>
            <a:avLst/>
            <a:gdLst>
              <a:gd name="connsiteX0" fmla="*/ 0 w 1744394"/>
              <a:gd name="connsiteY0" fmla="*/ 58046 h 1281936"/>
              <a:gd name="connsiteX1" fmla="*/ 42203 w 1744394"/>
              <a:gd name="connsiteY1" fmla="*/ 29911 h 1281936"/>
              <a:gd name="connsiteX2" fmla="*/ 126609 w 1744394"/>
              <a:gd name="connsiteY2" fmla="*/ 1776 h 1281936"/>
              <a:gd name="connsiteX3" fmla="*/ 239151 w 1744394"/>
              <a:gd name="connsiteY3" fmla="*/ 15843 h 1281936"/>
              <a:gd name="connsiteX4" fmla="*/ 309489 w 1744394"/>
              <a:gd name="connsiteY4" fmla="*/ 86182 h 1281936"/>
              <a:gd name="connsiteX5" fmla="*/ 337625 w 1744394"/>
              <a:gd name="connsiteY5" fmla="*/ 114317 h 1281936"/>
              <a:gd name="connsiteX6" fmla="*/ 351692 w 1744394"/>
              <a:gd name="connsiteY6" fmla="*/ 156520 h 1281936"/>
              <a:gd name="connsiteX7" fmla="*/ 379828 w 1744394"/>
              <a:gd name="connsiteY7" fmla="*/ 184656 h 1281936"/>
              <a:gd name="connsiteX8" fmla="*/ 407963 w 1744394"/>
              <a:gd name="connsiteY8" fmla="*/ 240926 h 1281936"/>
              <a:gd name="connsiteX9" fmla="*/ 422031 w 1744394"/>
              <a:gd name="connsiteY9" fmla="*/ 283130 h 1281936"/>
              <a:gd name="connsiteX10" fmla="*/ 379828 w 1744394"/>
              <a:gd name="connsiteY10" fmla="*/ 269062 h 1281936"/>
              <a:gd name="connsiteX11" fmla="*/ 379828 w 1744394"/>
              <a:gd name="connsiteY11" fmla="*/ 184656 h 1281936"/>
              <a:gd name="connsiteX12" fmla="*/ 492369 w 1744394"/>
              <a:gd name="connsiteY12" fmla="*/ 156520 h 1281936"/>
              <a:gd name="connsiteX13" fmla="*/ 647114 w 1744394"/>
              <a:gd name="connsiteY13" fmla="*/ 170588 h 1281936"/>
              <a:gd name="connsiteX14" fmla="*/ 787791 w 1744394"/>
              <a:gd name="connsiteY14" fmla="*/ 198723 h 1281936"/>
              <a:gd name="connsiteX15" fmla="*/ 914400 w 1744394"/>
              <a:gd name="connsiteY15" fmla="*/ 254994 h 1281936"/>
              <a:gd name="connsiteX16" fmla="*/ 1012874 w 1744394"/>
              <a:gd name="connsiteY16" fmla="*/ 297197 h 1281936"/>
              <a:gd name="connsiteX17" fmla="*/ 1069145 w 1744394"/>
              <a:gd name="connsiteY17" fmla="*/ 339400 h 1281936"/>
              <a:gd name="connsiteX18" fmla="*/ 1111348 w 1744394"/>
              <a:gd name="connsiteY18" fmla="*/ 353468 h 1281936"/>
              <a:gd name="connsiteX19" fmla="*/ 1153551 w 1744394"/>
              <a:gd name="connsiteY19" fmla="*/ 409739 h 1281936"/>
              <a:gd name="connsiteX20" fmla="*/ 1237957 w 1744394"/>
              <a:gd name="connsiteY20" fmla="*/ 466010 h 1281936"/>
              <a:gd name="connsiteX21" fmla="*/ 1322363 w 1744394"/>
              <a:gd name="connsiteY21" fmla="*/ 550416 h 1281936"/>
              <a:gd name="connsiteX22" fmla="*/ 1350499 w 1744394"/>
              <a:gd name="connsiteY22" fmla="*/ 606686 h 1281936"/>
              <a:gd name="connsiteX23" fmla="*/ 1378634 w 1744394"/>
              <a:gd name="connsiteY23" fmla="*/ 648890 h 1281936"/>
              <a:gd name="connsiteX24" fmla="*/ 1406769 w 1744394"/>
              <a:gd name="connsiteY24" fmla="*/ 705160 h 1281936"/>
              <a:gd name="connsiteX25" fmla="*/ 1420837 w 1744394"/>
              <a:gd name="connsiteY25" fmla="*/ 747363 h 1281936"/>
              <a:gd name="connsiteX26" fmla="*/ 1448972 w 1744394"/>
              <a:gd name="connsiteY26" fmla="*/ 789566 h 1281936"/>
              <a:gd name="connsiteX27" fmla="*/ 1463040 w 1744394"/>
              <a:gd name="connsiteY27" fmla="*/ 845837 h 1281936"/>
              <a:gd name="connsiteX28" fmla="*/ 1519311 w 1744394"/>
              <a:gd name="connsiteY28" fmla="*/ 902108 h 1281936"/>
              <a:gd name="connsiteX29" fmla="*/ 1575582 w 1744394"/>
              <a:gd name="connsiteY29" fmla="*/ 986514 h 1281936"/>
              <a:gd name="connsiteX30" fmla="*/ 1631852 w 1744394"/>
              <a:gd name="connsiteY30" fmla="*/ 1056853 h 1281936"/>
              <a:gd name="connsiteX31" fmla="*/ 1645920 w 1744394"/>
              <a:gd name="connsiteY31" fmla="*/ 1099056 h 1281936"/>
              <a:gd name="connsiteX32" fmla="*/ 1702191 w 1744394"/>
              <a:gd name="connsiteY32" fmla="*/ 1169394 h 1281936"/>
              <a:gd name="connsiteX33" fmla="*/ 1744394 w 1744394"/>
              <a:gd name="connsiteY33" fmla="*/ 1281936 h 1281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744394" h="1281936">
                <a:moveTo>
                  <a:pt x="0" y="58046"/>
                </a:moveTo>
                <a:cubicBezTo>
                  <a:pt x="14068" y="48668"/>
                  <a:pt x="26753" y="36778"/>
                  <a:pt x="42203" y="29911"/>
                </a:cubicBezTo>
                <a:cubicBezTo>
                  <a:pt x="69304" y="17866"/>
                  <a:pt x="126609" y="1776"/>
                  <a:pt x="126609" y="1776"/>
                </a:cubicBezTo>
                <a:cubicBezTo>
                  <a:pt x="164123" y="6465"/>
                  <a:pt x="204825" y="0"/>
                  <a:pt x="239151" y="15843"/>
                </a:cubicBezTo>
                <a:cubicBezTo>
                  <a:pt x="269257" y="29738"/>
                  <a:pt x="286043" y="62736"/>
                  <a:pt x="309489" y="86182"/>
                </a:cubicBezTo>
                <a:lnTo>
                  <a:pt x="337625" y="114317"/>
                </a:lnTo>
                <a:cubicBezTo>
                  <a:pt x="342314" y="128385"/>
                  <a:pt x="344063" y="143805"/>
                  <a:pt x="351692" y="156520"/>
                </a:cubicBezTo>
                <a:cubicBezTo>
                  <a:pt x="358516" y="167893"/>
                  <a:pt x="372471" y="173620"/>
                  <a:pt x="379828" y="184656"/>
                </a:cubicBezTo>
                <a:cubicBezTo>
                  <a:pt x="391460" y="202105"/>
                  <a:pt x="399702" y="221651"/>
                  <a:pt x="407963" y="240926"/>
                </a:cubicBezTo>
                <a:cubicBezTo>
                  <a:pt x="413804" y="254556"/>
                  <a:pt x="432516" y="272644"/>
                  <a:pt x="422031" y="283130"/>
                </a:cubicBezTo>
                <a:cubicBezTo>
                  <a:pt x="411546" y="293616"/>
                  <a:pt x="393896" y="273751"/>
                  <a:pt x="379828" y="269062"/>
                </a:cubicBezTo>
                <a:cubicBezTo>
                  <a:pt x="373966" y="251477"/>
                  <a:pt x="348175" y="202241"/>
                  <a:pt x="379828" y="184656"/>
                </a:cubicBezTo>
                <a:cubicBezTo>
                  <a:pt x="413630" y="165877"/>
                  <a:pt x="492369" y="156520"/>
                  <a:pt x="492369" y="156520"/>
                </a:cubicBezTo>
                <a:cubicBezTo>
                  <a:pt x="543951" y="161209"/>
                  <a:pt x="595674" y="164536"/>
                  <a:pt x="647114" y="170588"/>
                </a:cubicBezTo>
                <a:cubicBezTo>
                  <a:pt x="712261" y="178252"/>
                  <a:pt x="729830" y="184234"/>
                  <a:pt x="787791" y="198723"/>
                </a:cubicBezTo>
                <a:cubicBezTo>
                  <a:pt x="926316" y="267987"/>
                  <a:pt x="752743" y="183146"/>
                  <a:pt x="914400" y="254994"/>
                </a:cubicBezTo>
                <a:cubicBezTo>
                  <a:pt x="1018699" y="301349"/>
                  <a:pt x="926194" y="268305"/>
                  <a:pt x="1012874" y="297197"/>
                </a:cubicBezTo>
                <a:cubicBezTo>
                  <a:pt x="1031631" y="311265"/>
                  <a:pt x="1048788" y="327767"/>
                  <a:pt x="1069145" y="339400"/>
                </a:cubicBezTo>
                <a:cubicBezTo>
                  <a:pt x="1082020" y="346757"/>
                  <a:pt x="1099956" y="343975"/>
                  <a:pt x="1111348" y="353468"/>
                </a:cubicBezTo>
                <a:cubicBezTo>
                  <a:pt x="1129360" y="368478"/>
                  <a:pt x="1136027" y="394162"/>
                  <a:pt x="1153551" y="409739"/>
                </a:cubicBezTo>
                <a:cubicBezTo>
                  <a:pt x="1178824" y="432204"/>
                  <a:pt x="1214047" y="442100"/>
                  <a:pt x="1237957" y="466010"/>
                </a:cubicBezTo>
                <a:lnTo>
                  <a:pt x="1322363" y="550416"/>
                </a:lnTo>
                <a:cubicBezTo>
                  <a:pt x="1337192" y="565245"/>
                  <a:pt x="1340095" y="588478"/>
                  <a:pt x="1350499" y="606686"/>
                </a:cubicBezTo>
                <a:cubicBezTo>
                  <a:pt x="1358887" y="621366"/>
                  <a:pt x="1370246" y="634210"/>
                  <a:pt x="1378634" y="648890"/>
                </a:cubicBezTo>
                <a:cubicBezTo>
                  <a:pt x="1389038" y="667098"/>
                  <a:pt x="1398508" y="685885"/>
                  <a:pt x="1406769" y="705160"/>
                </a:cubicBezTo>
                <a:cubicBezTo>
                  <a:pt x="1412610" y="718790"/>
                  <a:pt x="1414205" y="734100"/>
                  <a:pt x="1420837" y="747363"/>
                </a:cubicBezTo>
                <a:cubicBezTo>
                  <a:pt x="1428398" y="762485"/>
                  <a:pt x="1439594" y="775498"/>
                  <a:pt x="1448972" y="789566"/>
                </a:cubicBezTo>
                <a:cubicBezTo>
                  <a:pt x="1453661" y="808323"/>
                  <a:pt x="1452793" y="829442"/>
                  <a:pt x="1463040" y="845837"/>
                </a:cubicBezTo>
                <a:cubicBezTo>
                  <a:pt x="1477099" y="868331"/>
                  <a:pt x="1519311" y="902108"/>
                  <a:pt x="1519311" y="902108"/>
                </a:cubicBezTo>
                <a:cubicBezTo>
                  <a:pt x="1576022" y="1015533"/>
                  <a:pt x="1518295" y="914906"/>
                  <a:pt x="1575582" y="986514"/>
                </a:cubicBezTo>
                <a:cubicBezTo>
                  <a:pt x="1646577" y="1075257"/>
                  <a:pt x="1563911" y="988909"/>
                  <a:pt x="1631852" y="1056853"/>
                </a:cubicBezTo>
                <a:cubicBezTo>
                  <a:pt x="1636541" y="1070921"/>
                  <a:pt x="1639288" y="1085793"/>
                  <a:pt x="1645920" y="1099056"/>
                </a:cubicBezTo>
                <a:cubicBezTo>
                  <a:pt x="1663667" y="1134551"/>
                  <a:pt x="1676020" y="1143224"/>
                  <a:pt x="1702191" y="1169394"/>
                </a:cubicBezTo>
                <a:cubicBezTo>
                  <a:pt x="1733642" y="1263748"/>
                  <a:pt x="1717063" y="1227274"/>
                  <a:pt x="1744394" y="1281936"/>
                </a:cubicBezTo>
              </a:path>
            </a:pathLst>
          </a:custGeom>
          <a:ln w="444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文字方塊 25"/>
          <p:cNvSpPr txBox="1"/>
          <p:nvPr/>
        </p:nvSpPr>
        <p:spPr>
          <a:xfrm>
            <a:off x="6660232" y="5301208"/>
            <a:ext cx="2483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Find a predicate to separate them</a:t>
            </a:r>
            <a:endParaRPr lang="zh-TW" altLang="en-US" dirty="0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77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Lazy Abstraction</a:t>
            </a:r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1691680" y="1988840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5" name="橢圓 4"/>
          <p:cNvSpPr/>
          <p:nvPr/>
        </p:nvSpPr>
        <p:spPr>
          <a:xfrm>
            <a:off x="1691680" y="3212976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2</a:t>
            </a:r>
            <a:endParaRPr lang="zh-TW" altLang="en-US" dirty="0"/>
          </a:p>
        </p:txBody>
      </p:sp>
      <p:sp>
        <p:nvSpPr>
          <p:cNvPr id="6" name="橢圓 5"/>
          <p:cNvSpPr/>
          <p:nvPr/>
        </p:nvSpPr>
        <p:spPr>
          <a:xfrm>
            <a:off x="611560" y="4293096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7" name="橢圓 6"/>
          <p:cNvSpPr/>
          <p:nvPr/>
        </p:nvSpPr>
        <p:spPr>
          <a:xfrm>
            <a:off x="2771800" y="4221088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4</a:t>
            </a:r>
            <a:endParaRPr lang="zh-TW" altLang="en-US" dirty="0"/>
          </a:p>
        </p:txBody>
      </p:sp>
      <p:sp>
        <p:nvSpPr>
          <p:cNvPr id="8" name="橢圓 7"/>
          <p:cNvSpPr/>
          <p:nvPr/>
        </p:nvSpPr>
        <p:spPr>
          <a:xfrm>
            <a:off x="2771800" y="5589240"/>
            <a:ext cx="432048" cy="432048"/>
          </a:xfrm>
          <a:prstGeom prst="ellipse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E</a:t>
            </a:r>
            <a:endParaRPr lang="zh-TW" altLang="en-US" dirty="0"/>
          </a:p>
        </p:txBody>
      </p:sp>
      <p:cxnSp>
        <p:nvCxnSpPr>
          <p:cNvPr id="10" name="直線單箭頭接點 9"/>
          <p:cNvCxnSpPr>
            <a:stCxn id="4" idx="4"/>
            <a:endCxn id="5" idx="0"/>
          </p:cNvCxnSpPr>
          <p:nvPr/>
        </p:nvCxnSpPr>
        <p:spPr>
          <a:xfrm rot="5400000">
            <a:off x="1511660" y="2816932"/>
            <a:ext cx="792088" cy="1588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弧形接點 11"/>
          <p:cNvCxnSpPr>
            <a:stCxn id="5" idx="2"/>
            <a:endCxn id="6" idx="0"/>
          </p:cNvCxnSpPr>
          <p:nvPr/>
        </p:nvCxnSpPr>
        <p:spPr>
          <a:xfrm rot="10800000" flipV="1">
            <a:off x="827584" y="3429000"/>
            <a:ext cx="864096" cy="864096"/>
          </a:xfrm>
          <a:prstGeom prst="curvedConnector2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弧形接點 18"/>
          <p:cNvCxnSpPr>
            <a:stCxn id="6" idx="6"/>
            <a:endCxn id="5" idx="4"/>
          </p:cNvCxnSpPr>
          <p:nvPr/>
        </p:nvCxnSpPr>
        <p:spPr>
          <a:xfrm flipV="1">
            <a:off x="1043608" y="3645024"/>
            <a:ext cx="864096" cy="864096"/>
          </a:xfrm>
          <a:prstGeom prst="curvedConnector2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>
            <a:stCxn id="5" idx="5"/>
            <a:endCxn id="7" idx="1"/>
          </p:cNvCxnSpPr>
          <p:nvPr/>
        </p:nvCxnSpPr>
        <p:spPr>
          <a:xfrm rot="16200000" flipH="1">
            <a:off x="2096460" y="3545748"/>
            <a:ext cx="702608" cy="774616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/>
          <p:cNvCxnSpPr>
            <a:stCxn id="7" idx="4"/>
            <a:endCxn id="8" idx="0"/>
          </p:cNvCxnSpPr>
          <p:nvPr/>
        </p:nvCxnSpPr>
        <p:spPr>
          <a:xfrm rot="5400000">
            <a:off x="2519772" y="5121188"/>
            <a:ext cx="936104" cy="1588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字方塊 28"/>
          <p:cNvSpPr txBox="1"/>
          <p:nvPr/>
        </p:nvSpPr>
        <p:spPr>
          <a:xfrm>
            <a:off x="1907704" y="2564904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err="1" smtClean="0"/>
              <a:t>i</a:t>
            </a:r>
            <a:r>
              <a:rPr lang="en-US" altLang="zh-TW" b="1" dirty="0" smtClean="0"/>
              <a:t> := 0</a:t>
            </a:r>
            <a:endParaRPr lang="zh-TW" altLang="en-US" b="1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755576" y="3347700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err="1" smtClean="0"/>
              <a:t>i</a:t>
            </a:r>
            <a:r>
              <a:rPr lang="en-US" altLang="zh-TW" b="1" dirty="0" smtClean="0"/>
              <a:t>&lt;2</a:t>
            </a:r>
            <a:endParaRPr lang="zh-TW" altLang="en-US" b="1" dirty="0"/>
          </a:p>
        </p:txBody>
      </p:sp>
      <p:sp>
        <p:nvSpPr>
          <p:cNvPr id="31" name="文字方塊 30"/>
          <p:cNvSpPr txBox="1"/>
          <p:nvPr/>
        </p:nvSpPr>
        <p:spPr>
          <a:xfrm>
            <a:off x="2339752" y="3500100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err="1" smtClean="0"/>
              <a:t>i</a:t>
            </a:r>
            <a:r>
              <a:rPr lang="en-US" altLang="zh-TW" b="1" dirty="0" smtClean="0"/>
              <a:t>&gt;=2</a:t>
            </a:r>
            <a:endParaRPr lang="zh-TW" altLang="en-US" b="1" dirty="0"/>
          </a:p>
        </p:txBody>
      </p:sp>
      <p:sp>
        <p:nvSpPr>
          <p:cNvPr id="32" name="文字方塊 31"/>
          <p:cNvSpPr txBox="1"/>
          <p:nvPr/>
        </p:nvSpPr>
        <p:spPr>
          <a:xfrm>
            <a:off x="1259632" y="4005064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err="1" smtClean="0"/>
              <a:t>i</a:t>
            </a:r>
            <a:r>
              <a:rPr lang="en-US" altLang="zh-TW" b="1" dirty="0" smtClean="0"/>
              <a:t> := i+1</a:t>
            </a:r>
            <a:endParaRPr lang="zh-TW" altLang="en-US" b="1" dirty="0"/>
          </a:p>
        </p:txBody>
      </p:sp>
      <p:sp>
        <p:nvSpPr>
          <p:cNvPr id="33" name="文字方塊 32"/>
          <p:cNvSpPr txBox="1"/>
          <p:nvPr/>
        </p:nvSpPr>
        <p:spPr>
          <a:xfrm>
            <a:off x="3059832" y="4859868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err="1" smtClean="0"/>
              <a:t>i</a:t>
            </a:r>
            <a:r>
              <a:rPr lang="en-US" altLang="zh-TW" b="1" dirty="0" smtClean="0"/>
              <a:t> &lt; 2</a:t>
            </a:r>
            <a:endParaRPr lang="zh-TW" altLang="en-US" b="1" dirty="0"/>
          </a:p>
        </p:txBody>
      </p:sp>
      <p:sp>
        <p:nvSpPr>
          <p:cNvPr id="35" name="文字方塊 34"/>
          <p:cNvSpPr txBox="1"/>
          <p:nvPr/>
        </p:nvSpPr>
        <p:spPr>
          <a:xfrm>
            <a:off x="323528" y="1475492"/>
            <a:ext cx="3153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/>
              <a:t>Control Flow Automata</a:t>
            </a:r>
            <a:endParaRPr lang="zh-TW" altLang="en-US" sz="2400" b="1" dirty="0"/>
          </a:p>
        </p:txBody>
      </p:sp>
      <p:sp>
        <p:nvSpPr>
          <p:cNvPr id="34" name="橢圓 33"/>
          <p:cNvSpPr/>
          <p:nvPr/>
        </p:nvSpPr>
        <p:spPr>
          <a:xfrm>
            <a:off x="5618004" y="2074916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39" name="文字方塊 38"/>
          <p:cNvSpPr txBox="1"/>
          <p:nvPr/>
        </p:nvSpPr>
        <p:spPr>
          <a:xfrm>
            <a:off x="6266076" y="2109496"/>
            <a:ext cx="5999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True</a:t>
            </a:r>
            <a:endParaRPr lang="zh-TW" altLang="en-US" dirty="0"/>
          </a:p>
        </p:txBody>
      </p:sp>
      <p:cxnSp>
        <p:nvCxnSpPr>
          <p:cNvPr id="42" name="直線接點 41"/>
          <p:cNvCxnSpPr>
            <a:stCxn id="34" idx="6"/>
            <a:endCxn id="39" idx="1"/>
          </p:cNvCxnSpPr>
          <p:nvPr/>
        </p:nvCxnSpPr>
        <p:spPr>
          <a:xfrm>
            <a:off x="6050052" y="2290940"/>
            <a:ext cx="216024" cy="32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單箭頭接點 42"/>
          <p:cNvCxnSpPr>
            <a:stCxn id="34" idx="4"/>
            <a:endCxn id="47" idx="0"/>
          </p:cNvCxnSpPr>
          <p:nvPr/>
        </p:nvCxnSpPr>
        <p:spPr>
          <a:xfrm rot="5400000">
            <a:off x="5618004" y="2722988"/>
            <a:ext cx="432048" cy="1588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橢圓 46"/>
          <p:cNvSpPr/>
          <p:nvPr/>
        </p:nvSpPr>
        <p:spPr>
          <a:xfrm>
            <a:off x="5618004" y="2939012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2</a:t>
            </a:r>
            <a:endParaRPr lang="zh-TW" altLang="en-US" dirty="0"/>
          </a:p>
        </p:txBody>
      </p:sp>
      <p:sp>
        <p:nvSpPr>
          <p:cNvPr id="48" name="文字方塊 47"/>
          <p:cNvSpPr txBox="1"/>
          <p:nvPr/>
        </p:nvSpPr>
        <p:spPr>
          <a:xfrm>
            <a:off x="6309948" y="2953080"/>
            <a:ext cx="5999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True</a:t>
            </a:r>
            <a:endParaRPr lang="zh-TW" altLang="en-US" dirty="0"/>
          </a:p>
        </p:txBody>
      </p:sp>
      <p:cxnSp>
        <p:nvCxnSpPr>
          <p:cNvPr id="49" name="直線接點 48"/>
          <p:cNvCxnSpPr>
            <a:stCxn id="47" idx="6"/>
            <a:endCxn id="48" idx="1"/>
          </p:cNvCxnSpPr>
          <p:nvPr/>
        </p:nvCxnSpPr>
        <p:spPr>
          <a:xfrm flipV="1">
            <a:off x="6050052" y="3137746"/>
            <a:ext cx="259896" cy="172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文字方塊 50"/>
          <p:cNvSpPr txBox="1"/>
          <p:nvPr/>
        </p:nvSpPr>
        <p:spPr>
          <a:xfrm>
            <a:off x="5910983" y="2578972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err="1" smtClean="0"/>
              <a:t>i</a:t>
            </a:r>
            <a:r>
              <a:rPr lang="en-US" altLang="zh-TW" b="1" dirty="0" smtClean="0"/>
              <a:t> := 0</a:t>
            </a:r>
            <a:endParaRPr lang="zh-TW" altLang="en-US" b="1" dirty="0"/>
          </a:p>
        </p:txBody>
      </p:sp>
      <p:cxnSp>
        <p:nvCxnSpPr>
          <p:cNvPr id="53" name="直線單箭頭接點 52"/>
          <p:cNvCxnSpPr>
            <a:stCxn id="47" idx="3"/>
            <a:endCxn id="54" idx="0"/>
          </p:cNvCxnSpPr>
          <p:nvPr/>
        </p:nvCxnSpPr>
        <p:spPr>
          <a:xfrm rot="5400000">
            <a:off x="5204285" y="3439455"/>
            <a:ext cx="608658" cy="345324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橢圓 53"/>
          <p:cNvSpPr/>
          <p:nvPr/>
        </p:nvSpPr>
        <p:spPr>
          <a:xfrm>
            <a:off x="5119928" y="3916446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56" name="文字方塊 55"/>
          <p:cNvSpPr txBox="1"/>
          <p:nvPr/>
        </p:nvSpPr>
        <p:spPr>
          <a:xfrm>
            <a:off x="4255832" y="3932182"/>
            <a:ext cx="5999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True</a:t>
            </a:r>
            <a:endParaRPr lang="zh-TW" altLang="en-US" dirty="0"/>
          </a:p>
        </p:txBody>
      </p:sp>
      <p:cxnSp>
        <p:nvCxnSpPr>
          <p:cNvPr id="57" name="直線接點 56"/>
          <p:cNvCxnSpPr>
            <a:stCxn id="54" idx="2"/>
            <a:endCxn id="56" idx="3"/>
          </p:cNvCxnSpPr>
          <p:nvPr/>
        </p:nvCxnSpPr>
        <p:spPr>
          <a:xfrm rot="10800000">
            <a:off x="4855804" y="4116848"/>
            <a:ext cx="264124" cy="156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文字方塊 58"/>
          <p:cNvSpPr txBox="1"/>
          <p:nvPr/>
        </p:nvSpPr>
        <p:spPr>
          <a:xfrm>
            <a:off x="5124180" y="3310249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err="1" smtClean="0"/>
              <a:t>i</a:t>
            </a:r>
            <a:r>
              <a:rPr lang="en-US" altLang="zh-TW" b="1" dirty="0" smtClean="0"/>
              <a:t>&lt;2</a:t>
            </a:r>
            <a:endParaRPr lang="zh-TW" altLang="en-US" b="1" dirty="0"/>
          </a:p>
        </p:txBody>
      </p:sp>
      <p:cxnSp>
        <p:nvCxnSpPr>
          <p:cNvPr id="60" name="直線單箭頭接點 59"/>
          <p:cNvCxnSpPr>
            <a:stCxn id="54" idx="3"/>
          </p:cNvCxnSpPr>
          <p:nvPr/>
        </p:nvCxnSpPr>
        <p:spPr>
          <a:xfrm rot="5400000">
            <a:off x="4729647" y="4415607"/>
            <a:ext cx="583938" cy="323168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單箭頭接點 65"/>
          <p:cNvCxnSpPr>
            <a:stCxn id="47" idx="5"/>
            <a:endCxn id="65" idx="0"/>
          </p:cNvCxnSpPr>
          <p:nvPr/>
        </p:nvCxnSpPr>
        <p:spPr>
          <a:xfrm rot="16200000" flipH="1">
            <a:off x="5869407" y="3425161"/>
            <a:ext cx="608658" cy="373912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文字方塊 69"/>
          <p:cNvSpPr txBox="1"/>
          <p:nvPr/>
        </p:nvSpPr>
        <p:spPr>
          <a:xfrm>
            <a:off x="6153699" y="3343161"/>
            <a:ext cx="69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err="1" smtClean="0"/>
              <a:t>i</a:t>
            </a:r>
            <a:r>
              <a:rPr lang="en-US" altLang="zh-TW" b="1" dirty="0" smtClean="0"/>
              <a:t> &gt;= 2</a:t>
            </a:r>
            <a:endParaRPr lang="zh-TW" altLang="en-US" b="1" dirty="0"/>
          </a:p>
        </p:txBody>
      </p:sp>
      <p:sp>
        <p:nvSpPr>
          <p:cNvPr id="77" name="文字方塊 76"/>
          <p:cNvSpPr txBox="1"/>
          <p:nvPr/>
        </p:nvSpPr>
        <p:spPr>
          <a:xfrm>
            <a:off x="5796136" y="1412776"/>
            <a:ext cx="693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/>
              <a:t>ART</a:t>
            </a:r>
            <a:endParaRPr lang="zh-TW" altLang="en-US" sz="2400" b="1" dirty="0"/>
          </a:p>
        </p:txBody>
      </p:sp>
      <p:sp>
        <p:nvSpPr>
          <p:cNvPr id="65" name="橢圓 64"/>
          <p:cNvSpPr/>
          <p:nvPr/>
        </p:nvSpPr>
        <p:spPr>
          <a:xfrm>
            <a:off x="6144668" y="3916446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4</a:t>
            </a:r>
            <a:endParaRPr lang="zh-TW" altLang="en-US" dirty="0"/>
          </a:p>
        </p:txBody>
      </p:sp>
      <p:sp>
        <p:nvSpPr>
          <p:cNvPr id="71" name="文字方塊 70"/>
          <p:cNvSpPr txBox="1"/>
          <p:nvPr/>
        </p:nvSpPr>
        <p:spPr>
          <a:xfrm>
            <a:off x="6850680" y="3902378"/>
            <a:ext cx="58541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i</a:t>
            </a:r>
            <a:r>
              <a:rPr lang="en-US" altLang="zh-TW" dirty="0" smtClean="0"/>
              <a:t>&gt;=2</a:t>
            </a:r>
            <a:endParaRPr lang="zh-TW" altLang="en-US" dirty="0"/>
          </a:p>
        </p:txBody>
      </p:sp>
      <p:cxnSp>
        <p:nvCxnSpPr>
          <p:cNvPr id="73" name="直線接點 72"/>
          <p:cNvCxnSpPr>
            <a:stCxn id="65" idx="6"/>
            <a:endCxn id="71" idx="1"/>
          </p:cNvCxnSpPr>
          <p:nvPr/>
        </p:nvCxnSpPr>
        <p:spPr>
          <a:xfrm flipV="1">
            <a:off x="6576716" y="4087044"/>
            <a:ext cx="273964" cy="454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橢圓 81"/>
          <p:cNvSpPr/>
          <p:nvPr/>
        </p:nvSpPr>
        <p:spPr>
          <a:xfrm>
            <a:off x="6156176" y="4864156"/>
            <a:ext cx="432048" cy="432048"/>
          </a:xfrm>
          <a:prstGeom prst="ellipse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E</a:t>
            </a:r>
            <a:endParaRPr lang="zh-TW" altLang="en-US" dirty="0"/>
          </a:p>
        </p:txBody>
      </p:sp>
      <p:cxnSp>
        <p:nvCxnSpPr>
          <p:cNvPr id="83" name="直線單箭頭接點 82"/>
          <p:cNvCxnSpPr>
            <a:stCxn id="65" idx="4"/>
            <a:endCxn id="82" idx="0"/>
          </p:cNvCxnSpPr>
          <p:nvPr/>
        </p:nvCxnSpPr>
        <p:spPr>
          <a:xfrm rot="16200000" flipH="1">
            <a:off x="6108615" y="4600571"/>
            <a:ext cx="515662" cy="11508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文字方塊 83"/>
          <p:cNvSpPr txBox="1"/>
          <p:nvPr/>
        </p:nvSpPr>
        <p:spPr>
          <a:xfrm>
            <a:off x="6373868" y="4351036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err="1" smtClean="0"/>
              <a:t>i</a:t>
            </a:r>
            <a:r>
              <a:rPr lang="en-US" altLang="zh-TW" b="1" dirty="0" smtClean="0"/>
              <a:t> &lt; 2</a:t>
            </a:r>
            <a:endParaRPr lang="zh-TW" altLang="en-US" b="1" dirty="0"/>
          </a:p>
        </p:txBody>
      </p:sp>
      <p:sp>
        <p:nvSpPr>
          <p:cNvPr id="86" name="文字方塊 85"/>
          <p:cNvSpPr txBox="1"/>
          <p:nvPr/>
        </p:nvSpPr>
        <p:spPr>
          <a:xfrm>
            <a:off x="4499992" y="4797152"/>
            <a:ext cx="6238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solidFill>
                  <a:schemeClr val="accent1"/>
                </a:solidFill>
              </a:rPr>
              <a:t>……</a:t>
            </a:r>
            <a:endParaRPr lang="zh-TW" altLang="en-US" sz="2400" b="1" dirty="0">
              <a:solidFill>
                <a:schemeClr val="accent1"/>
              </a:solidFill>
            </a:endParaRPr>
          </a:p>
        </p:txBody>
      </p:sp>
      <p:sp>
        <p:nvSpPr>
          <p:cNvPr id="44" name="投影片編號版面配置區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78</a:t>
            </a:fld>
            <a:endParaRPr lang="zh-TW" altLang="en-US" dirty="0"/>
          </a:p>
        </p:txBody>
      </p:sp>
      <p:sp>
        <p:nvSpPr>
          <p:cNvPr id="45" name="矩形 44"/>
          <p:cNvSpPr/>
          <p:nvPr/>
        </p:nvSpPr>
        <p:spPr>
          <a:xfrm>
            <a:off x="6084168" y="4365104"/>
            <a:ext cx="1296144" cy="1224136"/>
          </a:xfrm>
          <a:prstGeom prst="rect">
            <a:avLst/>
          </a:prstGeom>
          <a:solidFill>
            <a:schemeClr val="accent2">
              <a:alpha val="56000"/>
            </a:schemeClr>
          </a:solidFill>
          <a:ln w="3175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十字形 45"/>
          <p:cNvSpPr/>
          <p:nvPr/>
        </p:nvSpPr>
        <p:spPr>
          <a:xfrm rot="2539646">
            <a:off x="6272844" y="4553779"/>
            <a:ext cx="914400" cy="914400"/>
          </a:xfrm>
          <a:prstGeom prst="plus">
            <a:avLst>
              <a:gd name="adj" fmla="val 41923"/>
            </a:avLst>
          </a:prstGeom>
          <a:solidFill>
            <a:srgbClr val="FF0000"/>
          </a:solidFill>
          <a:ln w="317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zh-TW">
                <a:ea typeface="新細明體" charset="-120"/>
              </a:rPr>
              <a:t>Weakest Preconditions</a:t>
            </a:r>
          </a:p>
        </p:txBody>
      </p:sp>
      <p:cxnSp>
        <p:nvCxnSpPr>
          <p:cNvPr id="501763" name="AutoShape 3"/>
          <p:cNvCxnSpPr>
            <a:cxnSpLocks noChangeShapeType="1"/>
          </p:cNvCxnSpPr>
          <p:nvPr>
            <p:custDataLst>
              <p:tags r:id="rId3"/>
            </p:custDataLst>
          </p:nvPr>
        </p:nvCxnSpPr>
        <p:spPr bwMode="auto">
          <a:xfrm flipH="1">
            <a:off x="5319713" y="2265363"/>
            <a:ext cx="7937" cy="9032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</p:spPr>
      </p:cxnSp>
      <p:sp>
        <p:nvSpPr>
          <p:cNvPr id="501764" name="Text 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599363" y="3195638"/>
            <a:ext cx="7635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Ins="0">
            <a:spAutoFit/>
          </a:bodyPr>
          <a:lstStyle/>
          <a:p>
            <a:pPr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0"/>
              </a:spcAft>
            </a:pPr>
            <a:r>
              <a:rPr kumimoji="1" lang="en-US" altLang="zh-TW" sz="2000" smtClean="0">
                <a:solidFill>
                  <a:srgbClr val="000000"/>
                </a:solidFill>
                <a:ea typeface="新細明體" charset="-120"/>
                <a:sym typeface="Wingdings" pitchFamily="2" charset="2"/>
              </a:rPr>
              <a:t>[</a:t>
            </a:r>
            <a:r>
              <a:rPr kumimoji="1" lang="en-US" altLang="zh-TW" sz="2000" b="1" i="1" smtClean="0">
                <a:solidFill>
                  <a:srgbClr val="669900"/>
                </a:solidFill>
                <a:ea typeface="新細明體" charset="-120"/>
                <a:sym typeface="Wingdings" pitchFamily="2" charset="2"/>
              </a:rPr>
              <a:t>P</a:t>
            </a:r>
            <a:r>
              <a:rPr kumimoji="1" lang="en-US" altLang="zh-TW" sz="2000" smtClean="0">
                <a:solidFill>
                  <a:srgbClr val="000000"/>
                </a:solidFill>
                <a:ea typeface="新細明體" charset="-120"/>
                <a:sym typeface="Wingdings" pitchFamily="2" charset="2"/>
              </a:rPr>
              <a:t>]</a:t>
            </a:r>
            <a:r>
              <a:rPr kumimoji="1" lang="en-US" altLang="zh-TW" sz="2000" b="1" i="1" smtClean="0">
                <a:solidFill>
                  <a:srgbClr val="669900"/>
                </a:solidFill>
                <a:ea typeface="新細明體" charset="-120"/>
                <a:sym typeface="Wingdings" pitchFamily="2" charset="2"/>
              </a:rPr>
              <a:t> </a:t>
            </a:r>
          </a:p>
        </p:txBody>
      </p:sp>
      <p:sp>
        <p:nvSpPr>
          <p:cNvPr id="501765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102225" y="3173413"/>
            <a:ext cx="450850" cy="4413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137160" anchor="ctr"/>
          <a:lstStyle/>
          <a:p>
            <a:pPr algn="ctr"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zh-TW" sz="1600" b="1" smtClean="0">
              <a:solidFill>
                <a:srgbClr val="000000"/>
              </a:solidFill>
            </a:endParaRPr>
          </a:p>
        </p:txBody>
      </p:sp>
      <p:sp>
        <p:nvSpPr>
          <p:cNvPr id="501766" name="Text Box 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300663" y="2519363"/>
            <a:ext cx="515937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Ins="0">
            <a:spAutoFit/>
          </a:bodyPr>
          <a:lstStyle/>
          <a:p>
            <a:pPr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0"/>
              </a:spcAft>
            </a:pPr>
            <a:r>
              <a:rPr kumimoji="1" lang="en-US" altLang="zh-TW" sz="2400" b="1" i="1" smtClean="0">
                <a:solidFill>
                  <a:srgbClr val="333399"/>
                </a:solidFill>
                <a:ea typeface="新細明體" charset="-120"/>
                <a:sym typeface="Wingdings" pitchFamily="2" charset="2"/>
              </a:rPr>
              <a:t>OP</a:t>
            </a:r>
          </a:p>
        </p:txBody>
      </p:sp>
      <p:sp>
        <p:nvSpPr>
          <p:cNvPr id="501767" name="Rectangle 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548563" y="1946275"/>
            <a:ext cx="1584325" cy="2286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zh-TW" sz="2000" smtClean="0">
                <a:solidFill>
                  <a:srgbClr val="000000"/>
                </a:solidFill>
                <a:ea typeface="新細明體" charset="-120"/>
              </a:rPr>
              <a:t>[</a:t>
            </a:r>
            <a:r>
              <a:rPr lang="en-US" altLang="zh-TW" sz="2000" b="1" i="1" smtClean="0">
                <a:solidFill>
                  <a:srgbClr val="000000"/>
                </a:solidFill>
                <a:ea typeface="新細明體" charset="-120"/>
              </a:rPr>
              <a:t>WP(</a:t>
            </a:r>
            <a:r>
              <a:rPr lang="en-US" altLang="zh-TW" sz="2000" b="1" i="1" smtClean="0">
                <a:solidFill>
                  <a:srgbClr val="669900"/>
                </a:solidFill>
                <a:ea typeface="新細明體" charset="-120"/>
              </a:rPr>
              <a:t>P, </a:t>
            </a:r>
            <a:r>
              <a:rPr lang="en-US" altLang="zh-TW" sz="2000" b="1" i="1" smtClean="0">
                <a:solidFill>
                  <a:srgbClr val="333399"/>
                </a:solidFill>
                <a:ea typeface="新細明體" charset="-120"/>
              </a:rPr>
              <a:t>OP</a:t>
            </a:r>
            <a:r>
              <a:rPr lang="en-US" altLang="zh-TW" sz="2000" b="1" i="1" smtClean="0">
                <a:solidFill>
                  <a:srgbClr val="000000"/>
                </a:solidFill>
                <a:ea typeface="新細明體" charset="-120"/>
              </a:rPr>
              <a:t>)</a:t>
            </a:r>
            <a:r>
              <a:rPr lang="en-US" altLang="zh-TW" sz="2000" smtClean="0">
                <a:solidFill>
                  <a:srgbClr val="000000"/>
                </a:solidFill>
                <a:ea typeface="新細明體" charset="-120"/>
              </a:rPr>
              <a:t>]</a:t>
            </a:r>
          </a:p>
        </p:txBody>
      </p:sp>
      <p:sp>
        <p:nvSpPr>
          <p:cNvPr id="501768" name="Rectangle 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938" y="1808163"/>
            <a:ext cx="4945062" cy="194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TW" sz="2400" b="1" i="1" smtClean="0">
                <a:solidFill>
                  <a:srgbClr val="000000"/>
                </a:solidFill>
                <a:ea typeface="新細明體" charset="-120"/>
              </a:rPr>
              <a:t>WP(</a:t>
            </a:r>
            <a:r>
              <a:rPr lang="en-US" altLang="zh-TW" sz="2400" b="1" i="1" smtClean="0">
                <a:solidFill>
                  <a:srgbClr val="669900"/>
                </a:solidFill>
                <a:ea typeface="新細明體" charset="-120"/>
              </a:rPr>
              <a:t>P</a:t>
            </a:r>
            <a:r>
              <a:rPr lang="en-US" altLang="zh-TW" sz="2400" b="1" i="1" smtClean="0">
                <a:solidFill>
                  <a:srgbClr val="333399"/>
                </a:solidFill>
                <a:ea typeface="新細明體" charset="-120"/>
              </a:rPr>
              <a:t>,OP</a:t>
            </a:r>
            <a:r>
              <a:rPr lang="en-US" altLang="zh-TW" sz="2400" b="1" i="1" smtClean="0">
                <a:solidFill>
                  <a:srgbClr val="000000"/>
                </a:solidFill>
                <a:ea typeface="新細明體" charset="-120"/>
              </a:rPr>
              <a:t>)</a:t>
            </a:r>
            <a:r>
              <a:rPr lang="en-US" altLang="zh-TW" sz="2400" b="1" i="1" smtClean="0">
                <a:solidFill>
                  <a:srgbClr val="333399"/>
                </a:solidFill>
                <a:ea typeface="新細明體" charset="-120"/>
              </a:rPr>
              <a:t>  </a:t>
            </a:r>
          </a:p>
          <a:p>
            <a:pPr marL="609600" indent="-6096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TW" sz="2400" smtClean="0">
                <a:solidFill>
                  <a:srgbClr val="000000"/>
                </a:solidFill>
                <a:ea typeface="新細明體" charset="-120"/>
              </a:rPr>
              <a:t>   Weakest formula </a:t>
            </a:r>
            <a:r>
              <a:rPr lang="en-US" altLang="zh-TW" sz="2400" i="1" smtClean="0">
                <a:solidFill>
                  <a:srgbClr val="669900"/>
                </a:solidFill>
                <a:ea typeface="新細明體" charset="-120"/>
              </a:rPr>
              <a:t>P’</a:t>
            </a:r>
            <a:r>
              <a:rPr lang="en-US" altLang="zh-TW" sz="2400" smtClean="0">
                <a:solidFill>
                  <a:srgbClr val="000000"/>
                </a:solidFill>
                <a:ea typeface="新細明體" charset="-120"/>
              </a:rPr>
              <a:t> s.t. </a:t>
            </a:r>
          </a:p>
          <a:p>
            <a:pPr marL="609600" indent="-6096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TW" sz="2400" smtClean="0">
                <a:solidFill>
                  <a:srgbClr val="000000"/>
                </a:solidFill>
                <a:ea typeface="新細明體" charset="-120"/>
              </a:rPr>
              <a:t>      if </a:t>
            </a:r>
            <a:r>
              <a:rPr lang="en-US" altLang="zh-TW" sz="2400" i="1" smtClean="0">
                <a:solidFill>
                  <a:srgbClr val="669900"/>
                </a:solidFill>
                <a:ea typeface="新細明體" charset="-120"/>
              </a:rPr>
              <a:t>P’</a:t>
            </a:r>
            <a:r>
              <a:rPr lang="en-US" altLang="zh-TW" sz="2400" smtClean="0">
                <a:solidFill>
                  <a:srgbClr val="000000"/>
                </a:solidFill>
                <a:ea typeface="新細明體" charset="-120"/>
              </a:rPr>
              <a:t> is true </a:t>
            </a:r>
            <a:r>
              <a:rPr lang="en-US" altLang="zh-TW" sz="2400" u="sng" smtClean="0">
                <a:solidFill>
                  <a:srgbClr val="000000"/>
                </a:solidFill>
                <a:ea typeface="新細明體" charset="-120"/>
              </a:rPr>
              <a:t>before</a:t>
            </a:r>
            <a:r>
              <a:rPr lang="en-US" altLang="zh-TW" sz="2400" smtClean="0">
                <a:solidFill>
                  <a:srgbClr val="000000"/>
                </a:solidFill>
                <a:ea typeface="新細明體" charset="-120"/>
              </a:rPr>
              <a:t> </a:t>
            </a:r>
            <a:r>
              <a:rPr lang="en-US" altLang="zh-TW" sz="2400" i="1" smtClean="0">
                <a:solidFill>
                  <a:srgbClr val="333399"/>
                </a:solidFill>
                <a:ea typeface="新細明體" charset="-120"/>
              </a:rPr>
              <a:t>OP</a:t>
            </a:r>
          </a:p>
          <a:p>
            <a:pPr marL="609600" indent="-6096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TW" sz="2400" smtClean="0">
                <a:solidFill>
                  <a:srgbClr val="000000"/>
                </a:solidFill>
                <a:ea typeface="新細明體" charset="-120"/>
              </a:rPr>
              <a:t>      then </a:t>
            </a:r>
            <a:r>
              <a:rPr lang="en-US" altLang="zh-TW" sz="2400" i="1" smtClean="0">
                <a:solidFill>
                  <a:srgbClr val="669900"/>
                </a:solidFill>
                <a:ea typeface="新細明體" charset="-120"/>
              </a:rPr>
              <a:t>P</a:t>
            </a:r>
            <a:r>
              <a:rPr lang="en-US" altLang="zh-TW" sz="2400" smtClean="0">
                <a:solidFill>
                  <a:srgbClr val="000000"/>
                </a:solidFill>
                <a:ea typeface="新細明體" charset="-120"/>
              </a:rPr>
              <a:t> is true </a:t>
            </a:r>
            <a:r>
              <a:rPr lang="en-US" altLang="zh-TW" sz="2400" u="sng" smtClean="0">
                <a:solidFill>
                  <a:srgbClr val="000000"/>
                </a:solidFill>
                <a:ea typeface="新細明體" charset="-120"/>
              </a:rPr>
              <a:t>after</a:t>
            </a:r>
            <a:r>
              <a:rPr lang="en-US" altLang="zh-TW" sz="2400" smtClean="0">
                <a:solidFill>
                  <a:srgbClr val="000000"/>
                </a:solidFill>
                <a:ea typeface="新細明體" charset="-120"/>
              </a:rPr>
              <a:t> </a:t>
            </a:r>
            <a:r>
              <a:rPr lang="en-US" altLang="zh-TW" sz="2400" i="1" smtClean="0">
                <a:solidFill>
                  <a:srgbClr val="333399"/>
                </a:solidFill>
                <a:ea typeface="新細明體" charset="-120"/>
              </a:rPr>
              <a:t>OP</a:t>
            </a:r>
            <a:endParaRPr lang="en-US" altLang="zh-TW" sz="1000" b="1" i="1" smtClean="0">
              <a:solidFill>
                <a:srgbClr val="333399"/>
              </a:solidFill>
              <a:ea typeface="新細明體" charset="-120"/>
            </a:endParaRPr>
          </a:p>
        </p:txBody>
      </p:sp>
      <p:sp>
        <p:nvSpPr>
          <p:cNvPr id="501769" name="Rectangle 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102225" y="1817688"/>
            <a:ext cx="450850" cy="4413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137160" anchor="ctr"/>
          <a:lstStyle/>
          <a:p>
            <a:pPr algn="ctr"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zh-TW" sz="1600" b="1" smtClean="0">
              <a:solidFill>
                <a:srgbClr val="000000"/>
              </a:solidFill>
            </a:endParaRPr>
          </a:p>
        </p:txBody>
      </p:sp>
      <p:sp>
        <p:nvSpPr>
          <p:cNvPr id="501770" name="Oval 1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981700" y="1820863"/>
            <a:ext cx="1522413" cy="406400"/>
          </a:xfrm>
          <a:prstGeom prst="ellipse">
            <a:avLst/>
          </a:prstGeom>
          <a:noFill/>
          <a:ln w="19050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01771" name="Oval 11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 flipH="1" flipV="1">
            <a:off x="6086475" y="1987550"/>
            <a:ext cx="93663" cy="93663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01772" name="Oval 12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 flipH="1" flipV="1">
            <a:off x="6396038" y="1987550"/>
            <a:ext cx="93662" cy="93663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01773" name="Oval 13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 flipH="1" flipV="1">
            <a:off x="6705600" y="1987550"/>
            <a:ext cx="93663" cy="93663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01774" name="Oval 14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 flipH="1" flipV="1">
            <a:off x="7015163" y="1987550"/>
            <a:ext cx="93662" cy="93663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01775" name="Oval 1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 flipH="1" flipV="1">
            <a:off x="7326313" y="1979613"/>
            <a:ext cx="93662" cy="93662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cxnSp>
        <p:nvCxnSpPr>
          <p:cNvPr id="501776" name="AutoShape 16"/>
          <p:cNvCxnSpPr>
            <a:cxnSpLocks noChangeShapeType="1"/>
          </p:cNvCxnSpPr>
          <p:nvPr>
            <p:custDataLst>
              <p:tags r:id="rId16"/>
            </p:custDataLst>
          </p:nvPr>
        </p:nvCxnSpPr>
        <p:spPr bwMode="auto">
          <a:xfrm>
            <a:off x="6154738" y="2063750"/>
            <a:ext cx="271462" cy="1303338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lg" len="sm"/>
          </a:ln>
          <a:effectLst/>
        </p:spPr>
      </p:cxnSp>
      <p:cxnSp>
        <p:nvCxnSpPr>
          <p:cNvPr id="501777" name="AutoShape 17"/>
          <p:cNvCxnSpPr>
            <a:cxnSpLocks noChangeShapeType="1"/>
          </p:cNvCxnSpPr>
          <p:nvPr>
            <p:custDataLst>
              <p:tags r:id="rId17"/>
            </p:custDataLst>
          </p:nvPr>
        </p:nvCxnSpPr>
        <p:spPr bwMode="auto">
          <a:xfrm>
            <a:off x="6454775" y="2070100"/>
            <a:ext cx="258763" cy="1285875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lg" len="sm"/>
          </a:ln>
          <a:effectLst/>
        </p:spPr>
      </p:cxnSp>
      <p:sp>
        <p:nvSpPr>
          <p:cNvPr id="501778" name="Oval 18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 flipH="1" flipV="1">
            <a:off x="6400800" y="3357563"/>
            <a:ext cx="93663" cy="93662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01779" name="Oval 19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 flipH="1" flipV="1">
            <a:off x="6710363" y="3357563"/>
            <a:ext cx="93662" cy="93662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01780" name="Oval 20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 flipH="1" flipV="1">
            <a:off x="6992938" y="3357563"/>
            <a:ext cx="93662" cy="93662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cxnSp>
        <p:nvCxnSpPr>
          <p:cNvPr id="501781" name="AutoShape 21"/>
          <p:cNvCxnSpPr>
            <a:cxnSpLocks noChangeShapeType="1"/>
          </p:cNvCxnSpPr>
          <p:nvPr>
            <p:custDataLst>
              <p:tags r:id="rId21"/>
            </p:custDataLst>
          </p:nvPr>
        </p:nvCxnSpPr>
        <p:spPr bwMode="auto">
          <a:xfrm>
            <a:off x="6753225" y="2057400"/>
            <a:ext cx="258763" cy="1285875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lg" len="sm"/>
          </a:ln>
          <a:effectLst/>
        </p:spPr>
      </p:cxnSp>
      <p:cxnSp>
        <p:nvCxnSpPr>
          <p:cNvPr id="501782" name="AutoShape 22"/>
          <p:cNvCxnSpPr>
            <a:cxnSpLocks noChangeShapeType="1"/>
          </p:cNvCxnSpPr>
          <p:nvPr>
            <p:custDataLst>
              <p:tags r:id="rId22"/>
            </p:custDataLst>
          </p:nvPr>
        </p:nvCxnSpPr>
        <p:spPr bwMode="auto">
          <a:xfrm flipH="1">
            <a:off x="6786563" y="2073275"/>
            <a:ext cx="280987" cy="1276350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lg" len="sm"/>
          </a:ln>
          <a:effectLst/>
        </p:spPr>
      </p:cxnSp>
      <p:cxnSp>
        <p:nvCxnSpPr>
          <p:cNvPr id="501783" name="AutoShape 23"/>
          <p:cNvCxnSpPr>
            <a:cxnSpLocks noChangeShapeType="1"/>
          </p:cNvCxnSpPr>
          <p:nvPr>
            <p:custDataLst>
              <p:tags r:id="rId23"/>
            </p:custDataLst>
          </p:nvPr>
        </p:nvCxnSpPr>
        <p:spPr bwMode="auto">
          <a:xfrm flipH="1">
            <a:off x="7077075" y="2081213"/>
            <a:ext cx="280988" cy="1276350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lg" len="sm"/>
          </a:ln>
          <a:effectLst/>
        </p:spPr>
      </p:cxnSp>
      <p:sp>
        <p:nvSpPr>
          <p:cNvPr id="501784" name="Oval 24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251575" y="3189288"/>
            <a:ext cx="1001713" cy="406400"/>
          </a:xfrm>
          <a:prstGeom prst="ellipse">
            <a:avLst/>
          </a:prstGeom>
          <a:noFill/>
          <a:ln w="19050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cxnSp>
        <p:nvCxnSpPr>
          <p:cNvPr id="501785" name="AutoShape 25"/>
          <p:cNvCxnSpPr>
            <a:cxnSpLocks noChangeShapeType="1"/>
          </p:cNvCxnSpPr>
          <p:nvPr>
            <p:custDataLst>
              <p:tags r:id="rId25"/>
            </p:custDataLst>
          </p:nvPr>
        </p:nvCxnSpPr>
        <p:spPr bwMode="auto">
          <a:xfrm>
            <a:off x="2406650" y="4929188"/>
            <a:ext cx="1588" cy="7953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</p:spPr>
      </p:cxnSp>
      <p:sp>
        <p:nvSpPr>
          <p:cNvPr id="501786" name="Rectangle 26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287588" y="4665663"/>
            <a:ext cx="239712" cy="2492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137160" anchor="ctr"/>
          <a:lstStyle/>
          <a:p>
            <a:pPr algn="ctr"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zh-TW" sz="1600" b="1" smtClean="0">
              <a:solidFill>
                <a:srgbClr val="000000"/>
              </a:solidFill>
            </a:endParaRPr>
          </a:p>
        </p:txBody>
      </p:sp>
      <p:sp>
        <p:nvSpPr>
          <p:cNvPr id="501787" name="Rectangle 27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287588" y="5764213"/>
            <a:ext cx="239712" cy="2492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137160" anchor="ctr"/>
          <a:lstStyle/>
          <a:p>
            <a:pPr algn="ctr"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zh-TW" sz="1600" b="1" smtClean="0">
              <a:solidFill>
                <a:srgbClr val="000000"/>
              </a:solidFill>
            </a:endParaRPr>
          </a:p>
        </p:txBody>
      </p:sp>
      <p:sp>
        <p:nvSpPr>
          <p:cNvPr id="501788" name="Text Box 28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295400" y="5024438"/>
            <a:ext cx="9731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Ins="0">
            <a:spAutoFit/>
          </a:bodyPr>
          <a:lstStyle/>
          <a:p>
            <a:pPr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0"/>
              </a:spcAft>
            </a:pPr>
            <a:r>
              <a:rPr kumimoji="1" lang="en-US" altLang="zh-TW" sz="2000" b="1" i="1" smtClean="0">
                <a:solidFill>
                  <a:srgbClr val="333399"/>
                </a:solidFill>
                <a:ea typeface="新細明體" charset="-120"/>
                <a:sym typeface="Wingdings" pitchFamily="2" charset="2"/>
              </a:rPr>
              <a:t>Assign</a:t>
            </a:r>
            <a:r>
              <a:rPr kumimoji="1" lang="en-US" altLang="zh-TW" sz="1400" b="1" smtClean="0">
                <a:solidFill>
                  <a:srgbClr val="000000"/>
                </a:solidFill>
                <a:latin typeface="Courier New" pitchFamily="49" charset="0"/>
                <a:ea typeface="新細明體" charset="-120"/>
                <a:sym typeface="Wingdings" pitchFamily="2" charset="2"/>
              </a:rPr>
              <a:t> </a:t>
            </a:r>
            <a:endParaRPr kumimoji="1" lang="en-US" altLang="zh-TW" sz="2800" b="1" smtClean="0">
              <a:solidFill>
                <a:srgbClr val="000000"/>
              </a:solidFill>
              <a:latin typeface="Courier New" pitchFamily="49" charset="0"/>
              <a:ea typeface="新細明體" charset="-120"/>
              <a:sym typeface="Wingdings" pitchFamily="2" charset="2"/>
            </a:endParaRPr>
          </a:p>
        </p:txBody>
      </p:sp>
      <p:sp>
        <p:nvSpPr>
          <p:cNvPr id="501789" name="AutoShape 29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295400" y="5410200"/>
            <a:ext cx="889000" cy="268288"/>
          </a:xfrm>
          <a:prstGeom prst="roundRect">
            <a:avLst>
              <a:gd name="adj" fmla="val 23606"/>
            </a:avLst>
          </a:prstGeom>
          <a:solidFill>
            <a:srgbClr val="DADAF0"/>
          </a:solidFill>
          <a:ln w="9525">
            <a:noFill/>
            <a:round/>
            <a:headEnd/>
            <a:tailEnd/>
          </a:ln>
          <a:effectLst/>
        </p:spPr>
        <p:txBody>
          <a:bodyPr wrap="none" rIns="0" anchor="ctr"/>
          <a:lstStyle/>
          <a:p>
            <a:pPr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en-US" altLang="zh-TW" sz="2400" b="1" smtClean="0">
                <a:solidFill>
                  <a:srgbClr val="000000"/>
                </a:solidFill>
                <a:latin typeface="Courier New" pitchFamily="49" charset="0"/>
                <a:ea typeface="新細明體" charset="-120"/>
                <a:sym typeface="Wingdings" pitchFamily="2" charset="2"/>
              </a:rPr>
              <a:t>x</a:t>
            </a:r>
            <a:r>
              <a:rPr kumimoji="1" lang="en-US" altLang="zh-TW" sz="900" b="1" smtClean="0">
                <a:solidFill>
                  <a:srgbClr val="000000"/>
                </a:solidFill>
                <a:latin typeface="Courier New" pitchFamily="49" charset="0"/>
                <a:ea typeface="新細明體" charset="-120"/>
                <a:sym typeface="Wingdings" pitchFamily="2" charset="2"/>
              </a:rPr>
              <a:t> </a:t>
            </a:r>
            <a:r>
              <a:rPr kumimoji="1" lang="en-US" altLang="zh-TW" sz="2400" b="1" smtClean="0">
                <a:solidFill>
                  <a:srgbClr val="000000"/>
                </a:solidFill>
                <a:latin typeface="Courier New" pitchFamily="49" charset="0"/>
                <a:ea typeface="新細明體" charset="-120"/>
                <a:sym typeface="Wingdings" pitchFamily="2" charset="2"/>
              </a:rPr>
              <a:t>=</a:t>
            </a:r>
            <a:r>
              <a:rPr kumimoji="1" lang="en-US" altLang="zh-TW" sz="900" b="1" smtClean="0">
                <a:solidFill>
                  <a:srgbClr val="000000"/>
                </a:solidFill>
                <a:latin typeface="Courier New" pitchFamily="49" charset="0"/>
                <a:ea typeface="新細明體" charset="-120"/>
                <a:sym typeface="Wingdings" pitchFamily="2" charset="2"/>
              </a:rPr>
              <a:t> </a:t>
            </a:r>
            <a:r>
              <a:rPr kumimoji="1" lang="en-US" altLang="zh-TW" sz="2400" b="1" smtClean="0">
                <a:solidFill>
                  <a:srgbClr val="000000"/>
                </a:solidFill>
                <a:latin typeface="Courier New" pitchFamily="49" charset="0"/>
                <a:ea typeface="新細明體" charset="-120"/>
                <a:sym typeface="Wingdings" pitchFamily="2" charset="2"/>
              </a:rPr>
              <a:t>e</a:t>
            </a:r>
          </a:p>
        </p:txBody>
      </p:sp>
      <p:sp>
        <p:nvSpPr>
          <p:cNvPr id="501790" name="Text Box 30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2647950" y="5659438"/>
            <a:ext cx="76358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Ins="0">
            <a:spAutoFit/>
          </a:bodyPr>
          <a:lstStyle/>
          <a:p>
            <a:pPr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0"/>
              </a:spcAft>
            </a:pPr>
            <a:r>
              <a:rPr kumimoji="1" lang="en-US" altLang="zh-TW" sz="2800" b="1" i="1" smtClean="0">
                <a:solidFill>
                  <a:srgbClr val="669900"/>
                </a:solidFill>
                <a:ea typeface="新細明體" charset="-120"/>
                <a:sym typeface="Wingdings" pitchFamily="2" charset="2"/>
              </a:rPr>
              <a:t>P</a:t>
            </a:r>
            <a:r>
              <a:rPr kumimoji="1" lang="en-US" altLang="zh-TW" sz="2000" b="1" i="1" smtClean="0">
                <a:solidFill>
                  <a:srgbClr val="669900"/>
                </a:solidFill>
                <a:ea typeface="新細明體" charset="-120"/>
                <a:sym typeface="Wingdings" pitchFamily="2" charset="2"/>
              </a:rPr>
              <a:t> </a:t>
            </a:r>
          </a:p>
        </p:txBody>
      </p:sp>
      <p:sp>
        <p:nvSpPr>
          <p:cNvPr id="501791" name="Text Box 31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2659063" y="4581525"/>
            <a:ext cx="1458912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Ins="0">
            <a:spAutoFit/>
          </a:bodyPr>
          <a:lstStyle/>
          <a:p>
            <a:pPr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0"/>
              </a:spcAft>
            </a:pPr>
            <a:r>
              <a:rPr kumimoji="1" lang="en-US" altLang="zh-TW" sz="2800" b="1" i="1" smtClean="0">
                <a:solidFill>
                  <a:srgbClr val="669900"/>
                </a:solidFill>
                <a:ea typeface="新細明體" charset="-120"/>
                <a:sym typeface="Wingdings" pitchFamily="2" charset="2"/>
              </a:rPr>
              <a:t>P</a:t>
            </a:r>
            <a:r>
              <a:rPr kumimoji="1" lang="en-US" altLang="zh-TW" sz="2800" smtClean="0">
                <a:solidFill>
                  <a:srgbClr val="669900"/>
                </a:solidFill>
                <a:ea typeface="新細明體" charset="-120"/>
                <a:sym typeface="Wingdings" pitchFamily="2" charset="2"/>
              </a:rPr>
              <a:t>[</a:t>
            </a:r>
            <a:r>
              <a:rPr kumimoji="1" lang="en-US" altLang="zh-TW" sz="2800" b="1" i="1" smtClean="0">
                <a:solidFill>
                  <a:srgbClr val="669900"/>
                </a:solidFill>
                <a:ea typeface="新細明體" charset="-120"/>
                <a:sym typeface="Wingdings" pitchFamily="2" charset="2"/>
              </a:rPr>
              <a:t>e/x</a:t>
            </a:r>
            <a:r>
              <a:rPr kumimoji="1" lang="en-US" altLang="zh-TW" sz="2800" smtClean="0">
                <a:solidFill>
                  <a:srgbClr val="669900"/>
                </a:solidFill>
                <a:ea typeface="新細明體" charset="-120"/>
                <a:sym typeface="Wingdings" pitchFamily="2" charset="2"/>
              </a:rPr>
              <a:t>]</a:t>
            </a:r>
            <a:r>
              <a:rPr kumimoji="1" lang="en-US" altLang="zh-TW" sz="2000" b="1" i="1" smtClean="0">
                <a:solidFill>
                  <a:srgbClr val="669900"/>
                </a:solidFill>
                <a:ea typeface="新細明體" charset="-120"/>
                <a:sym typeface="Wingdings" pitchFamily="2" charset="2"/>
              </a:rPr>
              <a:t> </a:t>
            </a:r>
          </a:p>
        </p:txBody>
      </p:sp>
      <p:sp>
        <p:nvSpPr>
          <p:cNvPr id="501793" name="AutoShape 33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6215063" y="5194300"/>
            <a:ext cx="1704975" cy="355600"/>
          </a:xfrm>
          <a:prstGeom prst="roundRect">
            <a:avLst>
              <a:gd name="adj" fmla="val 23606"/>
            </a:avLst>
          </a:prstGeom>
          <a:solidFill>
            <a:srgbClr val="DADAF0"/>
          </a:solidFill>
          <a:ln w="9525">
            <a:noFill/>
            <a:round/>
            <a:headEnd/>
            <a:tailEnd/>
          </a:ln>
          <a:effectLst/>
        </p:spPr>
        <p:txBody>
          <a:bodyPr wrap="none" rIns="0" anchor="ctr"/>
          <a:lstStyle/>
          <a:p>
            <a:pPr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en-US" altLang="zh-TW" sz="2000" b="1" dirty="0" smtClean="0">
                <a:solidFill>
                  <a:srgbClr val="000000"/>
                </a:solidFill>
                <a:latin typeface="Courier New" pitchFamily="49" charset="0"/>
                <a:ea typeface="新細明體" charset="-120"/>
                <a:sym typeface="Wingdings" pitchFamily="2" charset="2"/>
              </a:rPr>
              <a:t>x =</a:t>
            </a:r>
            <a:r>
              <a:rPr kumimoji="1" lang="en-US" altLang="zh-TW" sz="800" b="1" dirty="0" smtClean="0">
                <a:solidFill>
                  <a:srgbClr val="000000"/>
                </a:solidFill>
                <a:latin typeface="Courier New" pitchFamily="49" charset="0"/>
                <a:ea typeface="新細明體" charset="-120"/>
                <a:sym typeface="Wingdings" pitchFamily="2" charset="2"/>
              </a:rPr>
              <a:t> </a:t>
            </a:r>
            <a:r>
              <a:rPr kumimoji="1" lang="en-US" altLang="zh-TW" sz="2000" b="1" dirty="0" smtClean="0">
                <a:solidFill>
                  <a:srgbClr val="000000"/>
                </a:solidFill>
                <a:latin typeface="Courier New" pitchFamily="49" charset="0"/>
                <a:ea typeface="新細明體" charset="-120"/>
                <a:sym typeface="Wingdings" pitchFamily="2" charset="2"/>
              </a:rPr>
              <a:t>x+1</a:t>
            </a:r>
          </a:p>
        </p:txBody>
      </p:sp>
      <p:sp>
        <p:nvSpPr>
          <p:cNvPr id="501794" name="Text Box 34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4821932" y="4653136"/>
            <a:ext cx="974204" cy="344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Ins="0">
            <a:spAutoFit/>
          </a:bodyPr>
          <a:lstStyle/>
          <a:p>
            <a:pPr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0"/>
              </a:spcAft>
            </a:pPr>
            <a:r>
              <a:rPr kumimoji="1" lang="en-US" altLang="zh-TW" sz="2000" b="1" i="1" dirty="0" smtClean="0">
                <a:solidFill>
                  <a:srgbClr val="669900"/>
                </a:solidFill>
                <a:ea typeface="新細明體" charset="-120"/>
                <a:sym typeface="Wingdings" pitchFamily="2" charset="2"/>
              </a:rPr>
              <a:t>x+1 &gt; 5</a:t>
            </a:r>
          </a:p>
        </p:txBody>
      </p:sp>
      <p:cxnSp>
        <p:nvCxnSpPr>
          <p:cNvPr id="501796" name="AutoShape 36"/>
          <p:cNvCxnSpPr>
            <a:cxnSpLocks noChangeShapeType="1"/>
          </p:cNvCxnSpPr>
          <p:nvPr>
            <p:custDataLst>
              <p:tags r:id="rId34"/>
            </p:custDataLst>
          </p:nvPr>
        </p:nvCxnSpPr>
        <p:spPr bwMode="auto">
          <a:xfrm>
            <a:off x="5324475" y="4983163"/>
            <a:ext cx="1588" cy="7953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</p:spPr>
      </p:cxnSp>
      <p:sp>
        <p:nvSpPr>
          <p:cNvPr id="36" name="Text Box 34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5004048" y="5805264"/>
            <a:ext cx="686172" cy="34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Ins="0">
            <a:spAutoFit/>
          </a:bodyPr>
          <a:lstStyle/>
          <a:p>
            <a:pPr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0"/>
              </a:spcAft>
            </a:pPr>
            <a:r>
              <a:rPr kumimoji="1" lang="en-US" altLang="zh-TW" sz="2000" b="1" i="1" dirty="0" smtClean="0">
                <a:solidFill>
                  <a:srgbClr val="669900"/>
                </a:solidFill>
                <a:ea typeface="新細明體" charset="-120"/>
                <a:sym typeface="Wingdings" pitchFamily="2" charset="2"/>
              </a:rPr>
              <a:t>x &gt; 5</a:t>
            </a:r>
          </a:p>
        </p:txBody>
      </p:sp>
      <p:sp>
        <p:nvSpPr>
          <p:cNvPr id="37" name="投影片編號版面配置區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79</a:t>
            </a:fld>
            <a:endParaRPr lang="zh-TW" alt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1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6" grpId="0" animBg="1"/>
      <p:bldP spid="501787" grpId="0" animBg="1"/>
      <p:bldP spid="501790" grpId="0"/>
      <p:bldP spid="501791" grpId="0"/>
      <p:bldP spid="501793" grpId="0" animBg="1"/>
      <p:bldP spid="501794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Part I: Logic and Program Verification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zh-TW">
                <a:ea typeface="新細明體" charset="-120"/>
              </a:rPr>
              <a:t>Weakest Preconditions</a:t>
            </a:r>
          </a:p>
        </p:txBody>
      </p:sp>
      <p:cxnSp>
        <p:nvCxnSpPr>
          <p:cNvPr id="501763" name="AutoShape 3"/>
          <p:cNvCxnSpPr>
            <a:cxnSpLocks noChangeShapeType="1"/>
          </p:cNvCxnSpPr>
          <p:nvPr>
            <p:custDataLst>
              <p:tags r:id="rId3"/>
            </p:custDataLst>
          </p:nvPr>
        </p:nvCxnSpPr>
        <p:spPr bwMode="auto">
          <a:xfrm flipH="1">
            <a:off x="5319713" y="2265363"/>
            <a:ext cx="7937" cy="9032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</p:spPr>
      </p:cxnSp>
      <p:sp>
        <p:nvSpPr>
          <p:cNvPr id="501764" name="Text 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599363" y="3195638"/>
            <a:ext cx="7635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Ins="0">
            <a:spAutoFit/>
          </a:bodyPr>
          <a:lstStyle/>
          <a:p>
            <a:pPr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0"/>
              </a:spcAft>
            </a:pPr>
            <a:r>
              <a:rPr kumimoji="1" lang="en-US" altLang="zh-TW" sz="2000" smtClean="0">
                <a:solidFill>
                  <a:srgbClr val="000000"/>
                </a:solidFill>
                <a:ea typeface="新細明體" charset="-120"/>
                <a:sym typeface="Wingdings" pitchFamily="2" charset="2"/>
              </a:rPr>
              <a:t>[</a:t>
            </a:r>
            <a:r>
              <a:rPr kumimoji="1" lang="en-US" altLang="zh-TW" sz="2000" b="1" i="1" smtClean="0">
                <a:solidFill>
                  <a:srgbClr val="669900"/>
                </a:solidFill>
                <a:ea typeface="新細明體" charset="-120"/>
                <a:sym typeface="Wingdings" pitchFamily="2" charset="2"/>
              </a:rPr>
              <a:t>P</a:t>
            </a:r>
            <a:r>
              <a:rPr kumimoji="1" lang="en-US" altLang="zh-TW" sz="2000" smtClean="0">
                <a:solidFill>
                  <a:srgbClr val="000000"/>
                </a:solidFill>
                <a:ea typeface="新細明體" charset="-120"/>
                <a:sym typeface="Wingdings" pitchFamily="2" charset="2"/>
              </a:rPr>
              <a:t>]</a:t>
            </a:r>
            <a:r>
              <a:rPr kumimoji="1" lang="en-US" altLang="zh-TW" sz="2000" b="1" i="1" smtClean="0">
                <a:solidFill>
                  <a:srgbClr val="669900"/>
                </a:solidFill>
                <a:ea typeface="新細明體" charset="-120"/>
                <a:sym typeface="Wingdings" pitchFamily="2" charset="2"/>
              </a:rPr>
              <a:t> </a:t>
            </a:r>
          </a:p>
        </p:txBody>
      </p:sp>
      <p:sp>
        <p:nvSpPr>
          <p:cNvPr id="501765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102225" y="3173413"/>
            <a:ext cx="450850" cy="4413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137160" anchor="ctr"/>
          <a:lstStyle/>
          <a:p>
            <a:pPr algn="ctr"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zh-TW" sz="1600" b="1" smtClean="0">
              <a:solidFill>
                <a:srgbClr val="000000"/>
              </a:solidFill>
            </a:endParaRPr>
          </a:p>
        </p:txBody>
      </p:sp>
      <p:sp>
        <p:nvSpPr>
          <p:cNvPr id="501766" name="Text Box 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300663" y="2519363"/>
            <a:ext cx="515937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Ins="0">
            <a:spAutoFit/>
          </a:bodyPr>
          <a:lstStyle/>
          <a:p>
            <a:pPr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0"/>
              </a:spcAft>
            </a:pPr>
            <a:r>
              <a:rPr kumimoji="1" lang="en-US" altLang="zh-TW" sz="2400" b="1" i="1" smtClean="0">
                <a:solidFill>
                  <a:srgbClr val="333399"/>
                </a:solidFill>
                <a:ea typeface="新細明體" charset="-120"/>
                <a:sym typeface="Wingdings" pitchFamily="2" charset="2"/>
              </a:rPr>
              <a:t>OP</a:t>
            </a:r>
          </a:p>
        </p:txBody>
      </p:sp>
      <p:sp>
        <p:nvSpPr>
          <p:cNvPr id="501767" name="Rectangle 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548563" y="1946275"/>
            <a:ext cx="1584325" cy="2286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zh-TW" sz="2000" smtClean="0">
                <a:solidFill>
                  <a:srgbClr val="000000"/>
                </a:solidFill>
                <a:ea typeface="新細明體" charset="-120"/>
              </a:rPr>
              <a:t>[</a:t>
            </a:r>
            <a:r>
              <a:rPr lang="en-US" altLang="zh-TW" sz="2000" b="1" i="1" smtClean="0">
                <a:solidFill>
                  <a:srgbClr val="000000"/>
                </a:solidFill>
                <a:ea typeface="新細明體" charset="-120"/>
              </a:rPr>
              <a:t>WP(</a:t>
            </a:r>
            <a:r>
              <a:rPr lang="en-US" altLang="zh-TW" sz="2000" b="1" i="1" smtClean="0">
                <a:solidFill>
                  <a:srgbClr val="669900"/>
                </a:solidFill>
                <a:ea typeface="新細明體" charset="-120"/>
              </a:rPr>
              <a:t>P, </a:t>
            </a:r>
            <a:r>
              <a:rPr lang="en-US" altLang="zh-TW" sz="2000" b="1" i="1" smtClean="0">
                <a:solidFill>
                  <a:srgbClr val="333399"/>
                </a:solidFill>
                <a:ea typeface="新細明體" charset="-120"/>
              </a:rPr>
              <a:t>OP</a:t>
            </a:r>
            <a:r>
              <a:rPr lang="en-US" altLang="zh-TW" sz="2000" b="1" i="1" smtClean="0">
                <a:solidFill>
                  <a:srgbClr val="000000"/>
                </a:solidFill>
                <a:ea typeface="新細明體" charset="-120"/>
              </a:rPr>
              <a:t>)</a:t>
            </a:r>
            <a:r>
              <a:rPr lang="en-US" altLang="zh-TW" sz="2000" smtClean="0">
                <a:solidFill>
                  <a:srgbClr val="000000"/>
                </a:solidFill>
                <a:ea typeface="新細明體" charset="-120"/>
              </a:rPr>
              <a:t>]</a:t>
            </a:r>
          </a:p>
        </p:txBody>
      </p:sp>
      <p:sp>
        <p:nvSpPr>
          <p:cNvPr id="501768" name="Rectangle 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938" y="1808163"/>
            <a:ext cx="4945062" cy="194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TW" sz="2400" b="1" i="1" smtClean="0">
                <a:solidFill>
                  <a:srgbClr val="000000"/>
                </a:solidFill>
                <a:ea typeface="新細明體" charset="-120"/>
              </a:rPr>
              <a:t>WP(</a:t>
            </a:r>
            <a:r>
              <a:rPr lang="en-US" altLang="zh-TW" sz="2400" b="1" i="1" smtClean="0">
                <a:solidFill>
                  <a:srgbClr val="669900"/>
                </a:solidFill>
                <a:ea typeface="新細明體" charset="-120"/>
              </a:rPr>
              <a:t>P</a:t>
            </a:r>
            <a:r>
              <a:rPr lang="en-US" altLang="zh-TW" sz="2400" b="1" i="1" smtClean="0">
                <a:solidFill>
                  <a:srgbClr val="333399"/>
                </a:solidFill>
                <a:ea typeface="新細明體" charset="-120"/>
              </a:rPr>
              <a:t>,OP</a:t>
            </a:r>
            <a:r>
              <a:rPr lang="en-US" altLang="zh-TW" sz="2400" b="1" i="1" smtClean="0">
                <a:solidFill>
                  <a:srgbClr val="000000"/>
                </a:solidFill>
                <a:ea typeface="新細明體" charset="-120"/>
              </a:rPr>
              <a:t>)</a:t>
            </a:r>
            <a:r>
              <a:rPr lang="en-US" altLang="zh-TW" sz="2400" b="1" i="1" smtClean="0">
                <a:solidFill>
                  <a:srgbClr val="333399"/>
                </a:solidFill>
                <a:ea typeface="新細明體" charset="-120"/>
              </a:rPr>
              <a:t>  </a:t>
            </a:r>
          </a:p>
          <a:p>
            <a:pPr marL="609600" indent="-6096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TW" sz="2400" smtClean="0">
                <a:solidFill>
                  <a:srgbClr val="000000"/>
                </a:solidFill>
                <a:ea typeface="新細明體" charset="-120"/>
              </a:rPr>
              <a:t>   Weakest formula </a:t>
            </a:r>
            <a:r>
              <a:rPr lang="en-US" altLang="zh-TW" sz="2400" i="1" smtClean="0">
                <a:solidFill>
                  <a:srgbClr val="669900"/>
                </a:solidFill>
                <a:ea typeface="新細明體" charset="-120"/>
              </a:rPr>
              <a:t>P’</a:t>
            </a:r>
            <a:r>
              <a:rPr lang="en-US" altLang="zh-TW" sz="2400" smtClean="0">
                <a:solidFill>
                  <a:srgbClr val="000000"/>
                </a:solidFill>
                <a:ea typeface="新細明體" charset="-120"/>
              </a:rPr>
              <a:t> s.t. </a:t>
            </a:r>
          </a:p>
          <a:p>
            <a:pPr marL="609600" indent="-6096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TW" sz="2400" smtClean="0">
                <a:solidFill>
                  <a:srgbClr val="000000"/>
                </a:solidFill>
                <a:ea typeface="新細明體" charset="-120"/>
              </a:rPr>
              <a:t>      if </a:t>
            </a:r>
            <a:r>
              <a:rPr lang="en-US" altLang="zh-TW" sz="2400" i="1" smtClean="0">
                <a:solidFill>
                  <a:srgbClr val="669900"/>
                </a:solidFill>
                <a:ea typeface="新細明體" charset="-120"/>
              </a:rPr>
              <a:t>P’</a:t>
            </a:r>
            <a:r>
              <a:rPr lang="en-US" altLang="zh-TW" sz="2400" smtClean="0">
                <a:solidFill>
                  <a:srgbClr val="000000"/>
                </a:solidFill>
                <a:ea typeface="新細明體" charset="-120"/>
              </a:rPr>
              <a:t> is true </a:t>
            </a:r>
            <a:r>
              <a:rPr lang="en-US" altLang="zh-TW" sz="2400" u="sng" smtClean="0">
                <a:solidFill>
                  <a:srgbClr val="000000"/>
                </a:solidFill>
                <a:ea typeface="新細明體" charset="-120"/>
              </a:rPr>
              <a:t>before</a:t>
            </a:r>
            <a:r>
              <a:rPr lang="en-US" altLang="zh-TW" sz="2400" smtClean="0">
                <a:solidFill>
                  <a:srgbClr val="000000"/>
                </a:solidFill>
                <a:ea typeface="新細明體" charset="-120"/>
              </a:rPr>
              <a:t> </a:t>
            </a:r>
            <a:r>
              <a:rPr lang="en-US" altLang="zh-TW" sz="2400" i="1" smtClean="0">
                <a:solidFill>
                  <a:srgbClr val="333399"/>
                </a:solidFill>
                <a:ea typeface="新細明體" charset="-120"/>
              </a:rPr>
              <a:t>OP</a:t>
            </a:r>
          </a:p>
          <a:p>
            <a:pPr marL="609600" indent="-6096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TW" sz="2400" smtClean="0">
                <a:solidFill>
                  <a:srgbClr val="000000"/>
                </a:solidFill>
                <a:ea typeface="新細明體" charset="-120"/>
              </a:rPr>
              <a:t>      then </a:t>
            </a:r>
            <a:r>
              <a:rPr lang="en-US" altLang="zh-TW" sz="2400" i="1" smtClean="0">
                <a:solidFill>
                  <a:srgbClr val="669900"/>
                </a:solidFill>
                <a:ea typeface="新細明體" charset="-120"/>
              </a:rPr>
              <a:t>P</a:t>
            </a:r>
            <a:r>
              <a:rPr lang="en-US" altLang="zh-TW" sz="2400" smtClean="0">
                <a:solidFill>
                  <a:srgbClr val="000000"/>
                </a:solidFill>
                <a:ea typeface="新細明體" charset="-120"/>
              </a:rPr>
              <a:t> is true </a:t>
            </a:r>
            <a:r>
              <a:rPr lang="en-US" altLang="zh-TW" sz="2400" u="sng" smtClean="0">
                <a:solidFill>
                  <a:srgbClr val="000000"/>
                </a:solidFill>
                <a:ea typeface="新細明體" charset="-120"/>
              </a:rPr>
              <a:t>after</a:t>
            </a:r>
            <a:r>
              <a:rPr lang="en-US" altLang="zh-TW" sz="2400" smtClean="0">
                <a:solidFill>
                  <a:srgbClr val="000000"/>
                </a:solidFill>
                <a:ea typeface="新細明體" charset="-120"/>
              </a:rPr>
              <a:t> </a:t>
            </a:r>
            <a:r>
              <a:rPr lang="en-US" altLang="zh-TW" sz="2400" i="1" smtClean="0">
                <a:solidFill>
                  <a:srgbClr val="333399"/>
                </a:solidFill>
                <a:ea typeface="新細明體" charset="-120"/>
              </a:rPr>
              <a:t>OP</a:t>
            </a:r>
            <a:endParaRPr lang="en-US" altLang="zh-TW" sz="1000" b="1" i="1" smtClean="0">
              <a:solidFill>
                <a:srgbClr val="333399"/>
              </a:solidFill>
              <a:ea typeface="新細明體" charset="-120"/>
            </a:endParaRPr>
          </a:p>
        </p:txBody>
      </p:sp>
      <p:sp>
        <p:nvSpPr>
          <p:cNvPr id="501769" name="Rectangle 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102225" y="1817688"/>
            <a:ext cx="450850" cy="4413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137160" anchor="ctr"/>
          <a:lstStyle/>
          <a:p>
            <a:pPr algn="ctr"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zh-TW" sz="1600" b="1" smtClean="0">
              <a:solidFill>
                <a:srgbClr val="000000"/>
              </a:solidFill>
            </a:endParaRPr>
          </a:p>
        </p:txBody>
      </p:sp>
      <p:sp>
        <p:nvSpPr>
          <p:cNvPr id="501770" name="Oval 1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981700" y="1820863"/>
            <a:ext cx="1522413" cy="406400"/>
          </a:xfrm>
          <a:prstGeom prst="ellipse">
            <a:avLst/>
          </a:prstGeom>
          <a:noFill/>
          <a:ln w="19050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01771" name="Oval 11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 flipH="1" flipV="1">
            <a:off x="6086475" y="1987550"/>
            <a:ext cx="93663" cy="93663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01772" name="Oval 12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 flipH="1" flipV="1">
            <a:off x="6396038" y="1987550"/>
            <a:ext cx="93662" cy="93663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01773" name="Oval 13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 flipH="1" flipV="1">
            <a:off x="6705600" y="1987550"/>
            <a:ext cx="93663" cy="93663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01774" name="Oval 14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 flipH="1" flipV="1">
            <a:off x="7015163" y="1987550"/>
            <a:ext cx="93662" cy="93663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01775" name="Oval 1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 flipH="1" flipV="1">
            <a:off x="7326313" y="1979613"/>
            <a:ext cx="93662" cy="93662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cxnSp>
        <p:nvCxnSpPr>
          <p:cNvPr id="501776" name="AutoShape 16"/>
          <p:cNvCxnSpPr>
            <a:cxnSpLocks noChangeShapeType="1"/>
          </p:cNvCxnSpPr>
          <p:nvPr>
            <p:custDataLst>
              <p:tags r:id="rId16"/>
            </p:custDataLst>
          </p:nvPr>
        </p:nvCxnSpPr>
        <p:spPr bwMode="auto">
          <a:xfrm>
            <a:off x="6154738" y="2063750"/>
            <a:ext cx="271462" cy="1303338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lg" len="sm"/>
          </a:ln>
          <a:effectLst/>
        </p:spPr>
      </p:cxnSp>
      <p:cxnSp>
        <p:nvCxnSpPr>
          <p:cNvPr id="501777" name="AutoShape 17"/>
          <p:cNvCxnSpPr>
            <a:cxnSpLocks noChangeShapeType="1"/>
          </p:cNvCxnSpPr>
          <p:nvPr>
            <p:custDataLst>
              <p:tags r:id="rId17"/>
            </p:custDataLst>
          </p:nvPr>
        </p:nvCxnSpPr>
        <p:spPr bwMode="auto">
          <a:xfrm>
            <a:off x="6454775" y="2070100"/>
            <a:ext cx="258763" cy="1285875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lg" len="sm"/>
          </a:ln>
          <a:effectLst/>
        </p:spPr>
      </p:cxnSp>
      <p:sp>
        <p:nvSpPr>
          <p:cNvPr id="501778" name="Oval 18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 flipH="1" flipV="1">
            <a:off x="6400800" y="3357563"/>
            <a:ext cx="93663" cy="93662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01779" name="Oval 19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 flipH="1" flipV="1">
            <a:off x="6710363" y="3357563"/>
            <a:ext cx="93662" cy="93662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01780" name="Oval 20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 flipH="1" flipV="1">
            <a:off x="6992938" y="3357563"/>
            <a:ext cx="93662" cy="93662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cxnSp>
        <p:nvCxnSpPr>
          <p:cNvPr id="501781" name="AutoShape 21"/>
          <p:cNvCxnSpPr>
            <a:cxnSpLocks noChangeShapeType="1"/>
          </p:cNvCxnSpPr>
          <p:nvPr>
            <p:custDataLst>
              <p:tags r:id="rId21"/>
            </p:custDataLst>
          </p:nvPr>
        </p:nvCxnSpPr>
        <p:spPr bwMode="auto">
          <a:xfrm>
            <a:off x="6753225" y="2057400"/>
            <a:ext cx="258763" cy="1285875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lg" len="sm"/>
          </a:ln>
          <a:effectLst/>
        </p:spPr>
      </p:cxnSp>
      <p:cxnSp>
        <p:nvCxnSpPr>
          <p:cNvPr id="501782" name="AutoShape 22"/>
          <p:cNvCxnSpPr>
            <a:cxnSpLocks noChangeShapeType="1"/>
          </p:cNvCxnSpPr>
          <p:nvPr>
            <p:custDataLst>
              <p:tags r:id="rId22"/>
            </p:custDataLst>
          </p:nvPr>
        </p:nvCxnSpPr>
        <p:spPr bwMode="auto">
          <a:xfrm flipH="1">
            <a:off x="6786563" y="2073275"/>
            <a:ext cx="280987" cy="1276350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lg" len="sm"/>
          </a:ln>
          <a:effectLst/>
        </p:spPr>
      </p:cxnSp>
      <p:cxnSp>
        <p:nvCxnSpPr>
          <p:cNvPr id="501783" name="AutoShape 23"/>
          <p:cNvCxnSpPr>
            <a:cxnSpLocks noChangeShapeType="1"/>
          </p:cNvCxnSpPr>
          <p:nvPr>
            <p:custDataLst>
              <p:tags r:id="rId23"/>
            </p:custDataLst>
          </p:nvPr>
        </p:nvCxnSpPr>
        <p:spPr bwMode="auto">
          <a:xfrm flipH="1">
            <a:off x="7077075" y="2081213"/>
            <a:ext cx="280988" cy="1276350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lg" len="sm"/>
          </a:ln>
          <a:effectLst/>
        </p:spPr>
      </p:cxnSp>
      <p:sp>
        <p:nvSpPr>
          <p:cNvPr id="501784" name="Oval 24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251575" y="3189288"/>
            <a:ext cx="1001713" cy="406400"/>
          </a:xfrm>
          <a:prstGeom prst="ellipse">
            <a:avLst/>
          </a:prstGeom>
          <a:noFill/>
          <a:ln w="19050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cxnSp>
        <p:nvCxnSpPr>
          <p:cNvPr id="501785" name="AutoShape 25"/>
          <p:cNvCxnSpPr>
            <a:cxnSpLocks noChangeShapeType="1"/>
          </p:cNvCxnSpPr>
          <p:nvPr>
            <p:custDataLst>
              <p:tags r:id="rId25"/>
            </p:custDataLst>
          </p:nvPr>
        </p:nvCxnSpPr>
        <p:spPr bwMode="auto">
          <a:xfrm>
            <a:off x="2406650" y="4929188"/>
            <a:ext cx="1588" cy="7953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</p:spPr>
      </p:cxnSp>
      <p:sp>
        <p:nvSpPr>
          <p:cNvPr id="501786" name="Rectangle 26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287588" y="4665663"/>
            <a:ext cx="239712" cy="2492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137160" anchor="ctr"/>
          <a:lstStyle/>
          <a:p>
            <a:pPr algn="ctr"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zh-TW" sz="1600" b="1" smtClean="0">
              <a:solidFill>
                <a:srgbClr val="000000"/>
              </a:solidFill>
            </a:endParaRPr>
          </a:p>
        </p:txBody>
      </p:sp>
      <p:sp>
        <p:nvSpPr>
          <p:cNvPr id="501787" name="Rectangle 27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287588" y="5764213"/>
            <a:ext cx="239712" cy="2492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137160" anchor="ctr"/>
          <a:lstStyle/>
          <a:p>
            <a:pPr algn="ctr"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zh-TW" sz="1600" b="1" smtClean="0">
              <a:solidFill>
                <a:srgbClr val="000000"/>
              </a:solidFill>
            </a:endParaRPr>
          </a:p>
        </p:txBody>
      </p:sp>
      <p:sp>
        <p:nvSpPr>
          <p:cNvPr id="501788" name="Text Box 28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295400" y="5024438"/>
            <a:ext cx="9731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Ins="0">
            <a:spAutoFit/>
          </a:bodyPr>
          <a:lstStyle/>
          <a:p>
            <a:pPr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0"/>
              </a:spcAft>
            </a:pPr>
            <a:r>
              <a:rPr kumimoji="1" lang="en-US" altLang="zh-TW" sz="2000" b="1" i="1" smtClean="0">
                <a:solidFill>
                  <a:srgbClr val="333399"/>
                </a:solidFill>
                <a:ea typeface="新細明體" charset="-120"/>
                <a:sym typeface="Wingdings" pitchFamily="2" charset="2"/>
              </a:rPr>
              <a:t>Assign</a:t>
            </a:r>
            <a:r>
              <a:rPr kumimoji="1" lang="en-US" altLang="zh-TW" sz="1400" b="1" smtClean="0">
                <a:solidFill>
                  <a:srgbClr val="000000"/>
                </a:solidFill>
                <a:latin typeface="Courier New" pitchFamily="49" charset="0"/>
                <a:ea typeface="新細明體" charset="-120"/>
                <a:sym typeface="Wingdings" pitchFamily="2" charset="2"/>
              </a:rPr>
              <a:t> </a:t>
            </a:r>
            <a:endParaRPr kumimoji="1" lang="en-US" altLang="zh-TW" sz="2800" b="1" smtClean="0">
              <a:solidFill>
                <a:srgbClr val="000000"/>
              </a:solidFill>
              <a:latin typeface="Courier New" pitchFamily="49" charset="0"/>
              <a:ea typeface="新細明體" charset="-120"/>
              <a:sym typeface="Wingdings" pitchFamily="2" charset="2"/>
            </a:endParaRPr>
          </a:p>
        </p:txBody>
      </p:sp>
      <p:sp>
        <p:nvSpPr>
          <p:cNvPr id="501789" name="AutoShape 29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295400" y="5410200"/>
            <a:ext cx="889000" cy="268288"/>
          </a:xfrm>
          <a:prstGeom prst="roundRect">
            <a:avLst>
              <a:gd name="adj" fmla="val 23606"/>
            </a:avLst>
          </a:prstGeom>
          <a:solidFill>
            <a:srgbClr val="DADAF0"/>
          </a:solidFill>
          <a:ln w="9525">
            <a:noFill/>
            <a:round/>
            <a:headEnd/>
            <a:tailEnd/>
          </a:ln>
          <a:effectLst/>
        </p:spPr>
        <p:txBody>
          <a:bodyPr wrap="none" rIns="0" anchor="ctr"/>
          <a:lstStyle/>
          <a:p>
            <a:pPr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en-US" altLang="zh-TW" sz="2400" b="1" smtClean="0">
                <a:solidFill>
                  <a:srgbClr val="000000"/>
                </a:solidFill>
                <a:latin typeface="Courier New" pitchFamily="49" charset="0"/>
                <a:ea typeface="新細明體" charset="-120"/>
                <a:sym typeface="Wingdings" pitchFamily="2" charset="2"/>
              </a:rPr>
              <a:t>x</a:t>
            </a:r>
            <a:r>
              <a:rPr kumimoji="1" lang="en-US" altLang="zh-TW" sz="900" b="1" smtClean="0">
                <a:solidFill>
                  <a:srgbClr val="000000"/>
                </a:solidFill>
                <a:latin typeface="Courier New" pitchFamily="49" charset="0"/>
                <a:ea typeface="新細明體" charset="-120"/>
                <a:sym typeface="Wingdings" pitchFamily="2" charset="2"/>
              </a:rPr>
              <a:t> </a:t>
            </a:r>
            <a:r>
              <a:rPr kumimoji="1" lang="en-US" altLang="zh-TW" sz="2400" b="1" smtClean="0">
                <a:solidFill>
                  <a:srgbClr val="000000"/>
                </a:solidFill>
                <a:latin typeface="Courier New" pitchFamily="49" charset="0"/>
                <a:ea typeface="新細明體" charset="-120"/>
                <a:sym typeface="Wingdings" pitchFamily="2" charset="2"/>
              </a:rPr>
              <a:t>=</a:t>
            </a:r>
            <a:r>
              <a:rPr kumimoji="1" lang="en-US" altLang="zh-TW" sz="900" b="1" smtClean="0">
                <a:solidFill>
                  <a:srgbClr val="000000"/>
                </a:solidFill>
                <a:latin typeface="Courier New" pitchFamily="49" charset="0"/>
                <a:ea typeface="新細明體" charset="-120"/>
                <a:sym typeface="Wingdings" pitchFamily="2" charset="2"/>
              </a:rPr>
              <a:t> </a:t>
            </a:r>
            <a:r>
              <a:rPr kumimoji="1" lang="en-US" altLang="zh-TW" sz="2400" b="1" smtClean="0">
                <a:solidFill>
                  <a:srgbClr val="000000"/>
                </a:solidFill>
                <a:latin typeface="Courier New" pitchFamily="49" charset="0"/>
                <a:ea typeface="新細明體" charset="-120"/>
                <a:sym typeface="Wingdings" pitchFamily="2" charset="2"/>
              </a:rPr>
              <a:t>e</a:t>
            </a:r>
          </a:p>
        </p:txBody>
      </p:sp>
      <p:sp>
        <p:nvSpPr>
          <p:cNvPr id="501790" name="Text Box 30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2647950" y="5659438"/>
            <a:ext cx="76358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Ins="0">
            <a:spAutoFit/>
          </a:bodyPr>
          <a:lstStyle/>
          <a:p>
            <a:pPr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0"/>
              </a:spcAft>
            </a:pPr>
            <a:r>
              <a:rPr kumimoji="1" lang="en-US" altLang="zh-TW" sz="2800" b="1" i="1" smtClean="0">
                <a:solidFill>
                  <a:srgbClr val="669900"/>
                </a:solidFill>
                <a:ea typeface="新細明體" charset="-120"/>
                <a:sym typeface="Wingdings" pitchFamily="2" charset="2"/>
              </a:rPr>
              <a:t>P</a:t>
            </a:r>
            <a:r>
              <a:rPr kumimoji="1" lang="en-US" altLang="zh-TW" sz="2000" b="1" i="1" smtClean="0">
                <a:solidFill>
                  <a:srgbClr val="669900"/>
                </a:solidFill>
                <a:ea typeface="新細明體" charset="-120"/>
                <a:sym typeface="Wingdings" pitchFamily="2" charset="2"/>
              </a:rPr>
              <a:t> </a:t>
            </a:r>
          </a:p>
        </p:txBody>
      </p:sp>
      <p:sp>
        <p:nvSpPr>
          <p:cNvPr id="501791" name="Text Box 31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2659063" y="4581525"/>
            <a:ext cx="1458912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Ins="0">
            <a:spAutoFit/>
          </a:bodyPr>
          <a:lstStyle/>
          <a:p>
            <a:pPr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0"/>
              </a:spcAft>
            </a:pPr>
            <a:r>
              <a:rPr kumimoji="1" lang="en-US" altLang="zh-TW" sz="2800" b="1" i="1" smtClean="0">
                <a:solidFill>
                  <a:srgbClr val="669900"/>
                </a:solidFill>
                <a:ea typeface="新細明體" charset="-120"/>
                <a:sym typeface="Wingdings" pitchFamily="2" charset="2"/>
              </a:rPr>
              <a:t>P</a:t>
            </a:r>
            <a:r>
              <a:rPr kumimoji="1" lang="en-US" altLang="zh-TW" sz="2800" smtClean="0">
                <a:solidFill>
                  <a:srgbClr val="669900"/>
                </a:solidFill>
                <a:ea typeface="新細明體" charset="-120"/>
                <a:sym typeface="Wingdings" pitchFamily="2" charset="2"/>
              </a:rPr>
              <a:t>[</a:t>
            </a:r>
            <a:r>
              <a:rPr kumimoji="1" lang="en-US" altLang="zh-TW" sz="2800" b="1" i="1" smtClean="0">
                <a:solidFill>
                  <a:srgbClr val="669900"/>
                </a:solidFill>
                <a:ea typeface="新細明體" charset="-120"/>
                <a:sym typeface="Wingdings" pitchFamily="2" charset="2"/>
              </a:rPr>
              <a:t>e/x</a:t>
            </a:r>
            <a:r>
              <a:rPr kumimoji="1" lang="en-US" altLang="zh-TW" sz="2800" smtClean="0">
                <a:solidFill>
                  <a:srgbClr val="669900"/>
                </a:solidFill>
                <a:ea typeface="新細明體" charset="-120"/>
                <a:sym typeface="Wingdings" pitchFamily="2" charset="2"/>
              </a:rPr>
              <a:t>]</a:t>
            </a:r>
            <a:r>
              <a:rPr kumimoji="1" lang="en-US" altLang="zh-TW" sz="2000" b="1" i="1" smtClean="0">
                <a:solidFill>
                  <a:srgbClr val="669900"/>
                </a:solidFill>
                <a:ea typeface="新細明體" charset="-120"/>
                <a:sym typeface="Wingdings" pitchFamily="2" charset="2"/>
              </a:rPr>
              <a:t> </a:t>
            </a:r>
          </a:p>
        </p:txBody>
      </p:sp>
      <p:sp>
        <p:nvSpPr>
          <p:cNvPr id="501793" name="AutoShape 33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6215063" y="5194300"/>
            <a:ext cx="1704975" cy="355600"/>
          </a:xfrm>
          <a:prstGeom prst="roundRect">
            <a:avLst>
              <a:gd name="adj" fmla="val 23606"/>
            </a:avLst>
          </a:prstGeom>
          <a:solidFill>
            <a:srgbClr val="DADAF0"/>
          </a:solidFill>
          <a:ln w="9525">
            <a:noFill/>
            <a:round/>
            <a:headEnd/>
            <a:tailEnd/>
          </a:ln>
          <a:effectLst/>
        </p:spPr>
        <p:txBody>
          <a:bodyPr wrap="none" rIns="0" anchor="ctr"/>
          <a:lstStyle/>
          <a:p>
            <a:pPr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en-US" altLang="zh-TW" sz="2000" b="1" dirty="0" smtClean="0">
                <a:solidFill>
                  <a:srgbClr val="000000"/>
                </a:solidFill>
                <a:latin typeface="Courier New" pitchFamily="49" charset="0"/>
                <a:ea typeface="新細明體" charset="-120"/>
                <a:sym typeface="Wingdings" pitchFamily="2" charset="2"/>
              </a:rPr>
              <a:t>x =</a:t>
            </a:r>
            <a:r>
              <a:rPr kumimoji="1" lang="en-US" altLang="zh-TW" sz="800" b="1" dirty="0" smtClean="0">
                <a:solidFill>
                  <a:srgbClr val="000000"/>
                </a:solidFill>
                <a:latin typeface="Courier New" pitchFamily="49" charset="0"/>
                <a:ea typeface="新細明體" charset="-120"/>
                <a:sym typeface="Wingdings" pitchFamily="2" charset="2"/>
              </a:rPr>
              <a:t> </a:t>
            </a:r>
            <a:r>
              <a:rPr kumimoji="1" lang="en-US" altLang="zh-TW" sz="2000" b="1" dirty="0" smtClean="0">
                <a:solidFill>
                  <a:srgbClr val="000000"/>
                </a:solidFill>
                <a:latin typeface="Courier New" pitchFamily="49" charset="0"/>
                <a:ea typeface="新細明體" charset="-120"/>
                <a:sym typeface="Wingdings" pitchFamily="2" charset="2"/>
              </a:rPr>
              <a:t>y+1</a:t>
            </a:r>
          </a:p>
        </p:txBody>
      </p:sp>
      <p:sp>
        <p:nvSpPr>
          <p:cNvPr id="501794" name="Text Box 34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4821932" y="4653136"/>
            <a:ext cx="974204" cy="344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Ins="0">
            <a:spAutoFit/>
          </a:bodyPr>
          <a:lstStyle/>
          <a:p>
            <a:pPr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0"/>
              </a:spcAft>
            </a:pPr>
            <a:r>
              <a:rPr kumimoji="1" lang="en-US" altLang="zh-TW" sz="2000" b="1" i="1" dirty="0" smtClean="0">
                <a:solidFill>
                  <a:srgbClr val="669900"/>
                </a:solidFill>
                <a:ea typeface="新細明體" charset="-120"/>
                <a:sym typeface="Wingdings" pitchFamily="2" charset="2"/>
              </a:rPr>
              <a:t>y+1 &gt; 5</a:t>
            </a:r>
          </a:p>
        </p:txBody>
      </p:sp>
      <p:cxnSp>
        <p:nvCxnSpPr>
          <p:cNvPr id="501796" name="AutoShape 36"/>
          <p:cNvCxnSpPr>
            <a:cxnSpLocks noChangeShapeType="1"/>
          </p:cNvCxnSpPr>
          <p:nvPr>
            <p:custDataLst>
              <p:tags r:id="rId34"/>
            </p:custDataLst>
          </p:nvPr>
        </p:nvCxnSpPr>
        <p:spPr bwMode="auto">
          <a:xfrm>
            <a:off x="5324475" y="4983163"/>
            <a:ext cx="1588" cy="7953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</p:spPr>
      </p:cxnSp>
      <p:sp>
        <p:nvSpPr>
          <p:cNvPr id="36" name="Text Box 34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5004048" y="5805264"/>
            <a:ext cx="686172" cy="34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Ins="0">
            <a:spAutoFit/>
          </a:bodyPr>
          <a:lstStyle/>
          <a:p>
            <a:pPr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0"/>
              </a:spcAft>
            </a:pPr>
            <a:r>
              <a:rPr kumimoji="1" lang="en-US" altLang="zh-TW" sz="2000" b="1" i="1" dirty="0" smtClean="0">
                <a:solidFill>
                  <a:srgbClr val="669900"/>
                </a:solidFill>
                <a:ea typeface="新細明體" charset="-120"/>
                <a:sym typeface="Wingdings" pitchFamily="2" charset="2"/>
              </a:rPr>
              <a:t>x &gt; 5</a:t>
            </a:r>
          </a:p>
        </p:txBody>
      </p:sp>
      <p:sp>
        <p:nvSpPr>
          <p:cNvPr id="37" name="投影片編號版面配置區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80</a:t>
            </a:fld>
            <a:endParaRPr lang="zh-TW" alt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1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6" grpId="0" animBg="1"/>
      <p:bldP spid="501787" grpId="0" animBg="1"/>
      <p:bldP spid="501790" grpId="0"/>
      <p:bldP spid="501791" grpId="0"/>
      <p:bldP spid="501793" grpId="0" animBg="1"/>
      <p:bldP spid="501794" grpId="0"/>
      <p:bldP spid="36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zh-TW">
                <a:ea typeface="新細明體" charset="-120"/>
              </a:rPr>
              <a:t>Weakest Preconditions</a:t>
            </a:r>
          </a:p>
        </p:txBody>
      </p:sp>
      <p:cxnSp>
        <p:nvCxnSpPr>
          <p:cNvPr id="502809" name="AutoShape 25"/>
          <p:cNvCxnSpPr>
            <a:cxnSpLocks noChangeShapeType="1"/>
          </p:cNvCxnSpPr>
          <p:nvPr>
            <p:custDataLst>
              <p:tags r:id="rId3"/>
            </p:custDataLst>
          </p:nvPr>
        </p:nvCxnSpPr>
        <p:spPr bwMode="auto">
          <a:xfrm>
            <a:off x="2406650" y="4929188"/>
            <a:ext cx="1588" cy="7953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</p:spPr>
      </p:cxnSp>
      <p:sp>
        <p:nvSpPr>
          <p:cNvPr id="502810" name="Rectangle 2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287588" y="4665663"/>
            <a:ext cx="239712" cy="2492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137160" anchor="ctr"/>
          <a:lstStyle/>
          <a:p>
            <a:pPr algn="ctr"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zh-TW" sz="1600" b="1" smtClean="0">
              <a:solidFill>
                <a:srgbClr val="000000"/>
              </a:solidFill>
            </a:endParaRPr>
          </a:p>
        </p:txBody>
      </p:sp>
      <p:sp>
        <p:nvSpPr>
          <p:cNvPr id="502811" name="Rectangle 2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287588" y="5764213"/>
            <a:ext cx="239712" cy="2492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137160" anchor="ctr"/>
          <a:lstStyle/>
          <a:p>
            <a:pPr algn="ctr"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zh-TW" sz="1600" b="1" smtClean="0">
              <a:solidFill>
                <a:srgbClr val="000000"/>
              </a:solidFill>
            </a:endParaRPr>
          </a:p>
        </p:txBody>
      </p:sp>
      <p:sp>
        <p:nvSpPr>
          <p:cNvPr id="502814" name="Text Box 3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635250" y="5659438"/>
            <a:ext cx="76358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Ins="0">
            <a:spAutoFit/>
          </a:bodyPr>
          <a:lstStyle/>
          <a:p>
            <a:pPr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0"/>
              </a:spcAft>
            </a:pPr>
            <a:r>
              <a:rPr kumimoji="1" lang="en-US" altLang="zh-TW" sz="2800" b="1" i="1" smtClean="0">
                <a:solidFill>
                  <a:srgbClr val="669900"/>
                </a:solidFill>
                <a:ea typeface="新細明體" charset="-120"/>
                <a:sym typeface="Wingdings" pitchFamily="2" charset="2"/>
              </a:rPr>
              <a:t>P</a:t>
            </a:r>
            <a:r>
              <a:rPr kumimoji="1" lang="en-US" altLang="zh-TW" sz="2000" b="1" i="1" smtClean="0">
                <a:solidFill>
                  <a:srgbClr val="669900"/>
                </a:solidFill>
                <a:ea typeface="新細明體" charset="-120"/>
                <a:sym typeface="Wingdings" pitchFamily="2" charset="2"/>
              </a:rPr>
              <a:t> </a:t>
            </a:r>
          </a:p>
        </p:txBody>
      </p:sp>
      <p:sp>
        <p:nvSpPr>
          <p:cNvPr id="502815" name="Text Box 3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659063" y="4581525"/>
            <a:ext cx="1195387" cy="453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Ins="0">
            <a:spAutoFit/>
          </a:bodyPr>
          <a:lstStyle/>
          <a:p>
            <a:pPr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0"/>
              </a:spcAft>
            </a:pPr>
            <a:r>
              <a:rPr kumimoji="1" lang="en-US" altLang="zh-TW" sz="2800" b="1" i="1" dirty="0" smtClean="0">
                <a:solidFill>
                  <a:srgbClr val="669900"/>
                </a:solidFill>
                <a:ea typeface="新細明體" charset="-120"/>
                <a:sym typeface="Wingdings" pitchFamily="2" charset="2"/>
              </a:rPr>
              <a:t>P</a:t>
            </a:r>
            <a:endParaRPr kumimoji="1" lang="en-US" altLang="zh-TW" sz="2000" b="1" i="1" dirty="0" smtClean="0">
              <a:solidFill>
                <a:srgbClr val="669900"/>
              </a:solidFill>
              <a:ea typeface="新細明體" charset="-120"/>
              <a:sym typeface="Wingdings" pitchFamily="2" charset="2"/>
            </a:endParaRPr>
          </a:p>
        </p:txBody>
      </p:sp>
      <p:sp>
        <p:nvSpPr>
          <p:cNvPr id="502816" name="Text Box 32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971976" y="5762625"/>
            <a:ext cx="680144" cy="34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Ins="0">
            <a:spAutoFit/>
          </a:bodyPr>
          <a:lstStyle/>
          <a:p>
            <a:pPr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0"/>
              </a:spcAft>
            </a:pPr>
            <a:r>
              <a:rPr kumimoji="1" lang="en-US" altLang="zh-TW" sz="2000" b="1" i="1" dirty="0" smtClean="0">
                <a:solidFill>
                  <a:srgbClr val="669900"/>
                </a:solidFill>
                <a:ea typeface="新細明體" charset="-120"/>
                <a:sym typeface="Wingdings" pitchFamily="2" charset="2"/>
              </a:rPr>
              <a:t>x &gt;5</a:t>
            </a:r>
          </a:p>
        </p:txBody>
      </p:sp>
      <p:sp>
        <p:nvSpPr>
          <p:cNvPr id="502818" name="Text Box 3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004048" y="4659313"/>
            <a:ext cx="597024" cy="350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Ins="0">
            <a:spAutoFit/>
          </a:bodyPr>
          <a:lstStyle/>
          <a:p>
            <a:pPr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0"/>
              </a:spcAft>
            </a:pPr>
            <a:r>
              <a:rPr kumimoji="1" lang="en-US" altLang="zh-TW" sz="2000" b="1" i="1" dirty="0" smtClean="0">
                <a:solidFill>
                  <a:srgbClr val="669900"/>
                </a:solidFill>
                <a:ea typeface="新細明體" charset="-120"/>
                <a:sym typeface="Wingdings" pitchFamily="2" charset="2"/>
              </a:rPr>
              <a:t>x&gt;5</a:t>
            </a:r>
          </a:p>
        </p:txBody>
      </p:sp>
      <p:sp>
        <p:nvSpPr>
          <p:cNvPr id="502820" name="Rectangle 3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447800" y="5322888"/>
            <a:ext cx="609600" cy="381000"/>
          </a:xfrm>
          <a:prstGeom prst="rect">
            <a:avLst/>
          </a:prstGeom>
          <a:solidFill>
            <a:srgbClr val="DADAF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18288" bIns="18288" anchor="ctr"/>
          <a:lstStyle/>
          <a:p>
            <a:pPr algn="ctr" eaLnBrk="0" fontAlgn="base" hangingPunct="0">
              <a:lnSpc>
                <a:spcPct val="115000"/>
              </a:lnSpc>
              <a:spcBef>
                <a:spcPct val="100000"/>
              </a:spcBef>
              <a:spcAft>
                <a:spcPct val="0"/>
              </a:spcAft>
            </a:pPr>
            <a:r>
              <a:rPr kumimoji="1" lang="en-US" altLang="zh-TW" sz="2400" b="1" smtClean="0">
                <a:solidFill>
                  <a:srgbClr val="000000"/>
                </a:solidFill>
                <a:latin typeface="Courier New" pitchFamily="49" charset="0"/>
                <a:ea typeface="新細明體" charset="-120"/>
                <a:sym typeface="Wingdings" pitchFamily="2" charset="2"/>
              </a:rPr>
              <a:t>[c]</a:t>
            </a:r>
          </a:p>
        </p:txBody>
      </p:sp>
      <p:sp>
        <p:nvSpPr>
          <p:cNvPr id="502821" name="Text Box 37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181100" y="5027613"/>
            <a:ext cx="9731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Ins="0">
            <a:spAutoFit/>
          </a:bodyPr>
          <a:lstStyle/>
          <a:p>
            <a:pPr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0"/>
              </a:spcAft>
            </a:pPr>
            <a:r>
              <a:rPr kumimoji="1" lang="en-US" altLang="zh-TW" sz="2000" b="1" i="1" smtClean="0">
                <a:solidFill>
                  <a:srgbClr val="333399"/>
                </a:solidFill>
                <a:ea typeface="新細明體" charset="-120"/>
                <a:sym typeface="Wingdings" pitchFamily="2" charset="2"/>
              </a:rPr>
              <a:t>Branch</a:t>
            </a:r>
            <a:endParaRPr kumimoji="1" lang="en-US" altLang="zh-TW" sz="2800" b="1" smtClean="0">
              <a:solidFill>
                <a:srgbClr val="000000"/>
              </a:solidFill>
              <a:latin typeface="Courier New" pitchFamily="49" charset="0"/>
              <a:ea typeface="新細明體" charset="-120"/>
              <a:sym typeface="Wingdings" pitchFamily="2" charset="2"/>
            </a:endParaRPr>
          </a:p>
        </p:txBody>
      </p:sp>
      <p:sp>
        <p:nvSpPr>
          <p:cNvPr id="502822" name="Text Box 38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133475" y="4956175"/>
            <a:ext cx="973138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rIns="0">
            <a:spAutoFit/>
          </a:bodyPr>
          <a:lstStyle/>
          <a:p>
            <a:pPr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0"/>
              </a:spcAft>
            </a:pPr>
            <a:r>
              <a:rPr kumimoji="1" lang="en-US" altLang="zh-TW" sz="2000" b="1" i="1" smtClean="0">
                <a:solidFill>
                  <a:srgbClr val="333399"/>
                </a:solidFill>
                <a:ea typeface="新細明體" charset="-120"/>
                <a:sym typeface="Wingdings" pitchFamily="2" charset="2"/>
              </a:rPr>
              <a:t>Assume</a:t>
            </a:r>
            <a:endParaRPr kumimoji="1" lang="en-US" altLang="zh-TW" sz="2800" b="1" smtClean="0">
              <a:solidFill>
                <a:srgbClr val="000000"/>
              </a:solidFill>
              <a:latin typeface="Courier New" pitchFamily="49" charset="0"/>
              <a:ea typeface="新細明體" charset="-120"/>
              <a:sym typeface="Wingdings" pitchFamily="2" charset="2"/>
            </a:endParaRPr>
          </a:p>
        </p:txBody>
      </p:sp>
      <p:sp>
        <p:nvSpPr>
          <p:cNvPr id="502823" name="Rectangle 3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302375" y="5214938"/>
            <a:ext cx="1468438" cy="381000"/>
          </a:xfrm>
          <a:prstGeom prst="rect">
            <a:avLst/>
          </a:prstGeom>
          <a:solidFill>
            <a:srgbClr val="DADAF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18288" bIns="18288" anchor="ctr"/>
          <a:lstStyle/>
          <a:p>
            <a:pPr algn="ctr" eaLnBrk="0" fontAlgn="base" hangingPunct="0">
              <a:spcBef>
                <a:spcPct val="100000"/>
              </a:spcBef>
              <a:spcAft>
                <a:spcPct val="0"/>
              </a:spcAft>
            </a:pPr>
            <a:r>
              <a:rPr kumimoji="1" lang="en-US" altLang="zh-TW" sz="2000" b="1" dirty="0" smtClean="0">
                <a:solidFill>
                  <a:srgbClr val="000000"/>
                </a:solidFill>
                <a:latin typeface="Courier New" pitchFamily="49" charset="0"/>
                <a:ea typeface="新細明體" charset="-120"/>
                <a:sym typeface="Wingdings" pitchFamily="2" charset="2"/>
              </a:rPr>
              <a:t>[x=y]</a:t>
            </a:r>
          </a:p>
        </p:txBody>
      </p:sp>
      <p:cxnSp>
        <p:nvCxnSpPr>
          <p:cNvPr id="502824" name="AutoShape 40"/>
          <p:cNvCxnSpPr>
            <a:cxnSpLocks noChangeShapeType="1"/>
          </p:cNvCxnSpPr>
          <p:nvPr>
            <p:custDataLst>
              <p:tags r:id="rId14"/>
            </p:custDataLst>
          </p:nvPr>
        </p:nvCxnSpPr>
        <p:spPr bwMode="auto">
          <a:xfrm>
            <a:off x="5324475" y="4960938"/>
            <a:ext cx="1588" cy="7953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</p:spPr>
      </p:cxnSp>
      <p:cxnSp>
        <p:nvCxnSpPr>
          <p:cNvPr id="502825" name="AutoShape 41"/>
          <p:cNvCxnSpPr>
            <a:cxnSpLocks noChangeShapeType="1"/>
          </p:cNvCxnSpPr>
          <p:nvPr>
            <p:custDataLst>
              <p:tags r:id="rId15"/>
            </p:custDataLst>
          </p:nvPr>
        </p:nvCxnSpPr>
        <p:spPr bwMode="auto">
          <a:xfrm flipH="1">
            <a:off x="5319713" y="2265363"/>
            <a:ext cx="7937" cy="9032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</p:spPr>
      </p:cxnSp>
      <p:sp>
        <p:nvSpPr>
          <p:cNvPr id="502826" name="Text Box 42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599363" y="3195638"/>
            <a:ext cx="7635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Ins="0">
            <a:spAutoFit/>
          </a:bodyPr>
          <a:lstStyle/>
          <a:p>
            <a:pPr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0"/>
              </a:spcAft>
            </a:pPr>
            <a:r>
              <a:rPr kumimoji="1" lang="en-US" altLang="zh-TW" sz="2000" smtClean="0">
                <a:solidFill>
                  <a:srgbClr val="000000"/>
                </a:solidFill>
                <a:ea typeface="新細明體" charset="-120"/>
                <a:sym typeface="Wingdings" pitchFamily="2" charset="2"/>
              </a:rPr>
              <a:t>[</a:t>
            </a:r>
            <a:r>
              <a:rPr kumimoji="1" lang="en-US" altLang="zh-TW" sz="2000" b="1" i="1" smtClean="0">
                <a:solidFill>
                  <a:srgbClr val="669900"/>
                </a:solidFill>
                <a:ea typeface="新細明體" charset="-120"/>
                <a:sym typeface="Wingdings" pitchFamily="2" charset="2"/>
              </a:rPr>
              <a:t>P</a:t>
            </a:r>
            <a:r>
              <a:rPr kumimoji="1" lang="en-US" altLang="zh-TW" sz="2000" smtClean="0">
                <a:solidFill>
                  <a:srgbClr val="000000"/>
                </a:solidFill>
                <a:ea typeface="新細明體" charset="-120"/>
                <a:sym typeface="Wingdings" pitchFamily="2" charset="2"/>
              </a:rPr>
              <a:t>]</a:t>
            </a:r>
            <a:r>
              <a:rPr kumimoji="1" lang="en-US" altLang="zh-TW" sz="2000" b="1" i="1" smtClean="0">
                <a:solidFill>
                  <a:srgbClr val="669900"/>
                </a:solidFill>
                <a:ea typeface="新細明體" charset="-120"/>
                <a:sym typeface="Wingdings" pitchFamily="2" charset="2"/>
              </a:rPr>
              <a:t> </a:t>
            </a:r>
          </a:p>
        </p:txBody>
      </p:sp>
      <p:sp>
        <p:nvSpPr>
          <p:cNvPr id="502827" name="Rectangle 43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102225" y="3173413"/>
            <a:ext cx="450850" cy="4413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137160" anchor="ctr"/>
          <a:lstStyle/>
          <a:p>
            <a:pPr algn="ctr"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zh-TW" sz="1600" b="1" smtClean="0">
              <a:solidFill>
                <a:srgbClr val="000000"/>
              </a:solidFill>
            </a:endParaRPr>
          </a:p>
        </p:txBody>
      </p:sp>
      <p:sp>
        <p:nvSpPr>
          <p:cNvPr id="502828" name="Text Box 44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300663" y="2519363"/>
            <a:ext cx="515937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Ins="0">
            <a:spAutoFit/>
          </a:bodyPr>
          <a:lstStyle/>
          <a:p>
            <a:pPr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0"/>
              </a:spcAft>
            </a:pPr>
            <a:r>
              <a:rPr kumimoji="1" lang="en-US" altLang="zh-TW" sz="2400" b="1" i="1" smtClean="0">
                <a:solidFill>
                  <a:srgbClr val="333399"/>
                </a:solidFill>
                <a:ea typeface="新細明體" charset="-120"/>
                <a:sym typeface="Wingdings" pitchFamily="2" charset="2"/>
              </a:rPr>
              <a:t>OP</a:t>
            </a:r>
          </a:p>
        </p:txBody>
      </p:sp>
      <p:sp>
        <p:nvSpPr>
          <p:cNvPr id="502829" name="Rectangle 45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548563" y="1946275"/>
            <a:ext cx="1584325" cy="2286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zh-TW" sz="2000" smtClean="0">
                <a:solidFill>
                  <a:srgbClr val="000000"/>
                </a:solidFill>
                <a:ea typeface="新細明體" charset="-120"/>
              </a:rPr>
              <a:t>[</a:t>
            </a:r>
            <a:r>
              <a:rPr lang="en-US" altLang="zh-TW" sz="2000" b="1" i="1" smtClean="0">
                <a:solidFill>
                  <a:srgbClr val="000000"/>
                </a:solidFill>
                <a:ea typeface="新細明體" charset="-120"/>
              </a:rPr>
              <a:t>WP(</a:t>
            </a:r>
            <a:r>
              <a:rPr lang="en-US" altLang="zh-TW" sz="2000" b="1" i="1" smtClean="0">
                <a:solidFill>
                  <a:srgbClr val="669900"/>
                </a:solidFill>
                <a:ea typeface="新細明體" charset="-120"/>
              </a:rPr>
              <a:t>P, </a:t>
            </a:r>
            <a:r>
              <a:rPr lang="en-US" altLang="zh-TW" sz="2000" b="1" i="1" smtClean="0">
                <a:solidFill>
                  <a:srgbClr val="333399"/>
                </a:solidFill>
                <a:ea typeface="新細明體" charset="-120"/>
              </a:rPr>
              <a:t>OP</a:t>
            </a:r>
            <a:r>
              <a:rPr lang="en-US" altLang="zh-TW" sz="2000" b="1" i="1" smtClean="0">
                <a:solidFill>
                  <a:srgbClr val="000000"/>
                </a:solidFill>
                <a:ea typeface="新細明體" charset="-120"/>
              </a:rPr>
              <a:t>)</a:t>
            </a:r>
            <a:r>
              <a:rPr lang="en-US" altLang="zh-TW" sz="2000" smtClean="0">
                <a:solidFill>
                  <a:srgbClr val="000000"/>
                </a:solidFill>
                <a:ea typeface="新細明體" charset="-120"/>
              </a:rPr>
              <a:t>]</a:t>
            </a:r>
          </a:p>
        </p:txBody>
      </p:sp>
      <p:sp>
        <p:nvSpPr>
          <p:cNvPr id="502830" name="Rectangle 46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938" y="1808163"/>
            <a:ext cx="4945062" cy="194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TW" sz="2400" b="1" i="1" smtClean="0">
                <a:solidFill>
                  <a:srgbClr val="000000"/>
                </a:solidFill>
                <a:ea typeface="新細明體" charset="-120"/>
              </a:rPr>
              <a:t>WP(</a:t>
            </a:r>
            <a:r>
              <a:rPr lang="en-US" altLang="zh-TW" sz="2400" b="1" i="1" smtClean="0">
                <a:solidFill>
                  <a:srgbClr val="669900"/>
                </a:solidFill>
                <a:ea typeface="新細明體" charset="-120"/>
              </a:rPr>
              <a:t>P</a:t>
            </a:r>
            <a:r>
              <a:rPr lang="en-US" altLang="zh-TW" sz="2400" b="1" i="1" smtClean="0">
                <a:solidFill>
                  <a:srgbClr val="333399"/>
                </a:solidFill>
                <a:ea typeface="新細明體" charset="-120"/>
              </a:rPr>
              <a:t>,OP</a:t>
            </a:r>
            <a:r>
              <a:rPr lang="en-US" altLang="zh-TW" sz="2400" b="1" i="1" smtClean="0">
                <a:solidFill>
                  <a:srgbClr val="000000"/>
                </a:solidFill>
                <a:ea typeface="新細明體" charset="-120"/>
              </a:rPr>
              <a:t>)</a:t>
            </a:r>
            <a:r>
              <a:rPr lang="en-US" altLang="zh-TW" sz="2400" b="1" i="1" smtClean="0">
                <a:solidFill>
                  <a:srgbClr val="333399"/>
                </a:solidFill>
                <a:ea typeface="新細明體" charset="-120"/>
              </a:rPr>
              <a:t>  </a:t>
            </a:r>
          </a:p>
          <a:p>
            <a:pPr marL="609600" indent="-6096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TW" sz="2400" smtClean="0">
                <a:solidFill>
                  <a:srgbClr val="000000"/>
                </a:solidFill>
                <a:ea typeface="新細明體" charset="-120"/>
              </a:rPr>
              <a:t>   Weakest formula </a:t>
            </a:r>
            <a:r>
              <a:rPr lang="en-US" altLang="zh-TW" sz="2400" i="1" smtClean="0">
                <a:solidFill>
                  <a:srgbClr val="669900"/>
                </a:solidFill>
                <a:ea typeface="新細明體" charset="-120"/>
              </a:rPr>
              <a:t>P’</a:t>
            </a:r>
            <a:r>
              <a:rPr lang="en-US" altLang="zh-TW" sz="2400" smtClean="0">
                <a:solidFill>
                  <a:srgbClr val="000000"/>
                </a:solidFill>
                <a:ea typeface="新細明體" charset="-120"/>
              </a:rPr>
              <a:t> s.t. </a:t>
            </a:r>
          </a:p>
          <a:p>
            <a:pPr marL="609600" indent="-6096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TW" sz="2400" smtClean="0">
                <a:solidFill>
                  <a:srgbClr val="000000"/>
                </a:solidFill>
                <a:ea typeface="新細明體" charset="-120"/>
              </a:rPr>
              <a:t>      if </a:t>
            </a:r>
            <a:r>
              <a:rPr lang="en-US" altLang="zh-TW" sz="2400" i="1" smtClean="0">
                <a:solidFill>
                  <a:srgbClr val="669900"/>
                </a:solidFill>
                <a:ea typeface="新細明體" charset="-120"/>
              </a:rPr>
              <a:t>P’</a:t>
            </a:r>
            <a:r>
              <a:rPr lang="en-US" altLang="zh-TW" sz="2400" smtClean="0">
                <a:solidFill>
                  <a:srgbClr val="000000"/>
                </a:solidFill>
                <a:ea typeface="新細明體" charset="-120"/>
              </a:rPr>
              <a:t> is true </a:t>
            </a:r>
            <a:r>
              <a:rPr lang="en-US" altLang="zh-TW" sz="2400" u="sng" smtClean="0">
                <a:solidFill>
                  <a:srgbClr val="000000"/>
                </a:solidFill>
                <a:ea typeface="新細明體" charset="-120"/>
              </a:rPr>
              <a:t>before</a:t>
            </a:r>
            <a:r>
              <a:rPr lang="en-US" altLang="zh-TW" sz="2400" smtClean="0">
                <a:solidFill>
                  <a:srgbClr val="000000"/>
                </a:solidFill>
                <a:ea typeface="新細明體" charset="-120"/>
              </a:rPr>
              <a:t> </a:t>
            </a:r>
            <a:r>
              <a:rPr lang="en-US" altLang="zh-TW" sz="2400" i="1" smtClean="0">
                <a:solidFill>
                  <a:srgbClr val="333399"/>
                </a:solidFill>
                <a:ea typeface="新細明體" charset="-120"/>
              </a:rPr>
              <a:t>OP</a:t>
            </a:r>
          </a:p>
          <a:p>
            <a:pPr marL="609600" indent="-6096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TW" sz="2400" smtClean="0">
                <a:solidFill>
                  <a:srgbClr val="000000"/>
                </a:solidFill>
                <a:ea typeface="新細明體" charset="-120"/>
              </a:rPr>
              <a:t>      then </a:t>
            </a:r>
            <a:r>
              <a:rPr lang="en-US" altLang="zh-TW" sz="2400" i="1" smtClean="0">
                <a:solidFill>
                  <a:srgbClr val="669900"/>
                </a:solidFill>
                <a:ea typeface="新細明體" charset="-120"/>
              </a:rPr>
              <a:t>P</a:t>
            </a:r>
            <a:r>
              <a:rPr lang="en-US" altLang="zh-TW" sz="2400" smtClean="0">
                <a:solidFill>
                  <a:srgbClr val="000000"/>
                </a:solidFill>
                <a:ea typeface="新細明體" charset="-120"/>
              </a:rPr>
              <a:t> is true </a:t>
            </a:r>
            <a:r>
              <a:rPr lang="en-US" altLang="zh-TW" sz="2400" u="sng" smtClean="0">
                <a:solidFill>
                  <a:srgbClr val="000000"/>
                </a:solidFill>
                <a:ea typeface="新細明體" charset="-120"/>
              </a:rPr>
              <a:t>after</a:t>
            </a:r>
            <a:r>
              <a:rPr lang="en-US" altLang="zh-TW" sz="2400" smtClean="0">
                <a:solidFill>
                  <a:srgbClr val="000000"/>
                </a:solidFill>
                <a:ea typeface="新細明體" charset="-120"/>
              </a:rPr>
              <a:t> </a:t>
            </a:r>
            <a:r>
              <a:rPr lang="en-US" altLang="zh-TW" sz="2400" i="1" smtClean="0">
                <a:solidFill>
                  <a:srgbClr val="333399"/>
                </a:solidFill>
                <a:ea typeface="新細明體" charset="-120"/>
              </a:rPr>
              <a:t>OP</a:t>
            </a:r>
            <a:endParaRPr lang="en-US" altLang="zh-TW" sz="1000" b="1" i="1" smtClean="0">
              <a:solidFill>
                <a:srgbClr val="333399"/>
              </a:solidFill>
              <a:ea typeface="新細明體" charset="-120"/>
            </a:endParaRPr>
          </a:p>
        </p:txBody>
      </p:sp>
      <p:sp>
        <p:nvSpPr>
          <p:cNvPr id="502831" name="Rectangle 47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102225" y="1817688"/>
            <a:ext cx="450850" cy="4413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137160" anchor="ctr"/>
          <a:lstStyle/>
          <a:p>
            <a:pPr algn="ctr"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zh-TW" sz="1600" b="1" smtClean="0">
              <a:solidFill>
                <a:srgbClr val="000000"/>
              </a:solidFill>
            </a:endParaRPr>
          </a:p>
        </p:txBody>
      </p:sp>
      <p:sp>
        <p:nvSpPr>
          <p:cNvPr id="502832" name="Oval 48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981700" y="1820863"/>
            <a:ext cx="1522413" cy="406400"/>
          </a:xfrm>
          <a:prstGeom prst="ellipse">
            <a:avLst/>
          </a:prstGeom>
          <a:noFill/>
          <a:ln w="19050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02833" name="Oval 49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 flipH="1" flipV="1">
            <a:off x="6086475" y="1987550"/>
            <a:ext cx="93663" cy="93663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02834" name="Oval 50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 flipH="1" flipV="1">
            <a:off x="6396038" y="1987550"/>
            <a:ext cx="93662" cy="93663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02835" name="Oval 51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 flipH="1" flipV="1">
            <a:off x="6705600" y="1987550"/>
            <a:ext cx="93663" cy="93663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02836" name="Oval 52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 flipV="1">
            <a:off x="7015163" y="1987550"/>
            <a:ext cx="93662" cy="93663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02837" name="Oval 53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 flipV="1">
            <a:off x="7326313" y="1979613"/>
            <a:ext cx="93662" cy="93662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cxnSp>
        <p:nvCxnSpPr>
          <p:cNvPr id="502838" name="AutoShape 54"/>
          <p:cNvCxnSpPr>
            <a:cxnSpLocks noChangeShapeType="1"/>
          </p:cNvCxnSpPr>
          <p:nvPr>
            <p:custDataLst>
              <p:tags r:id="rId28"/>
            </p:custDataLst>
          </p:nvPr>
        </p:nvCxnSpPr>
        <p:spPr bwMode="auto">
          <a:xfrm>
            <a:off x="6154738" y="2063750"/>
            <a:ext cx="271462" cy="1303338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lg" len="sm"/>
          </a:ln>
          <a:effectLst/>
        </p:spPr>
      </p:cxnSp>
      <p:cxnSp>
        <p:nvCxnSpPr>
          <p:cNvPr id="502839" name="AutoShape 55"/>
          <p:cNvCxnSpPr>
            <a:cxnSpLocks noChangeShapeType="1"/>
          </p:cNvCxnSpPr>
          <p:nvPr>
            <p:custDataLst>
              <p:tags r:id="rId29"/>
            </p:custDataLst>
          </p:nvPr>
        </p:nvCxnSpPr>
        <p:spPr bwMode="auto">
          <a:xfrm>
            <a:off x="6454775" y="2070100"/>
            <a:ext cx="258763" cy="1285875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lg" len="sm"/>
          </a:ln>
          <a:effectLst/>
        </p:spPr>
      </p:cxnSp>
      <p:sp>
        <p:nvSpPr>
          <p:cNvPr id="502840" name="Oval 56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 flipH="1" flipV="1">
            <a:off x="6400800" y="3357563"/>
            <a:ext cx="93663" cy="93662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02841" name="Oval 57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 flipH="1" flipV="1">
            <a:off x="6710363" y="3357563"/>
            <a:ext cx="93662" cy="93662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02842" name="Oval 58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 flipH="1" flipV="1">
            <a:off x="6992938" y="3357563"/>
            <a:ext cx="93662" cy="93662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7451"/>
                  <a:invGamma/>
                </a:schemeClr>
              </a:gs>
            </a:gsLst>
            <a:lin ang="2700000" scaled="1"/>
          </a:gradFill>
          <a:ln w="190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cxnSp>
        <p:nvCxnSpPr>
          <p:cNvPr id="502843" name="AutoShape 59"/>
          <p:cNvCxnSpPr>
            <a:cxnSpLocks noChangeShapeType="1"/>
          </p:cNvCxnSpPr>
          <p:nvPr>
            <p:custDataLst>
              <p:tags r:id="rId33"/>
            </p:custDataLst>
          </p:nvPr>
        </p:nvCxnSpPr>
        <p:spPr bwMode="auto">
          <a:xfrm>
            <a:off x="6753225" y="2057400"/>
            <a:ext cx="258763" cy="1285875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lg" len="sm"/>
          </a:ln>
          <a:effectLst/>
        </p:spPr>
      </p:cxnSp>
      <p:cxnSp>
        <p:nvCxnSpPr>
          <p:cNvPr id="502844" name="AutoShape 60"/>
          <p:cNvCxnSpPr>
            <a:cxnSpLocks noChangeShapeType="1"/>
          </p:cNvCxnSpPr>
          <p:nvPr>
            <p:custDataLst>
              <p:tags r:id="rId34"/>
            </p:custDataLst>
          </p:nvPr>
        </p:nvCxnSpPr>
        <p:spPr bwMode="auto">
          <a:xfrm flipH="1">
            <a:off x="6786563" y="2073275"/>
            <a:ext cx="280987" cy="1276350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lg" len="sm"/>
          </a:ln>
          <a:effectLst/>
        </p:spPr>
      </p:cxnSp>
      <p:cxnSp>
        <p:nvCxnSpPr>
          <p:cNvPr id="502845" name="AutoShape 61"/>
          <p:cNvCxnSpPr>
            <a:cxnSpLocks noChangeShapeType="1"/>
          </p:cNvCxnSpPr>
          <p:nvPr>
            <p:custDataLst>
              <p:tags r:id="rId35"/>
            </p:custDataLst>
          </p:nvPr>
        </p:nvCxnSpPr>
        <p:spPr bwMode="auto">
          <a:xfrm flipH="1">
            <a:off x="7077075" y="2081213"/>
            <a:ext cx="280988" cy="1276350"/>
          </a:xfrm>
          <a:prstGeom prst="straightConnector1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lg" len="sm"/>
          </a:ln>
          <a:effectLst/>
        </p:spPr>
      </p:cxnSp>
      <p:sp>
        <p:nvSpPr>
          <p:cNvPr id="502846" name="Oval 62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6251575" y="3189288"/>
            <a:ext cx="1001713" cy="406400"/>
          </a:xfrm>
          <a:prstGeom prst="ellipse">
            <a:avLst/>
          </a:prstGeom>
          <a:noFill/>
          <a:ln w="19050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0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37" name="投影片編號版面配置區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81</a:t>
            </a:fld>
            <a:endParaRPr lang="zh-TW" alt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2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02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814" grpId="0"/>
      <p:bldP spid="502815" grpId="0"/>
      <p:bldP spid="502816" grpId="0"/>
      <p:bldP spid="502818" grpId="0"/>
      <p:bldP spid="502822" grpId="0" animBg="1"/>
      <p:bldP spid="502823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圓角矩形 19"/>
          <p:cNvSpPr/>
          <p:nvPr/>
        </p:nvSpPr>
        <p:spPr>
          <a:xfrm>
            <a:off x="4499992" y="1268760"/>
            <a:ext cx="1440160" cy="54006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 smtClean="0"/>
          </a:p>
        </p:txBody>
      </p:sp>
      <p:sp>
        <p:nvSpPr>
          <p:cNvPr id="21" name="矩形 20"/>
          <p:cNvSpPr/>
          <p:nvPr/>
        </p:nvSpPr>
        <p:spPr>
          <a:xfrm>
            <a:off x="4932040" y="1484784"/>
            <a:ext cx="5325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 err="1" smtClean="0"/>
              <a:t>i</a:t>
            </a:r>
            <a:r>
              <a:rPr lang="en-US" altLang="zh-TW" dirty="0" smtClean="0"/>
              <a:t>=</a:t>
            </a:r>
            <a:r>
              <a:rPr lang="en-US" altLang="zh-TW" dirty="0" smtClean="0">
                <a:latin typeface="cmsy10"/>
              </a:rPr>
              <a:t>&gt;</a:t>
            </a:r>
            <a:endParaRPr lang="zh-TW" altLang="en-US" dirty="0" smtClean="0">
              <a:latin typeface="cmsy10"/>
            </a:endParaRPr>
          </a:p>
        </p:txBody>
      </p:sp>
      <p:sp>
        <p:nvSpPr>
          <p:cNvPr id="12" name="圓角矩形 11"/>
          <p:cNvSpPr/>
          <p:nvPr/>
        </p:nvSpPr>
        <p:spPr>
          <a:xfrm>
            <a:off x="2339752" y="1268760"/>
            <a:ext cx="1440160" cy="54006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 smtClean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Another Example</a:t>
            </a:r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539552" y="2152892"/>
            <a:ext cx="1058416" cy="13464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err="1" smtClean="0"/>
              <a:t>i</a:t>
            </a:r>
            <a:r>
              <a:rPr lang="en-US" altLang="zh-TW" dirty="0" smtClean="0"/>
              <a:t>=</a:t>
            </a:r>
            <a:r>
              <a:rPr lang="en-US" altLang="zh-TW" dirty="0" smtClean="0">
                <a:latin typeface="cmsy10"/>
              </a:rPr>
              <a:t>&gt;</a:t>
            </a:r>
            <a:endParaRPr lang="zh-TW" altLang="en-US" dirty="0" smtClean="0">
              <a:latin typeface="cmsy10"/>
            </a:endParaRPr>
          </a:p>
        </p:txBody>
      </p:sp>
      <p:cxnSp>
        <p:nvCxnSpPr>
          <p:cNvPr id="5" name="直線單箭頭接點 4"/>
          <p:cNvCxnSpPr>
            <a:stCxn id="4" idx="6"/>
            <a:endCxn id="10" idx="2"/>
          </p:cNvCxnSpPr>
          <p:nvPr/>
        </p:nvCxnSpPr>
        <p:spPr>
          <a:xfrm>
            <a:off x="1597968" y="2826116"/>
            <a:ext cx="835496" cy="1588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字方塊 5"/>
          <p:cNvSpPr txBox="1"/>
          <p:nvPr/>
        </p:nvSpPr>
        <p:spPr>
          <a:xfrm>
            <a:off x="1619672" y="2060848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err="1" smtClean="0"/>
              <a:t>i</a:t>
            </a:r>
            <a:r>
              <a:rPr lang="en-US" altLang="zh-TW" b="1" dirty="0" smtClean="0"/>
              <a:t> := 0</a:t>
            </a:r>
            <a:endParaRPr lang="zh-TW" altLang="en-US" b="1" dirty="0"/>
          </a:p>
        </p:txBody>
      </p:sp>
      <p:sp>
        <p:nvSpPr>
          <p:cNvPr id="10" name="橢圓 9"/>
          <p:cNvSpPr/>
          <p:nvPr/>
        </p:nvSpPr>
        <p:spPr>
          <a:xfrm>
            <a:off x="2433464" y="2152892"/>
            <a:ext cx="1058416" cy="13464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err="1" smtClean="0"/>
              <a:t>i</a:t>
            </a:r>
            <a:r>
              <a:rPr lang="en-US" altLang="zh-TW" dirty="0" smtClean="0"/>
              <a:t>=0</a:t>
            </a:r>
            <a:endParaRPr lang="zh-TW" altLang="en-US" dirty="0" smtClean="0">
              <a:latin typeface="cmsy1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771800" y="1484784"/>
            <a:ext cx="5325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 err="1" smtClean="0"/>
              <a:t>i</a:t>
            </a:r>
            <a:r>
              <a:rPr lang="en-US" altLang="zh-TW" dirty="0" smtClean="0"/>
              <a:t>=</a:t>
            </a:r>
            <a:r>
              <a:rPr lang="en-US" altLang="zh-TW" dirty="0" smtClean="0">
                <a:latin typeface="cmsy10"/>
              </a:rPr>
              <a:t>&gt;</a:t>
            </a:r>
            <a:endParaRPr lang="zh-TW" altLang="en-US" dirty="0" smtClean="0">
              <a:latin typeface="cmsy10"/>
            </a:endParaRPr>
          </a:p>
        </p:txBody>
      </p:sp>
      <p:sp>
        <p:nvSpPr>
          <p:cNvPr id="14" name="橢圓 13"/>
          <p:cNvSpPr/>
          <p:nvPr/>
        </p:nvSpPr>
        <p:spPr>
          <a:xfrm>
            <a:off x="4665712" y="2152892"/>
            <a:ext cx="1058416" cy="13464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err="1" smtClean="0"/>
              <a:t>i</a:t>
            </a:r>
            <a:r>
              <a:rPr lang="en-US" altLang="zh-TW" dirty="0" smtClean="0"/>
              <a:t>&gt;=2</a:t>
            </a:r>
            <a:endParaRPr lang="zh-TW" altLang="en-US" dirty="0" smtClean="0">
              <a:latin typeface="cmsy10"/>
            </a:endParaRPr>
          </a:p>
        </p:txBody>
      </p:sp>
      <p:cxnSp>
        <p:nvCxnSpPr>
          <p:cNvPr id="15" name="直線單箭頭接點 14"/>
          <p:cNvCxnSpPr>
            <a:endCxn id="14" idx="2"/>
          </p:cNvCxnSpPr>
          <p:nvPr/>
        </p:nvCxnSpPr>
        <p:spPr>
          <a:xfrm>
            <a:off x="3779912" y="2816932"/>
            <a:ext cx="885800" cy="9184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字方塊 15"/>
          <p:cNvSpPr txBox="1"/>
          <p:nvPr/>
        </p:nvSpPr>
        <p:spPr>
          <a:xfrm>
            <a:off x="3830216" y="2060848"/>
            <a:ext cx="69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err="1" smtClean="0"/>
              <a:t>i</a:t>
            </a:r>
            <a:r>
              <a:rPr lang="en-US" altLang="zh-TW" b="1" dirty="0" smtClean="0"/>
              <a:t> &gt;= 2</a:t>
            </a:r>
            <a:endParaRPr lang="zh-TW" altLang="en-US" b="1" dirty="0"/>
          </a:p>
        </p:txBody>
      </p:sp>
      <p:sp>
        <p:nvSpPr>
          <p:cNvPr id="22" name="橢圓 21"/>
          <p:cNvSpPr/>
          <p:nvPr/>
        </p:nvSpPr>
        <p:spPr>
          <a:xfrm>
            <a:off x="6804248" y="2152892"/>
            <a:ext cx="1058416" cy="1346448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err="1" smtClean="0"/>
              <a:t>i</a:t>
            </a:r>
            <a:r>
              <a:rPr lang="en-US" altLang="zh-TW" dirty="0" smtClean="0"/>
              <a:t>!=2</a:t>
            </a:r>
            <a:endParaRPr lang="zh-TW" altLang="en-US" dirty="0" smtClean="0">
              <a:latin typeface="cmsy10"/>
            </a:endParaRPr>
          </a:p>
        </p:txBody>
      </p:sp>
      <p:cxnSp>
        <p:nvCxnSpPr>
          <p:cNvPr id="23" name="直線單箭頭接點 22"/>
          <p:cNvCxnSpPr>
            <a:endCxn id="22" idx="2"/>
          </p:cNvCxnSpPr>
          <p:nvPr/>
        </p:nvCxnSpPr>
        <p:spPr>
          <a:xfrm>
            <a:off x="5940152" y="2816932"/>
            <a:ext cx="864096" cy="9184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字方塊 23"/>
          <p:cNvSpPr txBox="1"/>
          <p:nvPr/>
        </p:nvSpPr>
        <p:spPr>
          <a:xfrm>
            <a:off x="6012160" y="2060848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err="1" smtClean="0"/>
              <a:t>i</a:t>
            </a:r>
            <a:r>
              <a:rPr lang="en-US" altLang="zh-TW" b="1" dirty="0" smtClean="0"/>
              <a:t> != 2</a:t>
            </a:r>
            <a:endParaRPr lang="zh-TW" altLang="en-US" b="1" dirty="0"/>
          </a:p>
        </p:txBody>
      </p:sp>
      <p:sp>
        <p:nvSpPr>
          <p:cNvPr id="17" name="投影片編號版面配置區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82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圓角矩形 19"/>
          <p:cNvSpPr/>
          <p:nvPr/>
        </p:nvSpPr>
        <p:spPr>
          <a:xfrm>
            <a:off x="4499992" y="1268760"/>
            <a:ext cx="1440160" cy="54006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 smtClean="0"/>
          </a:p>
        </p:txBody>
      </p:sp>
      <p:sp>
        <p:nvSpPr>
          <p:cNvPr id="21" name="矩形 20"/>
          <p:cNvSpPr/>
          <p:nvPr/>
        </p:nvSpPr>
        <p:spPr>
          <a:xfrm>
            <a:off x="4932040" y="1484784"/>
            <a:ext cx="5325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 err="1" smtClean="0"/>
              <a:t>i</a:t>
            </a:r>
            <a:r>
              <a:rPr lang="en-US" altLang="zh-TW" dirty="0" smtClean="0"/>
              <a:t>=</a:t>
            </a:r>
            <a:r>
              <a:rPr lang="en-US" altLang="zh-TW" dirty="0" smtClean="0">
                <a:latin typeface="cmsy10"/>
              </a:rPr>
              <a:t>&gt;</a:t>
            </a:r>
            <a:endParaRPr lang="zh-TW" altLang="en-US" dirty="0" smtClean="0">
              <a:latin typeface="cmsy10"/>
            </a:endParaRPr>
          </a:p>
        </p:txBody>
      </p:sp>
      <p:sp>
        <p:nvSpPr>
          <p:cNvPr id="12" name="圓角矩形 11"/>
          <p:cNvSpPr/>
          <p:nvPr/>
        </p:nvSpPr>
        <p:spPr>
          <a:xfrm>
            <a:off x="2339752" y="1268760"/>
            <a:ext cx="1440160" cy="54006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 smtClean="0"/>
          </a:p>
        </p:txBody>
      </p:sp>
      <p:sp>
        <p:nvSpPr>
          <p:cNvPr id="4" name="橢圓 3"/>
          <p:cNvSpPr/>
          <p:nvPr/>
        </p:nvSpPr>
        <p:spPr>
          <a:xfrm>
            <a:off x="539552" y="2152892"/>
            <a:ext cx="1058416" cy="1852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err="1" smtClean="0"/>
              <a:t>i</a:t>
            </a:r>
            <a:r>
              <a:rPr lang="en-US" altLang="zh-TW" dirty="0" smtClean="0"/>
              <a:t>=</a:t>
            </a:r>
            <a:r>
              <a:rPr lang="en-US" altLang="zh-TW" dirty="0" smtClean="0">
                <a:latin typeface="cmsy10"/>
              </a:rPr>
              <a:t>&gt;</a:t>
            </a:r>
            <a:endParaRPr lang="zh-TW" altLang="en-US" dirty="0" smtClean="0">
              <a:latin typeface="cmsy10"/>
            </a:endParaRPr>
          </a:p>
        </p:txBody>
      </p:sp>
      <p:cxnSp>
        <p:nvCxnSpPr>
          <p:cNvPr id="5" name="直線單箭頭接點 4"/>
          <p:cNvCxnSpPr/>
          <p:nvPr/>
        </p:nvCxnSpPr>
        <p:spPr>
          <a:xfrm>
            <a:off x="1597968" y="2851348"/>
            <a:ext cx="835496" cy="1588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字方塊 5"/>
          <p:cNvSpPr txBox="1"/>
          <p:nvPr/>
        </p:nvSpPr>
        <p:spPr>
          <a:xfrm>
            <a:off x="1619672" y="2060848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err="1" smtClean="0"/>
              <a:t>i</a:t>
            </a:r>
            <a:r>
              <a:rPr lang="en-US" altLang="zh-TW" b="1" dirty="0" smtClean="0"/>
              <a:t> := 0</a:t>
            </a:r>
            <a:endParaRPr lang="zh-TW" altLang="en-US" b="1" dirty="0"/>
          </a:p>
        </p:txBody>
      </p:sp>
      <p:sp>
        <p:nvSpPr>
          <p:cNvPr id="10" name="橢圓 9"/>
          <p:cNvSpPr/>
          <p:nvPr/>
        </p:nvSpPr>
        <p:spPr>
          <a:xfrm>
            <a:off x="2433464" y="2152892"/>
            <a:ext cx="1058416" cy="19241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err="1" smtClean="0"/>
              <a:t>i</a:t>
            </a:r>
            <a:r>
              <a:rPr lang="en-US" altLang="zh-TW" dirty="0" smtClean="0"/>
              <a:t>=0</a:t>
            </a:r>
            <a:endParaRPr lang="zh-TW" altLang="en-US" dirty="0" smtClean="0">
              <a:latin typeface="cmsy1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771800" y="1484784"/>
            <a:ext cx="5325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 err="1" smtClean="0"/>
              <a:t>i</a:t>
            </a:r>
            <a:r>
              <a:rPr lang="en-US" altLang="zh-TW" dirty="0" smtClean="0"/>
              <a:t>=</a:t>
            </a:r>
            <a:r>
              <a:rPr lang="en-US" altLang="zh-TW" dirty="0" smtClean="0">
                <a:latin typeface="cmsy10"/>
              </a:rPr>
              <a:t>&gt;</a:t>
            </a:r>
            <a:endParaRPr lang="zh-TW" altLang="en-US" dirty="0" smtClean="0">
              <a:latin typeface="cmsy10"/>
            </a:endParaRPr>
          </a:p>
        </p:txBody>
      </p:sp>
      <p:sp>
        <p:nvSpPr>
          <p:cNvPr id="14" name="橢圓 13"/>
          <p:cNvSpPr/>
          <p:nvPr/>
        </p:nvSpPr>
        <p:spPr>
          <a:xfrm>
            <a:off x="4665712" y="2152892"/>
            <a:ext cx="1058416" cy="19241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err="1" smtClean="0"/>
              <a:t>i</a:t>
            </a:r>
            <a:r>
              <a:rPr lang="en-US" altLang="zh-TW" dirty="0" smtClean="0"/>
              <a:t>&gt;=2</a:t>
            </a:r>
            <a:endParaRPr lang="zh-TW" altLang="en-US" dirty="0" smtClean="0">
              <a:latin typeface="cmsy10"/>
            </a:endParaRPr>
          </a:p>
        </p:txBody>
      </p:sp>
      <p:cxnSp>
        <p:nvCxnSpPr>
          <p:cNvPr id="15" name="直線單箭頭接點 14"/>
          <p:cNvCxnSpPr/>
          <p:nvPr/>
        </p:nvCxnSpPr>
        <p:spPr>
          <a:xfrm>
            <a:off x="3779912" y="3202958"/>
            <a:ext cx="885800" cy="10018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字方塊 15"/>
          <p:cNvSpPr txBox="1"/>
          <p:nvPr/>
        </p:nvSpPr>
        <p:spPr>
          <a:xfrm>
            <a:off x="3830216" y="2060848"/>
            <a:ext cx="69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err="1" smtClean="0"/>
              <a:t>i</a:t>
            </a:r>
            <a:r>
              <a:rPr lang="en-US" altLang="zh-TW" b="1" dirty="0" smtClean="0"/>
              <a:t> &gt;= 2</a:t>
            </a:r>
            <a:endParaRPr lang="zh-TW" altLang="en-US" b="1" dirty="0"/>
          </a:p>
        </p:txBody>
      </p:sp>
      <p:sp>
        <p:nvSpPr>
          <p:cNvPr id="22" name="橢圓 21"/>
          <p:cNvSpPr/>
          <p:nvPr/>
        </p:nvSpPr>
        <p:spPr>
          <a:xfrm>
            <a:off x="6804248" y="2586608"/>
            <a:ext cx="1058416" cy="1346448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err="1" smtClean="0"/>
              <a:t>i</a:t>
            </a:r>
            <a:r>
              <a:rPr lang="en-US" altLang="zh-TW" dirty="0" smtClean="0"/>
              <a:t>!=2</a:t>
            </a:r>
            <a:endParaRPr lang="zh-TW" altLang="en-US" dirty="0" smtClean="0">
              <a:latin typeface="cmsy10"/>
            </a:endParaRPr>
          </a:p>
        </p:txBody>
      </p:sp>
      <p:cxnSp>
        <p:nvCxnSpPr>
          <p:cNvPr id="23" name="直線單箭頭接點 22"/>
          <p:cNvCxnSpPr>
            <a:endCxn id="22" idx="2"/>
          </p:cNvCxnSpPr>
          <p:nvPr/>
        </p:nvCxnSpPr>
        <p:spPr>
          <a:xfrm>
            <a:off x="5940152" y="3250648"/>
            <a:ext cx="864096" cy="9184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字方塊 23"/>
          <p:cNvSpPr txBox="1"/>
          <p:nvPr/>
        </p:nvSpPr>
        <p:spPr>
          <a:xfrm>
            <a:off x="6012160" y="2060848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err="1" smtClean="0"/>
              <a:t>i</a:t>
            </a:r>
            <a:r>
              <a:rPr lang="en-US" altLang="zh-TW" b="1" dirty="0" smtClean="0"/>
              <a:t> != 2</a:t>
            </a:r>
            <a:endParaRPr lang="zh-TW" altLang="en-US" b="1" dirty="0"/>
          </a:p>
        </p:txBody>
      </p:sp>
      <p:sp>
        <p:nvSpPr>
          <p:cNvPr id="17" name="橢圓 16"/>
          <p:cNvSpPr/>
          <p:nvPr/>
        </p:nvSpPr>
        <p:spPr>
          <a:xfrm>
            <a:off x="4716016" y="3429000"/>
            <a:ext cx="1058416" cy="1706488"/>
          </a:xfrm>
          <a:prstGeom prst="ellipse">
            <a:avLst/>
          </a:prstGeom>
          <a:solidFill>
            <a:schemeClr val="accent2">
              <a:lumMod val="50000"/>
              <a:alpha val="49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err="1" smtClean="0"/>
              <a:t>i</a:t>
            </a:r>
            <a:r>
              <a:rPr lang="en-US" altLang="zh-TW" dirty="0" smtClean="0"/>
              <a:t>!=2</a:t>
            </a:r>
            <a:endParaRPr lang="zh-TW" altLang="en-US" dirty="0" smtClean="0">
              <a:latin typeface="cmsy10"/>
            </a:endParaRPr>
          </a:p>
        </p:txBody>
      </p:sp>
      <p:cxnSp>
        <p:nvCxnSpPr>
          <p:cNvPr id="18" name="直線單箭頭接點 17"/>
          <p:cNvCxnSpPr>
            <a:stCxn id="17" idx="6"/>
            <a:endCxn id="22" idx="3"/>
          </p:cNvCxnSpPr>
          <p:nvPr/>
        </p:nvCxnSpPr>
        <p:spPr>
          <a:xfrm flipV="1">
            <a:off x="5774432" y="3735873"/>
            <a:ext cx="1184818" cy="546371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字方塊 18"/>
          <p:cNvSpPr txBox="1"/>
          <p:nvPr/>
        </p:nvSpPr>
        <p:spPr>
          <a:xfrm>
            <a:off x="6228184" y="4077072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err="1" smtClean="0"/>
              <a:t>i</a:t>
            </a:r>
            <a:r>
              <a:rPr lang="en-US" altLang="zh-TW" b="1" dirty="0" smtClean="0"/>
              <a:t> != 2</a:t>
            </a:r>
            <a:endParaRPr lang="zh-TW" altLang="en-US" b="1" dirty="0"/>
          </a:p>
        </p:txBody>
      </p:sp>
      <p:sp>
        <p:nvSpPr>
          <p:cNvPr id="28" name="橢圓 27"/>
          <p:cNvSpPr/>
          <p:nvPr/>
        </p:nvSpPr>
        <p:spPr>
          <a:xfrm>
            <a:off x="2483768" y="4602832"/>
            <a:ext cx="1058416" cy="1346448"/>
          </a:xfrm>
          <a:prstGeom prst="ellipse">
            <a:avLst/>
          </a:prstGeom>
          <a:solidFill>
            <a:schemeClr val="accent2">
              <a:lumMod val="50000"/>
              <a:alpha val="49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err="1" smtClean="0"/>
              <a:t>i</a:t>
            </a:r>
            <a:r>
              <a:rPr lang="en-US" altLang="zh-TW" dirty="0" smtClean="0"/>
              <a:t>&gt;2</a:t>
            </a:r>
            <a:endParaRPr lang="zh-TW" altLang="en-US" dirty="0" smtClean="0">
              <a:latin typeface="cmsy1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4966096" y="3563724"/>
            <a:ext cx="470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 err="1" smtClean="0">
                <a:solidFill>
                  <a:schemeClr val="bg1"/>
                </a:solidFill>
              </a:rPr>
              <a:t>i</a:t>
            </a:r>
            <a:r>
              <a:rPr lang="en-US" altLang="zh-TW" dirty="0" smtClean="0">
                <a:solidFill>
                  <a:schemeClr val="bg1"/>
                </a:solidFill>
              </a:rPr>
              <a:t>&gt;2</a:t>
            </a:r>
            <a:endParaRPr lang="zh-TW" altLang="en-US" dirty="0" smtClean="0">
              <a:solidFill>
                <a:schemeClr val="bg1"/>
              </a:solidFill>
              <a:latin typeface="cmsy10"/>
            </a:endParaRPr>
          </a:p>
        </p:txBody>
      </p:sp>
      <p:cxnSp>
        <p:nvCxnSpPr>
          <p:cNvPr id="36" name="直線單箭頭接點 35"/>
          <p:cNvCxnSpPr>
            <a:stCxn id="28" idx="6"/>
            <a:endCxn id="31" idx="1"/>
          </p:cNvCxnSpPr>
          <p:nvPr/>
        </p:nvCxnSpPr>
        <p:spPr>
          <a:xfrm flipV="1">
            <a:off x="3542184" y="3748390"/>
            <a:ext cx="1423912" cy="1527666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字方塊 38"/>
          <p:cNvSpPr txBox="1"/>
          <p:nvPr/>
        </p:nvSpPr>
        <p:spPr>
          <a:xfrm>
            <a:off x="3851920" y="4787860"/>
            <a:ext cx="69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err="1" smtClean="0"/>
              <a:t>i</a:t>
            </a:r>
            <a:r>
              <a:rPr lang="en-US" altLang="zh-TW" b="1" dirty="0" smtClean="0"/>
              <a:t> &gt;= 2</a:t>
            </a:r>
            <a:endParaRPr lang="zh-TW" altLang="en-US" b="1" dirty="0"/>
          </a:p>
        </p:txBody>
      </p:sp>
      <p:sp>
        <p:nvSpPr>
          <p:cNvPr id="40" name="手繪多邊形 39"/>
          <p:cNvSpPr/>
          <p:nvPr/>
        </p:nvSpPr>
        <p:spPr>
          <a:xfrm>
            <a:off x="4803274" y="3421380"/>
            <a:ext cx="818381" cy="668655"/>
          </a:xfrm>
          <a:custGeom>
            <a:avLst/>
            <a:gdLst>
              <a:gd name="connsiteX0" fmla="*/ 6851 w 818381"/>
              <a:gd name="connsiteY0" fmla="*/ 379095 h 668655"/>
              <a:gd name="connsiteX1" fmla="*/ 6851 w 818381"/>
              <a:gd name="connsiteY1" fmla="*/ 379095 h 668655"/>
              <a:gd name="connsiteX2" fmla="*/ 16376 w 818381"/>
              <a:gd name="connsiteY2" fmla="*/ 365760 h 668655"/>
              <a:gd name="connsiteX3" fmla="*/ 25901 w 818381"/>
              <a:gd name="connsiteY3" fmla="*/ 346710 h 668655"/>
              <a:gd name="connsiteX4" fmla="*/ 27806 w 818381"/>
              <a:gd name="connsiteY4" fmla="*/ 340995 h 668655"/>
              <a:gd name="connsiteX5" fmla="*/ 29711 w 818381"/>
              <a:gd name="connsiteY5" fmla="*/ 333375 h 668655"/>
              <a:gd name="connsiteX6" fmla="*/ 33521 w 818381"/>
              <a:gd name="connsiteY6" fmla="*/ 327660 h 668655"/>
              <a:gd name="connsiteX7" fmla="*/ 37331 w 818381"/>
              <a:gd name="connsiteY7" fmla="*/ 316230 h 668655"/>
              <a:gd name="connsiteX8" fmla="*/ 41141 w 818381"/>
              <a:gd name="connsiteY8" fmla="*/ 304800 h 668655"/>
              <a:gd name="connsiteX9" fmla="*/ 43046 w 818381"/>
              <a:gd name="connsiteY9" fmla="*/ 299085 h 668655"/>
              <a:gd name="connsiteX10" fmla="*/ 50666 w 818381"/>
              <a:gd name="connsiteY10" fmla="*/ 281940 h 668655"/>
              <a:gd name="connsiteX11" fmla="*/ 54476 w 818381"/>
              <a:gd name="connsiteY11" fmla="*/ 276225 h 668655"/>
              <a:gd name="connsiteX12" fmla="*/ 58286 w 818381"/>
              <a:gd name="connsiteY12" fmla="*/ 264795 h 668655"/>
              <a:gd name="connsiteX13" fmla="*/ 62096 w 818381"/>
              <a:gd name="connsiteY13" fmla="*/ 259080 h 668655"/>
              <a:gd name="connsiteX14" fmla="*/ 67811 w 818381"/>
              <a:gd name="connsiteY14" fmla="*/ 247650 h 668655"/>
              <a:gd name="connsiteX15" fmla="*/ 73526 w 818381"/>
              <a:gd name="connsiteY15" fmla="*/ 243840 h 668655"/>
              <a:gd name="connsiteX16" fmla="*/ 81146 w 818381"/>
              <a:gd name="connsiteY16" fmla="*/ 232410 h 668655"/>
              <a:gd name="connsiteX17" fmla="*/ 84956 w 818381"/>
              <a:gd name="connsiteY17" fmla="*/ 226695 h 668655"/>
              <a:gd name="connsiteX18" fmla="*/ 90671 w 818381"/>
              <a:gd name="connsiteY18" fmla="*/ 219075 h 668655"/>
              <a:gd name="connsiteX19" fmla="*/ 96386 w 818381"/>
              <a:gd name="connsiteY19" fmla="*/ 213360 h 668655"/>
              <a:gd name="connsiteX20" fmla="*/ 100196 w 818381"/>
              <a:gd name="connsiteY20" fmla="*/ 207645 h 668655"/>
              <a:gd name="connsiteX21" fmla="*/ 105911 w 818381"/>
              <a:gd name="connsiteY21" fmla="*/ 201930 h 668655"/>
              <a:gd name="connsiteX22" fmla="*/ 109721 w 818381"/>
              <a:gd name="connsiteY22" fmla="*/ 196215 h 668655"/>
              <a:gd name="connsiteX23" fmla="*/ 115436 w 818381"/>
              <a:gd name="connsiteY23" fmla="*/ 190500 h 668655"/>
              <a:gd name="connsiteX24" fmla="*/ 128771 w 818381"/>
              <a:gd name="connsiteY24" fmla="*/ 175260 h 668655"/>
              <a:gd name="connsiteX25" fmla="*/ 140201 w 818381"/>
              <a:gd name="connsiteY25" fmla="*/ 158115 h 668655"/>
              <a:gd name="connsiteX26" fmla="*/ 145916 w 818381"/>
              <a:gd name="connsiteY26" fmla="*/ 152400 h 668655"/>
              <a:gd name="connsiteX27" fmla="*/ 149726 w 818381"/>
              <a:gd name="connsiteY27" fmla="*/ 146685 h 668655"/>
              <a:gd name="connsiteX28" fmla="*/ 155441 w 818381"/>
              <a:gd name="connsiteY28" fmla="*/ 142875 h 668655"/>
              <a:gd name="connsiteX29" fmla="*/ 166871 w 818381"/>
              <a:gd name="connsiteY29" fmla="*/ 131445 h 668655"/>
              <a:gd name="connsiteX30" fmla="*/ 174491 w 818381"/>
              <a:gd name="connsiteY30" fmla="*/ 125730 h 668655"/>
              <a:gd name="connsiteX31" fmla="*/ 180206 w 818381"/>
              <a:gd name="connsiteY31" fmla="*/ 120015 h 668655"/>
              <a:gd name="connsiteX32" fmla="*/ 185921 w 818381"/>
              <a:gd name="connsiteY32" fmla="*/ 116205 h 668655"/>
              <a:gd name="connsiteX33" fmla="*/ 193541 w 818381"/>
              <a:gd name="connsiteY33" fmla="*/ 110490 h 668655"/>
              <a:gd name="connsiteX34" fmla="*/ 201161 w 818381"/>
              <a:gd name="connsiteY34" fmla="*/ 106680 h 668655"/>
              <a:gd name="connsiteX35" fmla="*/ 212591 w 818381"/>
              <a:gd name="connsiteY35" fmla="*/ 95250 h 668655"/>
              <a:gd name="connsiteX36" fmla="*/ 220211 w 818381"/>
              <a:gd name="connsiteY36" fmla="*/ 91440 h 668655"/>
              <a:gd name="connsiteX37" fmla="*/ 225926 w 818381"/>
              <a:gd name="connsiteY37" fmla="*/ 85725 h 668655"/>
              <a:gd name="connsiteX38" fmla="*/ 231641 w 818381"/>
              <a:gd name="connsiteY38" fmla="*/ 81915 h 668655"/>
              <a:gd name="connsiteX39" fmla="*/ 237356 w 818381"/>
              <a:gd name="connsiteY39" fmla="*/ 76200 h 668655"/>
              <a:gd name="connsiteX40" fmla="*/ 248786 w 818381"/>
              <a:gd name="connsiteY40" fmla="*/ 68580 h 668655"/>
              <a:gd name="connsiteX41" fmla="*/ 265931 w 818381"/>
              <a:gd name="connsiteY41" fmla="*/ 57150 h 668655"/>
              <a:gd name="connsiteX42" fmla="*/ 271646 w 818381"/>
              <a:gd name="connsiteY42" fmla="*/ 53340 h 668655"/>
              <a:gd name="connsiteX43" fmla="*/ 277361 w 818381"/>
              <a:gd name="connsiteY43" fmla="*/ 47625 h 668655"/>
              <a:gd name="connsiteX44" fmla="*/ 283076 w 818381"/>
              <a:gd name="connsiteY44" fmla="*/ 45720 h 668655"/>
              <a:gd name="connsiteX45" fmla="*/ 294506 w 818381"/>
              <a:gd name="connsiteY45" fmla="*/ 40005 h 668655"/>
              <a:gd name="connsiteX46" fmla="*/ 300221 w 818381"/>
              <a:gd name="connsiteY46" fmla="*/ 36195 h 668655"/>
              <a:gd name="connsiteX47" fmla="*/ 307841 w 818381"/>
              <a:gd name="connsiteY47" fmla="*/ 34290 h 668655"/>
              <a:gd name="connsiteX48" fmla="*/ 324986 w 818381"/>
              <a:gd name="connsiteY48" fmla="*/ 28575 h 668655"/>
              <a:gd name="connsiteX49" fmla="*/ 338321 w 818381"/>
              <a:gd name="connsiteY49" fmla="*/ 24765 h 668655"/>
              <a:gd name="connsiteX50" fmla="*/ 345941 w 818381"/>
              <a:gd name="connsiteY50" fmla="*/ 20955 h 668655"/>
              <a:gd name="connsiteX51" fmla="*/ 357371 w 818381"/>
              <a:gd name="connsiteY51" fmla="*/ 17145 h 668655"/>
              <a:gd name="connsiteX52" fmla="*/ 368801 w 818381"/>
              <a:gd name="connsiteY52" fmla="*/ 13335 h 668655"/>
              <a:gd name="connsiteX53" fmla="*/ 374516 w 818381"/>
              <a:gd name="connsiteY53" fmla="*/ 11430 h 668655"/>
              <a:gd name="connsiteX54" fmla="*/ 380231 w 818381"/>
              <a:gd name="connsiteY54" fmla="*/ 9525 h 668655"/>
              <a:gd name="connsiteX55" fmla="*/ 385946 w 818381"/>
              <a:gd name="connsiteY55" fmla="*/ 5715 h 668655"/>
              <a:gd name="connsiteX56" fmla="*/ 404996 w 818381"/>
              <a:gd name="connsiteY56" fmla="*/ 0 h 668655"/>
              <a:gd name="connsiteX57" fmla="*/ 473576 w 818381"/>
              <a:gd name="connsiteY57" fmla="*/ 5715 h 668655"/>
              <a:gd name="connsiteX58" fmla="*/ 494531 w 818381"/>
              <a:gd name="connsiteY58" fmla="*/ 7620 h 668655"/>
              <a:gd name="connsiteX59" fmla="*/ 504056 w 818381"/>
              <a:gd name="connsiteY59" fmla="*/ 9525 h 668655"/>
              <a:gd name="connsiteX60" fmla="*/ 547871 w 818381"/>
              <a:gd name="connsiteY60" fmla="*/ 13335 h 668655"/>
              <a:gd name="connsiteX61" fmla="*/ 555491 w 818381"/>
              <a:gd name="connsiteY61" fmla="*/ 15240 h 668655"/>
              <a:gd name="connsiteX62" fmla="*/ 566921 w 818381"/>
              <a:gd name="connsiteY62" fmla="*/ 17145 h 668655"/>
              <a:gd name="connsiteX63" fmla="*/ 572636 w 818381"/>
              <a:gd name="connsiteY63" fmla="*/ 19050 h 668655"/>
              <a:gd name="connsiteX64" fmla="*/ 585971 w 818381"/>
              <a:gd name="connsiteY64" fmla="*/ 22860 h 668655"/>
              <a:gd name="connsiteX65" fmla="*/ 597401 w 818381"/>
              <a:gd name="connsiteY65" fmla="*/ 28575 h 668655"/>
              <a:gd name="connsiteX66" fmla="*/ 603116 w 818381"/>
              <a:gd name="connsiteY66" fmla="*/ 32385 h 668655"/>
              <a:gd name="connsiteX67" fmla="*/ 614546 w 818381"/>
              <a:gd name="connsiteY67" fmla="*/ 36195 h 668655"/>
              <a:gd name="connsiteX68" fmla="*/ 620261 w 818381"/>
              <a:gd name="connsiteY68" fmla="*/ 40005 h 668655"/>
              <a:gd name="connsiteX69" fmla="*/ 631691 w 818381"/>
              <a:gd name="connsiteY69" fmla="*/ 45720 h 668655"/>
              <a:gd name="connsiteX70" fmla="*/ 643121 w 818381"/>
              <a:gd name="connsiteY70" fmla="*/ 57150 h 668655"/>
              <a:gd name="connsiteX71" fmla="*/ 646931 w 818381"/>
              <a:gd name="connsiteY71" fmla="*/ 62865 h 668655"/>
              <a:gd name="connsiteX72" fmla="*/ 652646 w 818381"/>
              <a:gd name="connsiteY72" fmla="*/ 66675 h 668655"/>
              <a:gd name="connsiteX73" fmla="*/ 658361 w 818381"/>
              <a:gd name="connsiteY73" fmla="*/ 72390 h 668655"/>
              <a:gd name="connsiteX74" fmla="*/ 664076 w 818381"/>
              <a:gd name="connsiteY74" fmla="*/ 76200 h 668655"/>
              <a:gd name="connsiteX75" fmla="*/ 681221 w 818381"/>
              <a:gd name="connsiteY75" fmla="*/ 89535 h 668655"/>
              <a:gd name="connsiteX76" fmla="*/ 694556 w 818381"/>
              <a:gd name="connsiteY76" fmla="*/ 106680 h 668655"/>
              <a:gd name="connsiteX77" fmla="*/ 700271 w 818381"/>
              <a:gd name="connsiteY77" fmla="*/ 110490 h 668655"/>
              <a:gd name="connsiteX78" fmla="*/ 709796 w 818381"/>
              <a:gd name="connsiteY78" fmla="*/ 120015 h 668655"/>
              <a:gd name="connsiteX79" fmla="*/ 713606 w 818381"/>
              <a:gd name="connsiteY79" fmla="*/ 125730 h 668655"/>
              <a:gd name="connsiteX80" fmla="*/ 725036 w 818381"/>
              <a:gd name="connsiteY80" fmla="*/ 135255 h 668655"/>
              <a:gd name="connsiteX81" fmla="*/ 738371 w 818381"/>
              <a:gd name="connsiteY81" fmla="*/ 150495 h 668655"/>
              <a:gd name="connsiteX82" fmla="*/ 745991 w 818381"/>
              <a:gd name="connsiteY82" fmla="*/ 161925 h 668655"/>
              <a:gd name="connsiteX83" fmla="*/ 749801 w 818381"/>
              <a:gd name="connsiteY83" fmla="*/ 167640 h 668655"/>
              <a:gd name="connsiteX84" fmla="*/ 755516 w 818381"/>
              <a:gd name="connsiteY84" fmla="*/ 173355 h 668655"/>
              <a:gd name="connsiteX85" fmla="*/ 770756 w 818381"/>
              <a:gd name="connsiteY85" fmla="*/ 194310 h 668655"/>
              <a:gd name="connsiteX86" fmla="*/ 776471 w 818381"/>
              <a:gd name="connsiteY86" fmla="*/ 200025 h 668655"/>
              <a:gd name="connsiteX87" fmla="*/ 784091 w 818381"/>
              <a:gd name="connsiteY87" fmla="*/ 211455 h 668655"/>
              <a:gd name="connsiteX88" fmla="*/ 787901 w 818381"/>
              <a:gd name="connsiteY88" fmla="*/ 217170 h 668655"/>
              <a:gd name="connsiteX89" fmla="*/ 793616 w 818381"/>
              <a:gd name="connsiteY89" fmla="*/ 222885 h 668655"/>
              <a:gd name="connsiteX90" fmla="*/ 806951 w 818381"/>
              <a:gd name="connsiteY90" fmla="*/ 238125 h 668655"/>
              <a:gd name="connsiteX91" fmla="*/ 814571 w 818381"/>
              <a:gd name="connsiteY91" fmla="*/ 249555 h 668655"/>
              <a:gd name="connsiteX92" fmla="*/ 818381 w 818381"/>
              <a:gd name="connsiteY92" fmla="*/ 255270 h 668655"/>
              <a:gd name="connsiteX93" fmla="*/ 814571 w 818381"/>
              <a:gd name="connsiteY93" fmla="*/ 280035 h 668655"/>
              <a:gd name="connsiteX94" fmla="*/ 810761 w 818381"/>
              <a:gd name="connsiteY94" fmla="*/ 291465 h 668655"/>
              <a:gd name="connsiteX95" fmla="*/ 808856 w 818381"/>
              <a:gd name="connsiteY95" fmla="*/ 297180 h 668655"/>
              <a:gd name="connsiteX96" fmla="*/ 805046 w 818381"/>
              <a:gd name="connsiteY96" fmla="*/ 302895 h 668655"/>
              <a:gd name="connsiteX97" fmla="*/ 799331 w 818381"/>
              <a:gd name="connsiteY97" fmla="*/ 316230 h 668655"/>
              <a:gd name="connsiteX98" fmla="*/ 795521 w 818381"/>
              <a:gd name="connsiteY98" fmla="*/ 321945 h 668655"/>
              <a:gd name="connsiteX99" fmla="*/ 791711 w 818381"/>
              <a:gd name="connsiteY99" fmla="*/ 333375 h 668655"/>
              <a:gd name="connsiteX100" fmla="*/ 787901 w 818381"/>
              <a:gd name="connsiteY100" fmla="*/ 339090 h 668655"/>
              <a:gd name="connsiteX101" fmla="*/ 784091 w 818381"/>
              <a:gd name="connsiteY101" fmla="*/ 350520 h 668655"/>
              <a:gd name="connsiteX102" fmla="*/ 780281 w 818381"/>
              <a:gd name="connsiteY102" fmla="*/ 361950 h 668655"/>
              <a:gd name="connsiteX103" fmla="*/ 772661 w 818381"/>
              <a:gd name="connsiteY103" fmla="*/ 373380 h 668655"/>
              <a:gd name="connsiteX104" fmla="*/ 768851 w 818381"/>
              <a:gd name="connsiteY104" fmla="*/ 384810 h 668655"/>
              <a:gd name="connsiteX105" fmla="*/ 761231 w 818381"/>
              <a:gd name="connsiteY105" fmla="*/ 401955 h 668655"/>
              <a:gd name="connsiteX106" fmla="*/ 757421 w 818381"/>
              <a:gd name="connsiteY106" fmla="*/ 407670 h 668655"/>
              <a:gd name="connsiteX107" fmla="*/ 753611 w 818381"/>
              <a:gd name="connsiteY107" fmla="*/ 415290 h 668655"/>
              <a:gd name="connsiteX108" fmla="*/ 749801 w 818381"/>
              <a:gd name="connsiteY108" fmla="*/ 421005 h 668655"/>
              <a:gd name="connsiteX109" fmla="*/ 738371 w 818381"/>
              <a:gd name="connsiteY109" fmla="*/ 440055 h 668655"/>
              <a:gd name="connsiteX110" fmla="*/ 715511 w 818381"/>
              <a:gd name="connsiteY110" fmla="*/ 474345 h 668655"/>
              <a:gd name="connsiteX111" fmla="*/ 709796 w 818381"/>
              <a:gd name="connsiteY111" fmla="*/ 480060 h 668655"/>
              <a:gd name="connsiteX112" fmla="*/ 705986 w 818381"/>
              <a:gd name="connsiteY112" fmla="*/ 485775 h 668655"/>
              <a:gd name="connsiteX113" fmla="*/ 698366 w 818381"/>
              <a:gd name="connsiteY113" fmla="*/ 493395 h 668655"/>
              <a:gd name="connsiteX114" fmla="*/ 685031 w 818381"/>
              <a:gd name="connsiteY114" fmla="*/ 510540 h 668655"/>
              <a:gd name="connsiteX115" fmla="*/ 677411 w 818381"/>
              <a:gd name="connsiteY115" fmla="*/ 518160 h 668655"/>
              <a:gd name="connsiteX116" fmla="*/ 671696 w 818381"/>
              <a:gd name="connsiteY116" fmla="*/ 525780 h 668655"/>
              <a:gd name="connsiteX117" fmla="*/ 667886 w 818381"/>
              <a:gd name="connsiteY117" fmla="*/ 531495 h 668655"/>
              <a:gd name="connsiteX118" fmla="*/ 660266 w 818381"/>
              <a:gd name="connsiteY118" fmla="*/ 537210 h 668655"/>
              <a:gd name="connsiteX119" fmla="*/ 650741 w 818381"/>
              <a:gd name="connsiteY119" fmla="*/ 548640 h 668655"/>
              <a:gd name="connsiteX120" fmla="*/ 639311 w 818381"/>
              <a:gd name="connsiteY120" fmla="*/ 556260 h 668655"/>
              <a:gd name="connsiteX121" fmla="*/ 631691 w 818381"/>
              <a:gd name="connsiteY121" fmla="*/ 561975 h 668655"/>
              <a:gd name="connsiteX122" fmla="*/ 624071 w 818381"/>
              <a:gd name="connsiteY122" fmla="*/ 565785 h 668655"/>
              <a:gd name="connsiteX123" fmla="*/ 618356 w 818381"/>
              <a:gd name="connsiteY123" fmla="*/ 569595 h 668655"/>
              <a:gd name="connsiteX124" fmla="*/ 610736 w 818381"/>
              <a:gd name="connsiteY124" fmla="*/ 573405 h 668655"/>
              <a:gd name="connsiteX125" fmla="*/ 597401 w 818381"/>
              <a:gd name="connsiteY125" fmla="*/ 584835 h 668655"/>
              <a:gd name="connsiteX126" fmla="*/ 585971 w 818381"/>
              <a:gd name="connsiteY126" fmla="*/ 590550 h 668655"/>
              <a:gd name="connsiteX127" fmla="*/ 574541 w 818381"/>
              <a:gd name="connsiteY127" fmla="*/ 598170 h 668655"/>
              <a:gd name="connsiteX128" fmla="*/ 563111 w 818381"/>
              <a:gd name="connsiteY128" fmla="*/ 605790 h 668655"/>
              <a:gd name="connsiteX129" fmla="*/ 557396 w 818381"/>
              <a:gd name="connsiteY129" fmla="*/ 609600 h 668655"/>
              <a:gd name="connsiteX130" fmla="*/ 551681 w 818381"/>
              <a:gd name="connsiteY130" fmla="*/ 615315 h 668655"/>
              <a:gd name="connsiteX131" fmla="*/ 545966 w 818381"/>
              <a:gd name="connsiteY131" fmla="*/ 617220 h 668655"/>
              <a:gd name="connsiteX132" fmla="*/ 528821 w 818381"/>
              <a:gd name="connsiteY132" fmla="*/ 626745 h 668655"/>
              <a:gd name="connsiteX133" fmla="*/ 505961 w 818381"/>
              <a:gd name="connsiteY133" fmla="*/ 638175 h 668655"/>
              <a:gd name="connsiteX134" fmla="*/ 500246 w 818381"/>
              <a:gd name="connsiteY134" fmla="*/ 640080 h 668655"/>
              <a:gd name="connsiteX135" fmla="*/ 488816 w 818381"/>
              <a:gd name="connsiteY135" fmla="*/ 645795 h 668655"/>
              <a:gd name="connsiteX136" fmla="*/ 483101 w 818381"/>
              <a:gd name="connsiteY136" fmla="*/ 649605 h 668655"/>
              <a:gd name="connsiteX137" fmla="*/ 471671 w 818381"/>
              <a:gd name="connsiteY137" fmla="*/ 653415 h 668655"/>
              <a:gd name="connsiteX138" fmla="*/ 465956 w 818381"/>
              <a:gd name="connsiteY138" fmla="*/ 655320 h 668655"/>
              <a:gd name="connsiteX139" fmla="*/ 460241 w 818381"/>
              <a:gd name="connsiteY139" fmla="*/ 657225 h 668655"/>
              <a:gd name="connsiteX140" fmla="*/ 441191 w 818381"/>
              <a:gd name="connsiteY140" fmla="*/ 661035 h 668655"/>
              <a:gd name="connsiteX141" fmla="*/ 422141 w 818381"/>
              <a:gd name="connsiteY141" fmla="*/ 664845 h 668655"/>
              <a:gd name="connsiteX142" fmla="*/ 378326 w 818381"/>
              <a:gd name="connsiteY142" fmla="*/ 668655 h 668655"/>
              <a:gd name="connsiteX143" fmla="*/ 364991 w 818381"/>
              <a:gd name="connsiteY143" fmla="*/ 666750 h 668655"/>
              <a:gd name="connsiteX144" fmla="*/ 349751 w 818381"/>
              <a:gd name="connsiteY144" fmla="*/ 664845 h 668655"/>
              <a:gd name="connsiteX145" fmla="*/ 338321 w 818381"/>
              <a:gd name="connsiteY145" fmla="*/ 661035 h 668655"/>
              <a:gd name="connsiteX146" fmla="*/ 326891 w 818381"/>
              <a:gd name="connsiteY146" fmla="*/ 659130 h 668655"/>
              <a:gd name="connsiteX147" fmla="*/ 317366 w 818381"/>
              <a:gd name="connsiteY147" fmla="*/ 657225 h 668655"/>
              <a:gd name="connsiteX148" fmla="*/ 302126 w 818381"/>
              <a:gd name="connsiteY148" fmla="*/ 655320 h 668655"/>
              <a:gd name="connsiteX149" fmla="*/ 294506 w 818381"/>
              <a:gd name="connsiteY149" fmla="*/ 653415 h 668655"/>
              <a:gd name="connsiteX150" fmla="*/ 283076 w 818381"/>
              <a:gd name="connsiteY150" fmla="*/ 651510 h 668655"/>
              <a:gd name="connsiteX151" fmla="*/ 265931 w 818381"/>
              <a:gd name="connsiteY151" fmla="*/ 647700 h 668655"/>
              <a:gd name="connsiteX152" fmla="*/ 254501 w 818381"/>
              <a:gd name="connsiteY152" fmla="*/ 643890 h 668655"/>
              <a:gd name="connsiteX153" fmla="*/ 248786 w 818381"/>
              <a:gd name="connsiteY153" fmla="*/ 641985 h 668655"/>
              <a:gd name="connsiteX154" fmla="*/ 243071 w 818381"/>
              <a:gd name="connsiteY154" fmla="*/ 636270 h 668655"/>
              <a:gd name="connsiteX155" fmla="*/ 237356 w 818381"/>
              <a:gd name="connsiteY155" fmla="*/ 634365 h 668655"/>
              <a:gd name="connsiteX156" fmla="*/ 231641 w 818381"/>
              <a:gd name="connsiteY156" fmla="*/ 630555 h 668655"/>
              <a:gd name="connsiteX157" fmla="*/ 218306 w 818381"/>
              <a:gd name="connsiteY157" fmla="*/ 619125 h 668655"/>
              <a:gd name="connsiteX158" fmla="*/ 212591 w 818381"/>
              <a:gd name="connsiteY158" fmla="*/ 615315 h 668655"/>
              <a:gd name="connsiteX159" fmla="*/ 206876 w 818381"/>
              <a:gd name="connsiteY159" fmla="*/ 609600 h 668655"/>
              <a:gd name="connsiteX160" fmla="*/ 201161 w 818381"/>
              <a:gd name="connsiteY160" fmla="*/ 605790 h 668655"/>
              <a:gd name="connsiteX161" fmla="*/ 195446 w 818381"/>
              <a:gd name="connsiteY161" fmla="*/ 600075 h 668655"/>
              <a:gd name="connsiteX162" fmla="*/ 189731 w 818381"/>
              <a:gd name="connsiteY162" fmla="*/ 596265 h 668655"/>
              <a:gd name="connsiteX163" fmla="*/ 184016 w 818381"/>
              <a:gd name="connsiteY163" fmla="*/ 590550 h 668655"/>
              <a:gd name="connsiteX164" fmla="*/ 178301 w 818381"/>
              <a:gd name="connsiteY164" fmla="*/ 586740 h 668655"/>
              <a:gd name="connsiteX165" fmla="*/ 172586 w 818381"/>
              <a:gd name="connsiteY165" fmla="*/ 581025 h 668655"/>
              <a:gd name="connsiteX166" fmla="*/ 161156 w 818381"/>
              <a:gd name="connsiteY166" fmla="*/ 573405 h 668655"/>
              <a:gd name="connsiteX167" fmla="*/ 149726 w 818381"/>
              <a:gd name="connsiteY167" fmla="*/ 565785 h 668655"/>
              <a:gd name="connsiteX168" fmla="*/ 144011 w 818381"/>
              <a:gd name="connsiteY168" fmla="*/ 560070 h 668655"/>
              <a:gd name="connsiteX169" fmla="*/ 138296 w 818381"/>
              <a:gd name="connsiteY169" fmla="*/ 556260 h 668655"/>
              <a:gd name="connsiteX170" fmla="*/ 126866 w 818381"/>
              <a:gd name="connsiteY170" fmla="*/ 546735 h 668655"/>
              <a:gd name="connsiteX171" fmla="*/ 117341 w 818381"/>
              <a:gd name="connsiteY171" fmla="*/ 537210 h 668655"/>
              <a:gd name="connsiteX172" fmla="*/ 109721 w 818381"/>
              <a:gd name="connsiteY172" fmla="*/ 525780 h 668655"/>
              <a:gd name="connsiteX173" fmla="*/ 104006 w 818381"/>
              <a:gd name="connsiteY173" fmla="*/ 520065 h 668655"/>
              <a:gd name="connsiteX174" fmla="*/ 96386 w 818381"/>
              <a:gd name="connsiteY174" fmla="*/ 508635 h 668655"/>
              <a:gd name="connsiteX175" fmla="*/ 92576 w 818381"/>
              <a:gd name="connsiteY175" fmla="*/ 502920 h 668655"/>
              <a:gd name="connsiteX176" fmla="*/ 86861 w 818381"/>
              <a:gd name="connsiteY176" fmla="*/ 497205 h 668655"/>
              <a:gd name="connsiteX177" fmla="*/ 83051 w 818381"/>
              <a:gd name="connsiteY177" fmla="*/ 489585 h 668655"/>
              <a:gd name="connsiteX178" fmla="*/ 75431 w 818381"/>
              <a:gd name="connsiteY178" fmla="*/ 478155 h 668655"/>
              <a:gd name="connsiteX179" fmla="*/ 69716 w 818381"/>
              <a:gd name="connsiteY179" fmla="*/ 472440 h 668655"/>
              <a:gd name="connsiteX180" fmla="*/ 65906 w 818381"/>
              <a:gd name="connsiteY180" fmla="*/ 464820 h 668655"/>
              <a:gd name="connsiteX181" fmla="*/ 54476 w 818381"/>
              <a:gd name="connsiteY181" fmla="*/ 447675 h 668655"/>
              <a:gd name="connsiteX182" fmla="*/ 50666 w 818381"/>
              <a:gd name="connsiteY182" fmla="*/ 441960 h 668655"/>
              <a:gd name="connsiteX183" fmla="*/ 44951 w 818381"/>
              <a:gd name="connsiteY183" fmla="*/ 438150 h 668655"/>
              <a:gd name="connsiteX184" fmla="*/ 35426 w 818381"/>
              <a:gd name="connsiteY184" fmla="*/ 428625 h 668655"/>
              <a:gd name="connsiteX185" fmla="*/ 25901 w 818381"/>
              <a:gd name="connsiteY185" fmla="*/ 417195 h 668655"/>
              <a:gd name="connsiteX186" fmla="*/ 20186 w 818381"/>
              <a:gd name="connsiteY186" fmla="*/ 411480 h 668655"/>
              <a:gd name="connsiteX187" fmla="*/ 10661 w 818381"/>
              <a:gd name="connsiteY187" fmla="*/ 398145 h 668655"/>
              <a:gd name="connsiteX188" fmla="*/ 4946 w 818381"/>
              <a:gd name="connsiteY188" fmla="*/ 388620 h 668655"/>
              <a:gd name="connsiteX189" fmla="*/ 6851 w 818381"/>
              <a:gd name="connsiteY189" fmla="*/ 379095 h 668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</a:cxnLst>
            <a:rect l="l" t="t" r="r" b="b"/>
            <a:pathLst>
              <a:path w="818381" h="668655">
                <a:moveTo>
                  <a:pt x="6851" y="379095"/>
                </a:moveTo>
                <a:lnTo>
                  <a:pt x="6851" y="379095"/>
                </a:lnTo>
                <a:cubicBezTo>
                  <a:pt x="10026" y="374650"/>
                  <a:pt x="13786" y="370570"/>
                  <a:pt x="16376" y="365760"/>
                </a:cubicBezTo>
                <a:cubicBezTo>
                  <a:pt x="31693" y="337313"/>
                  <a:pt x="9473" y="368614"/>
                  <a:pt x="25901" y="346710"/>
                </a:cubicBezTo>
                <a:cubicBezTo>
                  <a:pt x="26536" y="344805"/>
                  <a:pt x="27254" y="342926"/>
                  <a:pt x="27806" y="340995"/>
                </a:cubicBezTo>
                <a:cubicBezTo>
                  <a:pt x="28525" y="338478"/>
                  <a:pt x="28680" y="335781"/>
                  <a:pt x="29711" y="333375"/>
                </a:cubicBezTo>
                <a:cubicBezTo>
                  <a:pt x="30613" y="331271"/>
                  <a:pt x="32591" y="329752"/>
                  <a:pt x="33521" y="327660"/>
                </a:cubicBezTo>
                <a:cubicBezTo>
                  <a:pt x="35152" y="323990"/>
                  <a:pt x="36061" y="320040"/>
                  <a:pt x="37331" y="316230"/>
                </a:cubicBezTo>
                <a:lnTo>
                  <a:pt x="41141" y="304800"/>
                </a:lnTo>
                <a:cubicBezTo>
                  <a:pt x="41776" y="302895"/>
                  <a:pt x="41932" y="300756"/>
                  <a:pt x="43046" y="299085"/>
                </a:cubicBezTo>
                <a:cubicBezTo>
                  <a:pt x="49084" y="290028"/>
                  <a:pt x="46132" y="295542"/>
                  <a:pt x="50666" y="281940"/>
                </a:cubicBezTo>
                <a:cubicBezTo>
                  <a:pt x="51390" y="279768"/>
                  <a:pt x="53546" y="278317"/>
                  <a:pt x="54476" y="276225"/>
                </a:cubicBezTo>
                <a:cubicBezTo>
                  <a:pt x="56107" y="272555"/>
                  <a:pt x="56058" y="268137"/>
                  <a:pt x="58286" y="264795"/>
                </a:cubicBezTo>
                <a:cubicBezTo>
                  <a:pt x="59556" y="262890"/>
                  <a:pt x="61072" y="261128"/>
                  <a:pt x="62096" y="259080"/>
                </a:cubicBezTo>
                <a:cubicBezTo>
                  <a:pt x="65195" y="252882"/>
                  <a:pt x="62352" y="253109"/>
                  <a:pt x="67811" y="247650"/>
                </a:cubicBezTo>
                <a:cubicBezTo>
                  <a:pt x="69430" y="246031"/>
                  <a:pt x="71621" y="245110"/>
                  <a:pt x="73526" y="243840"/>
                </a:cubicBezTo>
                <a:cubicBezTo>
                  <a:pt x="76874" y="233796"/>
                  <a:pt x="73218" y="241923"/>
                  <a:pt x="81146" y="232410"/>
                </a:cubicBezTo>
                <a:cubicBezTo>
                  <a:pt x="82612" y="230651"/>
                  <a:pt x="83625" y="228558"/>
                  <a:pt x="84956" y="226695"/>
                </a:cubicBezTo>
                <a:cubicBezTo>
                  <a:pt x="86801" y="224111"/>
                  <a:pt x="88605" y="221486"/>
                  <a:pt x="90671" y="219075"/>
                </a:cubicBezTo>
                <a:cubicBezTo>
                  <a:pt x="92424" y="217030"/>
                  <a:pt x="94661" y="215430"/>
                  <a:pt x="96386" y="213360"/>
                </a:cubicBezTo>
                <a:cubicBezTo>
                  <a:pt x="97852" y="211601"/>
                  <a:pt x="98730" y="209404"/>
                  <a:pt x="100196" y="207645"/>
                </a:cubicBezTo>
                <a:cubicBezTo>
                  <a:pt x="101921" y="205575"/>
                  <a:pt x="104186" y="204000"/>
                  <a:pt x="105911" y="201930"/>
                </a:cubicBezTo>
                <a:cubicBezTo>
                  <a:pt x="107377" y="200171"/>
                  <a:pt x="108255" y="197974"/>
                  <a:pt x="109721" y="196215"/>
                </a:cubicBezTo>
                <a:cubicBezTo>
                  <a:pt x="111446" y="194145"/>
                  <a:pt x="113782" y="192627"/>
                  <a:pt x="115436" y="190500"/>
                </a:cubicBezTo>
                <a:cubicBezTo>
                  <a:pt x="127403" y="175113"/>
                  <a:pt x="117707" y="182636"/>
                  <a:pt x="128771" y="175260"/>
                </a:cubicBezTo>
                <a:lnTo>
                  <a:pt x="140201" y="158115"/>
                </a:lnTo>
                <a:cubicBezTo>
                  <a:pt x="141695" y="155873"/>
                  <a:pt x="144191" y="154470"/>
                  <a:pt x="145916" y="152400"/>
                </a:cubicBezTo>
                <a:cubicBezTo>
                  <a:pt x="147382" y="150641"/>
                  <a:pt x="148107" y="148304"/>
                  <a:pt x="149726" y="146685"/>
                </a:cubicBezTo>
                <a:cubicBezTo>
                  <a:pt x="151345" y="145066"/>
                  <a:pt x="153730" y="144396"/>
                  <a:pt x="155441" y="142875"/>
                </a:cubicBezTo>
                <a:cubicBezTo>
                  <a:pt x="159468" y="139295"/>
                  <a:pt x="162560" y="134678"/>
                  <a:pt x="166871" y="131445"/>
                </a:cubicBezTo>
                <a:cubicBezTo>
                  <a:pt x="169411" y="129540"/>
                  <a:pt x="172080" y="127796"/>
                  <a:pt x="174491" y="125730"/>
                </a:cubicBezTo>
                <a:cubicBezTo>
                  <a:pt x="176536" y="123977"/>
                  <a:pt x="178136" y="121740"/>
                  <a:pt x="180206" y="120015"/>
                </a:cubicBezTo>
                <a:cubicBezTo>
                  <a:pt x="181965" y="118549"/>
                  <a:pt x="184058" y="117536"/>
                  <a:pt x="185921" y="116205"/>
                </a:cubicBezTo>
                <a:cubicBezTo>
                  <a:pt x="188505" y="114360"/>
                  <a:pt x="190849" y="112173"/>
                  <a:pt x="193541" y="110490"/>
                </a:cubicBezTo>
                <a:cubicBezTo>
                  <a:pt x="195949" y="108985"/>
                  <a:pt x="198943" y="108454"/>
                  <a:pt x="201161" y="106680"/>
                </a:cubicBezTo>
                <a:cubicBezTo>
                  <a:pt x="205368" y="103314"/>
                  <a:pt x="207772" y="97660"/>
                  <a:pt x="212591" y="95250"/>
                </a:cubicBezTo>
                <a:cubicBezTo>
                  <a:pt x="215131" y="93980"/>
                  <a:pt x="217900" y="93091"/>
                  <a:pt x="220211" y="91440"/>
                </a:cubicBezTo>
                <a:cubicBezTo>
                  <a:pt x="222403" y="89874"/>
                  <a:pt x="223856" y="87450"/>
                  <a:pt x="225926" y="85725"/>
                </a:cubicBezTo>
                <a:cubicBezTo>
                  <a:pt x="227685" y="84259"/>
                  <a:pt x="229882" y="83381"/>
                  <a:pt x="231641" y="81915"/>
                </a:cubicBezTo>
                <a:cubicBezTo>
                  <a:pt x="233711" y="80190"/>
                  <a:pt x="235229" y="77854"/>
                  <a:pt x="237356" y="76200"/>
                </a:cubicBezTo>
                <a:cubicBezTo>
                  <a:pt x="240970" y="73389"/>
                  <a:pt x="244976" y="71120"/>
                  <a:pt x="248786" y="68580"/>
                </a:cubicBezTo>
                <a:lnTo>
                  <a:pt x="265931" y="57150"/>
                </a:lnTo>
                <a:lnTo>
                  <a:pt x="271646" y="53340"/>
                </a:lnTo>
                <a:cubicBezTo>
                  <a:pt x="273888" y="51846"/>
                  <a:pt x="275119" y="49119"/>
                  <a:pt x="277361" y="47625"/>
                </a:cubicBezTo>
                <a:cubicBezTo>
                  <a:pt x="279032" y="46511"/>
                  <a:pt x="281171" y="46355"/>
                  <a:pt x="283076" y="45720"/>
                </a:cubicBezTo>
                <a:cubicBezTo>
                  <a:pt x="299454" y="34801"/>
                  <a:pt x="278732" y="47892"/>
                  <a:pt x="294506" y="40005"/>
                </a:cubicBezTo>
                <a:cubicBezTo>
                  <a:pt x="296554" y="38981"/>
                  <a:pt x="298117" y="37097"/>
                  <a:pt x="300221" y="36195"/>
                </a:cubicBezTo>
                <a:cubicBezTo>
                  <a:pt x="302627" y="35164"/>
                  <a:pt x="305333" y="35042"/>
                  <a:pt x="307841" y="34290"/>
                </a:cubicBezTo>
                <a:cubicBezTo>
                  <a:pt x="313611" y="32559"/>
                  <a:pt x="319271" y="30480"/>
                  <a:pt x="324986" y="28575"/>
                </a:cubicBezTo>
                <a:cubicBezTo>
                  <a:pt x="332236" y="26158"/>
                  <a:pt x="331900" y="27517"/>
                  <a:pt x="338321" y="24765"/>
                </a:cubicBezTo>
                <a:cubicBezTo>
                  <a:pt x="340931" y="23646"/>
                  <a:pt x="343304" y="22010"/>
                  <a:pt x="345941" y="20955"/>
                </a:cubicBezTo>
                <a:cubicBezTo>
                  <a:pt x="349670" y="19463"/>
                  <a:pt x="353561" y="18415"/>
                  <a:pt x="357371" y="17145"/>
                </a:cubicBezTo>
                <a:lnTo>
                  <a:pt x="368801" y="13335"/>
                </a:lnTo>
                <a:lnTo>
                  <a:pt x="374516" y="11430"/>
                </a:lnTo>
                <a:lnTo>
                  <a:pt x="380231" y="9525"/>
                </a:lnTo>
                <a:cubicBezTo>
                  <a:pt x="382136" y="8255"/>
                  <a:pt x="383854" y="6645"/>
                  <a:pt x="385946" y="5715"/>
                </a:cubicBezTo>
                <a:cubicBezTo>
                  <a:pt x="391909" y="3065"/>
                  <a:pt x="398663" y="1583"/>
                  <a:pt x="404996" y="0"/>
                </a:cubicBezTo>
                <a:cubicBezTo>
                  <a:pt x="445658" y="2904"/>
                  <a:pt x="422790" y="1098"/>
                  <a:pt x="473576" y="5715"/>
                </a:cubicBezTo>
                <a:lnTo>
                  <a:pt x="494531" y="7620"/>
                </a:lnTo>
                <a:cubicBezTo>
                  <a:pt x="497706" y="8255"/>
                  <a:pt x="500837" y="9180"/>
                  <a:pt x="504056" y="9525"/>
                </a:cubicBezTo>
                <a:cubicBezTo>
                  <a:pt x="518633" y="11087"/>
                  <a:pt x="547871" y="13335"/>
                  <a:pt x="547871" y="13335"/>
                </a:cubicBezTo>
                <a:cubicBezTo>
                  <a:pt x="550411" y="13970"/>
                  <a:pt x="552924" y="14727"/>
                  <a:pt x="555491" y="15240"/>
                </a:cubicBezTo>
                <a:cubicBezTo>
                  <a:pt x="559279" y="15998"/>
                  <a:pt x="563150" y="16307"/>
                  <a:pt x="566921" y="17145"/>
                </a:cubicBezTo>
                <a:cubicBezTo>
                  <a:pt x="568881" y="17581"/>
                  <a:pt x="570705" y="18498"/>
                  <a:pt x="572636" y="19050"/>
                </a:cubicBezTo>
                <a:cubicBezTo>
                  <a:pt x="589380" y="23834"/>
                  <a:pt x="572268" y="18292"/>
                  <a:pt x="585971" y="22860"/>
                </a:cubicBezTo>
                <a:cubicBezTo>
                  <a:pt x="602349" y="33779"/>
                  <a:pt x="581627" y="20688"/>
                  <a:pt x="597401" y="28575"/>
                </a:cubicBezTo>
                <a:cubicBezTo>
                  <a:pt x="599449" y="29599"/>
                  <a:pt x="601024" y="31455"/>
                  <a:pt x="603116" y="32385"/>
                </a:cubicBezTo>
                <a:cubicBezTo>
                  <a:pt x="606786" y="34016"/>
                  <a:pt x="614546" y="36195"/>
                  <a:pt x="614546" y="36195"/>
                </a:cubicBezTo>
                <a:cubicBezTo>
                  <a:pt x="616451" y="37465"/>
                  <a:pt x="618213" y="38981"/>
                  <a:pt x="620261" y="40005"/>
                </a:cubicBezTo>
                <a:cubicBezTo>
                  <a:pt x="627827" y="43788"/>
                  <a:pt x="624672" y="39481"/>
                  <a:pt x="631691" y="45720"/>
                </a:cubicBezTo>
                <a:cubicBezTo>
                  <a:pt x="635718" y="49300"/>
                  <a:pt x="640132" y="52667"/>
                  <a:pt x="643121" y="57150"/>
                </a:cubicBezTo>
                <a:cubicBezTo>
                  <a:pt x="644391" y="59055"/>
                  <a:pt x="645312" y="61246"/>
                  <a:pt x="646931" y="62865"/>
                </a:cubicBezTo>
                <a:cubicBezTo>
                  <a:pt x="648550" y="64484"/>
                  <a:pt x="650887" y="65209"/>
                  <a:pt x="652646" y="66675"/>
                </a:cubicBezTo>
                <a:cubicBezTo>
                  <a:pt x="654716" y="68400"/>
                  <a:pt x="656291" y="70665"/>
                  <a:pt x="658361" y="72390"/>
                </a:cubicBezTo>
                <a:cubicBezTo>
                  <a:pt x="660120" y="73856"/>
                  <a:pt x="662365" y="74679"/>
                  <a:pt x="664076" y="76200"/>
                </a:cubicBezTo>
                <a:cubicBezTo>
                  <a:pt x="679496" y="89907"/>
                  <a:pt x="669437" y="85607"/>
                  <a:pt x="681221" y="89535"/>
                </a:cubicBezTo>
                <a:cubicBezTo>
                  <a:pt x="686531" y="97500"/>
                  <a:pt x="687841" y="101084"/>
                  <a:pt x="694556" y="106680"/>
                </a:cubicBezTo>
                <a:cubicBezTo>
                  <a:pt x="696315" y="108146"/>
                  <a:pt x="698366" y="109220"/>
                  <a:pt x="700271" y="110490"/>
                </a:cubicBezTo>
                <a:cubicBezTo>
                  <a:pt x="710431" y="125730"/>
                  <a:pt x="697096" y="107315"/>
                  <a:pt x="709796" y="120015"/>
                </a:cubicBezTo>
                <a:cubicBezTo>
                  <a:pt x="711415" y="121634"/>
                  <a:pt x="711987" y="124111"/>
                  <a:pt x="713606" y="125730"/>
                </a:cubicBezTo>
                <a:cubicBezTo>
                  <a:pt x="724613" y="136737"/>
                  <a:pt x="714113" y="121211"/>
                  <a:pt x="725036" y="135255"/>
                </a:cubicBezTo>
                <a:cubicBezTo>
                  <a:pt x="737003" y="150642"/>
                  <a:pt x="727307" y="143119"/>
                  <a:pt x="738371" y="150495"/>
                </a:cubicBezTo>
                <a:lnTo>
                  <a:pt x="745991" y="161925"/>
                </a:lnTo>
                <a:cubicBezTo>
                  <a:pt x="747261" y="163830"/>
                  <a:pt x="748182" y="166021"/>
                  <a:pt x="749801" y="167640"/>
                </a:cubicBezTo>
                <a:cubicBezTo>
                  <a:pt x="751706" y="169545"/>
                  <a:pt x="753763" y="171310"/>
                  <a:pt x="755516" y="173355"/>
                </a:cubicBezTo>
                <a:cubicBezTo>
                  <a:pt x="761165" y="179945"/>
                  <a:pt x="765107" y="187720"/>
                  <a:pt x="770756" y="194310"/>
                </a:cubicBezTo>
                <a:cubicBezTo>
                  <a:pt x="772509" y="196355"/>
                  <a:pt x="774817" y="197898"/>
                  <a:pt x="776471" y="200025"/>
                </a:cubicBezTo>
                <a:cubicBezTo>
                  <a:pt x="779282" y="203639"/>
                  <a:pt x="781551" y="207645"/>
                  <a:pt x="784091" y="211455"/>
                </a:cubicBezTo>
                <a:lnTo>
                  <a:pt x="787901" y="217170"/>
                </a:lnTo>
                <a:cubicBezTo>
                  <a:pt x="789395" y="219412"/>
                  <a:pt x="791962" y="220758"/>
                  <a:pt x="793616" y="222885"/>
                </a:cubicBezTo>
                <a:cubicBezTo>
                  <a:pt x="805583" y="238272"/>
                  <a:pt x="795887" y="230749"/>
                  <a:pt x="806951" y="238125"/>
                </a:cubicBezTo>
                <a:lnTo>
                  <a:pt x="814571" y="249555"/>
                </a:lnTo>
                <a:lnTo>
                  <a:pt x="818381" y="255270"/>
                </a:lnTo>
                <a:cubicBezTo>
                  <a:pt x="817978" y="258090"/>
                  <a:pt x="815452" y="276511"/>
                  <a:pt x="814571" y="280035"/>
                </a:cubicBezTo>
                <a:cubicBezTo>
                  <a:pt x="813597" y="283931"/>
                  <a:pt x="812031" y="287655"/>
                  <a:pt x="810761" y="291465"/>
                </a:cubicBezTo>
                <a:cubicBezTo>
                  <a:pt x="810126" y="293370"/>
                  <a:pt x="809970" y="295509"/>
                  <a:pt x="808856" y="297180"/>
                </a:cubicBezTo>
                <a:cubicBezTo>
                  <a:pt x="807586" y="299085"/>
                  <a:pt x="806070" y="300847"/>
                  <a:pt x="805046" y="302895"/>
                </a:cubicBezTo>
                <a:cubicBezTo>
                  <a:pt x="794360" y="324267"/>
                  <a:pt x="815187" y="288481"/>
                  <a:pt x="799331" y="316230"/>
                </a:cubicBezTo>
                <a:cubicBezTo>
                  <a:pt x="798195" y="318218"/>
                  <a:pt x="796451" y="319853"/>
                  <a:pt x="795521" y="321945"/>
                </a:cubicBezTo>
                <a:cubicBezTo>
                  <a:pt x="793890" y="325615"/>
                  <a:pt x="793939" y="330033"/>
                  <a:pt x="791711" y="333375"/>
                </a:cubicBezTo>
                <a:cubicBezTo>
                  <a:pt x="790441" y="335280"/>
                  <a:pt x="788831" y="336998"/>
                  <a:pt x="787901" y="339090"/>
                </a:cubicBezTo>
                <a:cubicBezTo>
                  <a:pt x="786270" y="342760"/>
                  <a:pt x="785361" y="346710"/>
                  <a:pt x="784091" y="350520"/>
                </a:cubicBezTo>
                <a:lnTo>
                  <a:pt x="780281" y="361950"/>
                </a:lnTo>
                <a:cubicBezTo>
                  <a:pt x="778833" y="366294"/>
                  <a:pt x="775201" y="369570"/>
                  <a:pt x="772661" y="373380"/>
                </a:cubicBezTo>
                <a:cubicBezTo>
                  <a:pt x="770433" y="376722"/>
                  <a:pt x="771079" y="381468"/>
                  <a:pt x="768851" y="384810"/>
                </a:cubicBezTo>
                <a:cubicBezTo>
                  <a:pt x="762813" y="393867"/>
                  <a:pt x="765765" y="388353"/>
                  <a:pt x="761231" y="401955"/>
                </a:cubicBezTo>
                <a:cubicBezTo>
                  <a:pt x="760507" y="404127"/>
                  <a:pt x="758557" y="405682"/>
                  <a:pt x="757421" y="407670"/>
                </a:cubicBezTo>
                <a:cubicBezTo>
                  <a:pt x="756012" y="410136"/>
                  <a:pt x="755020" y="412824"/>
                  <a:pt x="753611" y="415290"/>
                </a:cubicBezTo>
                <a:cubicBezTo>
                  <a:pt x="752475" y="417278"/>
                  <a:pt x="750937" y="419017"/>
                  <a:pt x="749801" y="421005"/>
                </a:cubicBezTo>
                <a:cubicBezTo>
                  <a:pt x="738085" y="441507"/>
                  <a:pt x="757012" y="412094"/>
                  <a:pt x="738371" y="440055"/>
                </a:cubicBezTo>
                <a:lnTo>
                  <a:pt x="715511" y="474345"/>
                </a:lnTo>
                <a:cubicBezTo>
                  <a:pt x="714017" y="476587"/>
                  <a:pt x="711521" y="477990"/>
                  <a:pt x="709796" y="480060"/>
                </a:cubicBezTo>
                <a:cubicBezTo>
                  <a:pt x="708330" y="481819"/>
                  <a:pt x="707476" y="484037"/>
                  <a:pt x="705986" y="485775"/>
                </a:cubicBezTo>
                <a:cubicBezTo>
                  <a:pt x="703648" y="488502"/>
                  <a:pt x="700686" y="490653"/>
                  <a:pt x="698366" y="493395"/>
                </a:cubicBezTo>
                <a:cubicBezTo>
                  <a:pt x="693689" y="498922"/>
                  <a:pt x="690151" y="505420"/>
                  <a:pt x="685031" y="510540"/>
                </a:cubicBezTo>
                <a:cubicBezTo>
                  <a:pt x="682491" y="513080"/>
                  <a:pt x="679776" y="515457"/>
                  <a:pt x="677411" y="518160"/>
                </a:cubicBezTo>
                <a:cubicBezTo>
                  <a:pt x="675320" y="520549"/>
                  <a:pt x="673541" y="523196"/>
                  <a:pt x="671696" y="525780"/>
                </a:cubicBezTo>
                <a:cubicBezTo>
                  <a:pt x="670365" y="527643"/>
                  <a:pt x="669505" y="529876"/>
                  <a:pt x="667886" y="531495"/>
                </a:cubicBezTo>
                <a:cubicBezTo>
                  <a:pt x="665641" y="533740"/>
                  <a:pt x="662511" y="534965"/>
                  <a:pt x="660266" y="537210"/>
                </a:cubicBezTo>
                <a:cubicBezTo>
                  <a:pt x="649259" y="548217"/>
                  <a:pt x="664785" y="537717"/>
                  <a:pt x="650741" y="548640"/>
                </a:cubicBezTo>
                <a:cubicBezTo>
                  <a:pt x="647127" y="551451"/>
                  <a:pt x="643121" y="553720"/>
                  <a:pt x="639311" y="556260"/>
                </a:cubicBezTo>
                <a:cubicBezTo>
                  <a:pt x="636669" y="558021"/>
                  <a:pt x="634383" y="560292"/>
                  <a:pt x="631691" y="561975"/>
                </a:cubicBezTo>
                <a:cubicBezTo>
                  <a:pt x="629283" y="563480"/>
                  <a:pt x="626537" y="564376"/>
                  <a:pt x="624071" y="565785"/>
                </a:cubicBezTo>
                <a:cubicBezTo>
                  <a:pt x="622083" y="566921"/>
                  <a:pt x="620344" y="568459"/>
                  <a:pt x="618356" y="569595"/>
                </a:cubicBezTo>
                <a:cubicBezTo>
                  <a:pt x="615890" y="571004"/>
                  <a:pt x="613144" y="571900"/>
                  <a:pt x="610736" y="573405"/>
                </a:cubicBezTo>
                <a:cubicBezTo>
                  <a:pt x="599321" y="580539"/>
                  <a:pt x="606752" y="577042"/>
                  <a:pt x="597401" y="584835"/>
                </a:cubicBezTo>
                <a:cubicBezTo>
                  <a:pt x="592477" y="588938"/>
                  <a:pt x="591699" y="588641"/>
                  <a:pt x="585971" y="590550"/>
                </a:cubicBezTo>
                <a:cubicBezTo>
                  <a:pt x="582161" y="593090"/>
                  <a:pt x="577779" y="594932"/>
                  <a:pt x="574541" y="598170"/>
                </a:cubicBezTo>
                <a:cubicBezTo>
                  <a:pt x="567406" y="605305"/>
                  <a:pt x="571382" y="603033"/>
                  <a:pt x="563111" y="605790"/>
                </a:cubicBezTo>
                <a:cubicBezTo>
                  <a:pt x="561206" y="607060"/>
                  <a:pt x="559155" y="608134"/>
                  <a:pt x="557396" y="609600"/>
                </a:cubicBezTo>
                <a:cubicBezTo>
                  <a:pt x="555326" y="611325"/>
                  <a:pt x="553923" y="613821"/>
                  <a:pt x="551681" y="615315"/>
                </a:cubicBezTo>
                <a:cubicBezTo>
                  <a:pt x="550010" y="616429"/>
                  <a:pt x="547871" y="616585"/>
                  <a:pt x="545966" y="617220"/>
                </a:cubicBezTo>
                <a:cubicBezTo>
                  <a:pt x="519758" y="634692"/>
                  <a:pt x="544628" y="619560"/>
                  <a:pt x="528821" y="626745"/>
                </a:cubicBezTo>
                <a:cubicBezTo>
                  <a:pt x="521065" y="630270"/>
                  <a:pt x="513581" y="634365"/>
                  <a:pt x="505961" y="638175"/>
                </a:cubicBezTo>
                <a:cubicBezTo>
                  <a:pt x="504165" y="639073"/>
                  <a:pt x="502151" y="639445"/>
                  <a:pt x="500246" y="640080"/>
                </a:cubicBezTo>
                <a:cubicBezTo>
                  <a:pt x="483868" y="650999"/>
                  <a:pt x="504590" y="637908"/>
                  <a:pt x="488816" y="645795"/>
                </a:cubicBezTo>
                <a:cubicBezTo>
                  <a:pt x="486768" y="646819"/>
                  <a:pt x="485193" y="648675"/>
                  <a:pt x="483101" y="649605"/>
                </a:cubicBezTo>
                <a:cubicBezTo>
                  <a:pt x="479431" y="651236"/>
                  <a:pt x="475481" y="652145"/>
                  <a:pt x="471671" y="653415"/>
                </a:cubicBezTo>
                <a:lnTo>
                  <a:pt x="465956" y="655320"/>
                </a:lnTo>
                <a:cubicBezTo>
                  <a:pt x="464051" y="655955"/>
                  <a:pt x="462210" y="656831"/>
                  <a:pt x="460241" y="657225"/>
                </a:cubicBezTo>
                <a:lnTo>
                  <a:pt x="441191" y="661035"/>
                </a:lnTo>
                <a:cubicBezTo>
                  <a:pt x="426047" y="664064"/>
                  <a:pt x="441725" y="662234"/>
                  <a:pt x="422141" y="664845"/>
                </a:cubicBezTo>
                <a:cubicBezTo>
                  <a:pt x="405472" y="667067"/>
                  <a:pt x="396263" y="667374"/>
                  <a:pt x="378326" y="668655"/>
                </a:cubicBezTo>
                <a:lnTo>
                  <a:pt x="364991" y="666750"/>
                </a:lnTo>
                <a:cubicBezTo>
                  <a:pt x="359916" y="666073"/>
                  <a:pt x="354757" y="665918"/>
                  <a:pt x="349751" y="664845"/>
                </a:cubicBezTo>
                <a:cubicBezTo>
                  <a:pt x="345824" y="664004"/>
                  <a:pt x="342131" y="662305"/>
                  <a:pt x="338321" y="661035"/>
                </a:cubicBezTo>
                <a:cubicBezTo>
                  <a:pt x="334657" y="659814"/>
                  <a:pt x="330691" y="659821"/>
                  <a:pt x="326891" y="659130"/>
                </a:cubicBezTo>
                <a:cubicBezTo>
                  <a:pt x="323705" y="658551"/>
                  <a:pt x="320566" y="657717"/>
                  <a:pt x="317366" y="657225"/>
                </a:cubicBezTo>
                <a:cubicBezTo>
                  <a:pt x="312306" y="656447"/>
                  <a:pt x="307176" y="656162"/>
                  <a:pt x="302126" y="655320"/>
                </a:cubicBezTo>
                <a:cubicBezTo>
                  <a:pt x="299543" y="654890"/>
                  <a:pt x="297073" y="653928"/>
                  <a:pt x="294506" y="653415"/>
                </a:cubicBezTo>
                <a:cubicBezTo>
                  <a:pt x="290718" y="652657"/>
                  <a:pt x="286876" y="652201"/>
                  <a:pt x="283076" y="651510"/>
                </a:cubicBezTo>
                <a:cubicBezTo>
                  <a:pt x="278474" y="650673"/>
                  <a:pt x="270635" y="649111"/>
                  <a:pt x="265931" y="647700"/>
                </a:cubicBezTo>
                <a:cubicBezTo>
                  <a:pt x="262084" y="646546"/>
                  <a:pt x="258311" y="645160"/>
                  <a:pt x="254501" y="643890"/>
                </a:cubicBezTo>
                <a:lnTo>
                  <a:pt x="248786" y="641985"/>
                </a:lnTo>
                <a:cubicBezTo>
                  <a:pt x="246881" y="640080"/>
                  <a:pt x="245313" y="637764"/>
                  <a:pt x="243071" y="636270"/>
                </a:cubicBezTo>
                <a:cubicBezTo>
                  <a:pt x="241400" y="635156"/>
                  <a:pt x="239152" y="635263"/>
                  <a:pt x="237356" y="634365"/>
                </a:cubicBezTo>
                <a:cubicBezTo>
                  <a:pt x="235308" y="633341"/>
                  <a:pt x="233504" y="631886"/>
                  <a:pt x="231641" y="630555"/>
                </a:cubicBezTo>
                <a:cubicBezTo>
                  <a:pt x="211665" y="616286"/>
                  <a:pt x="234922" y="632971"/>
                  <a:pt x="218306" y="619125"/>
                </a:cubicBezTo>
                <a:cubicBezTo>
                  <a:pt x="216547" y="617659"/>
                  <a:pt x="214350" y="616781"/>
                  <a:pt x="212591" y="615315"/>
                </a:cubicBezTo>
                <a:cubicBezTo>
                  <a:pt x="210521" y="613590"/>
                  <a:pt x="208946" y="611325"/>
                  <a:pt x="206876" y="609600"/>
                </a:cubicBezTo>
                <a:cubicBezTo>
                  <a:pt x="205117" y="608134"/>
                  <a:pt x="202920" y="607256"/>
                  <a:pt x="201161" y="605790"/>
                </a:cubicBezTo>
                <a:cubicBezTo>
                  <a:pt x="199091" y="604065"/>
                  <a:pt x="197516" y="601800"/>
                  <a:pt x="195446" y="600075"/>
                </a:cubicBezTo>
                <a:cubicBezTo>
                  <a:pt x="193687" y="598609"/>
                  <a:pt x="191490" y="597731"/>
                  <a:pt x="189731" y="596265"/>
                </a:cubicBezTo>
                <a:cubicBezTo>
                  <a:pt x="187661" y="594540"/>
                  <a:pt x="186086" y="592275"/>
                  <a:pt x="184016" y="590550"/>
                </a:cubicBezTo>
                <a:cubicBezTo>
                  <a:pt x="182257" y="589084"/>
                  <a:pt x="180060" y="588206"/>
                  <a:pt x="178301" y="586740"/>
                </a:cubicBezTo>
                <a:cubicBezTo>
                  <a:pt x="176231" y="585015"/>
                  <a:pt x="174713" y="582679"/>
                  <a:pt x="172586" y="581025"/>
                </a:cubicBezTo>
                <a:cubicBezTo>
                  <a:pt x="168972" y="578214"/>
                  <a:pt x="164966" y="575945"/>
                  <a:pt x="161156" y="573405"/>
                </a:cubicBezTo>
                <a:lnTo>
                  <a:pt x="149726" y="565785"/>
                </a:lnTo>
                <a:cubicBezTo>
                  <a:pt x="147484" y="564291"/>
                  <a:pt x="146081" y="561795"/>
                  <a:pt x="144011" y="560070"/>
                </a:cubicBezTo>
                <a:cubicBezTo>
                  <a:pt x="142252" y="558604"/>
                  <a:pt x="140055" y="557726"/>
                  <a:pt x="138296" y="556260"/>
                </a:cubicBezTo>
                <a:cubicBezTo>
                  <a:pt x="123628" y="544037"/>
                  <a:pt x="141055" y="556195"/>
                  <a:pt x="126866" y="546735"/>
                </a:cubicBezTo>
                <a:cubicBezTo>
                  <a:pt x="111626" y="523875"/>
                  <a:pt x="135121" y="557530"/>
                  <a:pt x="117341" y="537210"/>
                </a:cubicBezTo>
                <a:cubicBezTo>
                  <a:pt x="114326" y="533764"/>
                  <a:pt x="112959" y="529018"/>
                  <a:pt x="109721" y="525780"/>
                </a:cubicBezTo>
                <a:cubicBezTo>
                  <a:pt x="107816" y="523875"/>
                  <a:pt x="105660" y="522192"/>
                  <a:pt x="104006" y="520065"/>
                </a:cubicBezTo>
                <a:cubicBezTo>
                  <a:pt x="101195" y="516451"/>
                  <a:pt x="98926" y="512445"/>
                  <a:pt x="96386" y="508635"/>
                </a:cubicBezTo>
                <a:cubicBezTo>
                  <a:pt x="95116" y="506730"/>
                  <a:pt x="94195" y="504539"/>
                  <a:pt x="92576" y="502920"/>
                </a:cubicBezTo>
                <a:cubicBezTo>
                  <a:pt x="90671" y="501015"/>
                  <a:pt x="88427" y="499397"/>
                  <a:pt x="86861" y="497205"/>
                </a:cubicBezTo>
                <a:cubicBezTo>
                  <a:pt x="85210" y="494894"/>
                  <a:pt x="84512" y="492020"/>
                  <a:pt x="83051" y="489585"/>
                </a:cubicBezTo>
                <a:cubicBezTo>
                  <a:pt x="80695" y="485658"/>
                  <a:pt x="77971" y="481965"/>
                  <a:pt x="75431" y="478155"/>
                </a:cubicBezTo>
                <a:cubicBezTo>
                  <a:pt x="73937" y="475913"/>
                  <a:pt x="71282" y="474632"/>
                  <a:pt x="69716" y="472440"/>
                </a:cubicBezTo>
                <a:cubicBezTo>
                  <a:pt x="68065" y="470129"/>
                  <a:pt x="67367" y="467255"/>
                  <a:pt x="65906" y="464820"/>
                </a:cubicBezTo>
                <a:lnTo>
                  <a:pt x="54476" y="447675"/>
                </a:lnTo>
                <a:cubicBezTo>
                  <a:pt x="53206" y="445770"/>
                  <a:pt x="52571" y="443230"/>
                  <a:pt x="50666" y="441960"/>
                </a:cubicBezTo>
                <a:lnTo>
                  <a:pt x="44951" y="438150"/>
                </a:lnTo>
                <a:cubicBezTo>
                  <a:pt x="37966" y="427672"/>
                  <a:pt x="44951" y="436562"/>
                  <a:pt x="35426" y="428625"/>
                </a:cubicBezTo>
                <a:cubicBezTo>
                  <a:pt x="26319" y="421036"/>
                  <a:pt x="32712" y="425369"/>
                  <a:pt x="25901" y="417195"/>
                </a:cubicBezTo>
                <a:cubicBezTo>
                  <a:pt x="24176" y="415125"/>
                  <a:pt x="21939" y="413525"/>
                  <a:pt x="20186" y="411480"/>
                </a:cubicBezTo>
                <a:cubicBezTo>
                  <a:pt x="17607" y="408471"/>
                  <a:pt x="12980" y="401856"/>
                  <a:pt x="10661" y="398145"/>
                </a:cubicBezTo>
                <a:cubicBezTo>
                  <a:pt x="8699" y="395005"/>
                  <a:pt x="6602" y="391932"/>
                  <a:pt x="4946" y="388620"/>
                </a:cubicBezTo>
                <a:cubicBezTo>
                  <a:pt x="0" y="378728"/>
                  <a:pt x="6533" y="380683"/>
                  <a:pt x="6851" y="379095"/>
                </a:cubicBezTo>
                <a:close/>
              </a:path>
            </a:pathLst>
          </a:custGeom>
          <a:solidFill>
            <a:srgbClr val="FFFF00">
              <a:alpha val="5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 smtClean="0"/>
          </a:p>
        </p:txBody>
      </p:sp>
      <p:sp>
        <p:nvSpPr>
          <p:cNvPr id="43" name="向右箭號 42"/>
          <p:cNvSpPr/>
          <p:nvPr/>
        </p:nvSpPr>
        <p:spPr>
          <a:xfrm rot="7934898">
            <a:off x="1693341" y="4501666"/>
            <a:ext cx="1080120" cy="288032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 smtClean="0"/>
          </a:p>
        </p:txBody>
      </p:sp>
      <p:sp>
        <p:nvSpPr>
          <p:cNvPr id="44" name="文字方塊 43"/>
          <p:cNvSpPr txBox="1"/>
          <p:nvPr/>
        </p:nvSpPr>
        <p:spPr>
          <a:xfrm>
            <a:off x="611592" y="5013176"/>
            <a:ext cx="17132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/>
              <a:t>Compute and</a:t>
            </a:r>
          </a:p>
          <a:p>
            <a:pPr algn="ctr"/>
            <a:r>
              <a:rPr lang="en-US" altLang="zh-TW" dirty="0" smtClean="0"/>
              <a:t>obtain</a:t>
            </a:r>
          </a:p>
          <a:p>
            <a:pPr algn="ctr"/>
            <a:r>
              <a:rPr lang="en-US" altLang="zh-TW" b="1" dirty="0" err="1" smtClean="0">
                <a:solidFill>
                  <a:srgbClr val="002060"/>
                </a:solidFill>
              </a:rPr>
              <a:t>Interpolant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&lt;=0</a:t>
            </a:r>
            <a:endParaRPr lang="zh-TW" altLang="en-US" dirty="0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83</a:t>
            </a:fld>
            <a:endParaRPr lang="zh-TW" altLang="en-US"/>
          </a:p>
        </p:txBody>
      </p:sp>
      <p:sp>
        <p:nvSpPr>
          <p:cNvPr id="3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Another Example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文字方塊 46"/>
          <p:cNvSpPr txBox="1"/>
          <p:nvPr/>
        </p:nvSpPr>
        <p:spPr>
          <a:xfrm>
            <a:off x="2411760" y="2707173"/>
            <a:ext cx="604867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Let </a:t>
            </a:r>
            <a:r>
              <a:rPr lang="en-US" altLang="zh-TW" sz="3200" b="1" dirty="0" smtClean="0">
                <a:solidFill>
                  <a:srgbClr val="6BA42C"/>
                </a:solidFill>
              </a:rPr>
              <a:t>R</a:t>
            </a:r>
            <a:r>
              <a:rPr lang="en-US" altLang="zh-TW" sz="2400" dirty="0" smtClean="0"/>
              <a:t> and </a:t>
            </a:r>
            <a:r>
              <a:rPr lang="en-US" altLang="zh-TW" sz="3200" b="1" dirty="0" smtClean="0">
                <a:solidFill>
                  <a:srgbClr val="C00000"/>
                </a:solidFill>
              </a:rPr>
              <a:t>E</a:t>
            </a:r>
            <a:r>
              <a:rPr lang="en-US" altLang="zh-TW" sz="2400" dirty="0" smtClean="0"/>
              <a:t> be FOL formulae, if </a:t>
            </a:r>
            <a:r>
              <a:rPr lang="en-US" altLang="zh-TW" sz="3200" b="1" dirty="0" smtClean="0">
                <a:solidFill>
                  <a:srgbClr val="6BA42C"/>
                </a:solidFill>
              </a:rPr>
              <a:t>R</a:t>
            </a:r>
            <a:r>
              <a:rPr lang="en-US" altLang="zh-TW" sz="2400" dirty="0" smtClean="0"/>
              <a:t> </a:t>
            </a:r>
            <a:r>
              <a:rPr lang="en-US" altLang="zh-TW" sz="2400" b="1" dirty="0" smtClean="0">
                <a:latin typeface="cmsy10"/>
              </a:rPr>
              <a:t>Æ</a:t>
            </a:r>
            <a:r>
              <a:rPr lang="en-US" altLang="zh-TW" sz="2400" dirty="0" smtClean="0"/>
              <a:t> </a:t>
            </a:r>
            <a:r>
              <a:rPr lang="en-US" altLang="zh-TW" sz="3200" b="1" dirty="0" smtClean="0">
                <a:solidFill>
                  <a:srgbClr val="C00000"/>
                </a:solidFill>
              </a:rPr>
              <a:t>E</a:t>
            </a:r>
            <a:r>
              <a:rPr lang="en-US" altLang="zh-TW" sz="2400" dirty="0" smtClean="0"/>
              <a:t> Is UNSAT., then there exists a first order formula </a:t>
            </a:r>
            <a:r>
              <a:rPr lang="en-US" altLang="zh-TW" sz="2400" b="1" dirty="0" smtClean="0">
                <a:solidFill>
                  <a:schemeClr val="accent6"/>
                </a:solidFill>
              </a:rPr>
              <a:t>I</a:t>
            </a:r>
            <a:r>
              <a:rPr lang="en-US" altLang="zh-TW" sz="2400" b="1" dirty="0" smtClean="0">
                <a:solidFill>
                  <a:srgbClr val="6BA42C"/>
                </a:solidFill>
              </a:rPr>
              <a:t> </a:t>
            </a:r>
            <a:r>
              <a:rPr lang="en-US" altLang="zh-TW" sz="2400" dirty="0" smtClean="0"/>
              <a:t>(</a:t>
            </a:r>
            <a:r>
              <a:rPr lang="en-US" altLang="zh-TW" sz="2400" dirty="0" err="1" smtClean="0"/>
              <a:t>interpolant</a:t>
            </a:r>
            <a:r>
              <a:rPr lang="en-US" altLang="zh-TW" sz="2400" dirty="0" smtClean="0"/>
              <a:t>)  such that .</a:t>
            </a:r>
          </a:p>
          <a:p>
            <a:r>
              <a:rPr lang="en-US" altLang="zh-TW" sz="2400" dirty="0" smtClean="0"/>
              <a:t> </a:t>
            </a:r>
          </a:p>
          <a:p>
            <a:r>
              <a:rPr lang="en-US" altLang="zh-TW" sz="2400" dirty="0" smtClean="0"/>
              <a:t>(a) </a:t>
            </a:r>
            <a:r>
              <a:rPr lang="en-US" altLang="zh-TW" sz="3200" b="1" dirty="0" smtClean="0">
                <a:solidFill>
                  <a:srgbClr val="6BA42C"/>
                </a:solidFill>
              </a:rPr>
              <a:t>R</a:t>
            </a:r>
            <a:r>
              <a:rPr lang="en-US" altLang="zh-TW" sz="2400" b="1" dirty="0" smtClean="0">
                <a:solidFill>
                  <a:srgbClr val="6BA42C"/>
                </a:solidFill>
              </a:rPr>
              <a:t> </a:t>
            </a:r>
            <a:r>
              <a:rPr lang="en-US" altLang="zh-TW" sz="2400" dirty="0" smtClean="0">
                <a:latin typeface="cmsy10"/>
              </a:rPr>
              <a:t>) </a:t>
            </a:r>
            <a:r>
              <a:rPr lang="en-US" altLang="zh-TW" sz="3200" b="1" dirty="0" smtClean="0">
                <a:solidFill>
                  <a:schemeClr val="accent6"/>
                </a:solidFill>
              </a:rPr>
              <a:t>I</a:t>
            </a:r>
            <a:r>
              <a:rPr lang="en-US" altLang="zh-TW" sz="2400" b="1" dirty="0" smtClean="0">
                <a:solidFill>
                  <a:srgbClr val="6BA42C"/>
                </a:solidFill>
              </a:rPr>
              <a:t> </a:t>
            </a:r>
            <a:endParaRPr lang="en-US" altLang="zh-TW" sz="2400" dirty="0" smtClean="0"/>
          </a:p>
          <a:p>
            <a:r>
              <a:rPr lang="en-US" altLang="zh-TW" sz="2400" dirty="0" smtClean="0"/>
              <a:t>(b) </a:t>
            </a:r>
            <a:r>
              <a:rPr lang="en-US" altLang="zh-TW" sz="3200" b="1" dirty="0" smtClean="0">
                <a:solidFill>
                  <a:srgbClr val="C00000"/>
                </a:solidFill>
              </a:rPr>
              <a:t>E</a:t>
            </a:r>
            <a:r>
              <a:rPr lang="en-US" altLang="zh-TW" sz="2400" dirty="0" smtClean="0"/>
              <a:t> </a:t>
            </a:r>
            <a:r>
              <a:rPr lang="en-US" altLang="zh-TW" sz="2400" b="1" dirty="0" smtClean="0">
                <a:latin typeface="cmsy10"/>
              </a:rPr>
              <a:t>Æ</a:t>
            </a:r>
            <a:r>
              <a:rPr lang="en-US" altLang="zh-TW" sz="2400" dirty="0" smtClean="0"/>
              <a:t> </a:t>
            </a:r>
            <a:r>
              <a:rPr lang="en-US" altLang="zh-TW" sz="3200" b="1" dirty="0" smtClean="0">
                <a:solidFill>
                  <a:schemeClr val="accent6"/>
                </a:solidFill>
              </a:rPr>
              <a:t>I</a:t>
            </a:r>
            <a:r>
              <a:rPr lang="en-US" altLang="zh-TW" sz="2400" dirty="0" smtClean="0"/>
              <a:t> is UNSAT</a:t>
            </a:r>
          </a:p>
          <a:p>
            <a:r>
              <a:rPr lang="en-US" altLang="zh-TW" sz="2400" dirty="0" smtClean="0"/>
              <a:t>(c) </a:t>
            </a:r>
            <a:r>
              <a:rPr lang="en-US" altLang="zh-TW" sz="2400" dirty="0" err="1" smtClean="0"/>
              <a:t>Var</a:t>
            </a:r>
            <a:r>
              <a:rPr lang="en-US" altLang="zh-TW" sz="2400" dirty="0" smtClean="0"/>
              <a:t>(</a:t>
            </a:r>
            <a:r>
              <a:rPr lang="en-US" altLang="zh-TW" sz="3200" b="1" dirty="0" smtClean="0">
                <a:solidFill>
                  <a:schemeClr val="accent6"/>
                </a:solidFill>
              </a:rPr>
              <a:t>I</a:t>
            </a:r>
            <a:r>
              <a:rPr lang="en-US" altLang="zh-TW" sz="2400" dirty="0" smtClean="0"/>
              <a:t>) = </a:t>
            </a:r>
            <a:r>
              <a:rPr lang="en-US" altLang="zh-TW" sz="2400" dirty="0" err="1" smtClean="0"/>
              <a:t>Var</a:t>
            </a:r>
            <a:r>
              <a:rPr lang="en-US" altLang="zh-TW" sz="2400" dirty="0" smtClean="0"/>
              <a:t> (</a:t>
            </a:r>
            <a:r>
              <a:rPr lang="en-US" altLang="zh-TW" sz="3200" b="1" dirty="0" smtClean="0">
                <a:solidFill>
                  <a:srgbClr val="6BA42C"/>
                </a:solidFill>
              </a:rPr>
              <a:t>R</a:t>
            </a:r>
            <a:r>
              <a:rPr lang="en-US" altLang="zh-TW" sz="2400" dirty="0" smtClean="0"/>
              <a:t>) </a:t>
            </a:r>
            <a:r>
              <a:rPr lang="en-US" altLang="zh-TW" sz="2400" b="1" dirty="0" smtClean="0">
                <a:latin typeface="cmsy10"/>
              </a:rPr>
              <a:t>Å</a:t>
            </a:r>
            <a:r>
              <a:rPr lang="en-US" altLang="zh-TW" sz="2400" dirty="0" smtClean="0"/>
              <a:t> </a:t>
            </a:r>
            <a:r>
              <a:rPr lang="en-US" altLang="zh-TW" sz="2400" dirty="0" err="1" smtClean="0"/>
              <a:t>Var</a:t>
            </a:r>
            <a:r>
              <a:rPr lang="en-US" altLang="zh-TW" sz="2400" dirty="0" smtClean="0"/>
              <a:t>(</a:t>
            </a:r>
            <a:r>
              <a:rPr lang="en-US" altLang="zh-TW" sz="3200" b="1" dirty="0" smtClean="0">
                <a:solidFill>
                  <a:srgbClr val="C00000"/>
                </a:solidFill>
              </a:rPr>
              <a:t>E</a:t>
            </a:r>
            <a:r>
              <a:rPr lang="en-US" altLang="zh-TW" sz="2400" dirty="0" smtClean="0"/>
              <a:t>)</a:t>
            </a:r>
            <a:endParaRPr lang="zh-TW" altLang="en-US" sz="2400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2195735" y="1750223"/>
            <a:ext cx="1256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Reachable states</a:t>
            </a:r>
            <a:endParaRPr lang="zh-TW" altLang="en-US" b="1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6372200" y="1676547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States that can reach Error</a:t>
            </a:r>
            <a:endParaRPr lang="zh-TW" altLang="en-US" b="1" dirty="0"/>
          </a:p>
        </p:txBody>
      </p:sp>
      <p:sp>
        <p:nvSpPr>
          <p:cNvPr id="30" name="手繪多邊形 29"/>
          <p:cNvSpPr/>
          <p:nvPr/>
        </p:nvSpPr>
        <p:spPr>
          <a:xfrm>
            <a:off x="1907704" y="1678215"/>
            <a:ext cx="1521655" cy="791933"/>
          </a:xfrm>
          <a:custGeom>
            <a:avLst/>
            <a:gdLst>
              <a:gd name="connsiteX0" fmla="*/ 2345 w 1521655"/>
              <a:gd name="connsiteY0" fmla="*/ 365760 h 791933"/>
              <a:gd name="connsiteX1" fmla="*/ 44548 w 1521655"/>
              <a:gd name="connsiteY1" fmla="*/ 295421 h 791933"/>
              <a:gd name="connsiteX2" fmla="*/ 72683 w 1521655"/>
              <a:gd name="connsiteY2" fmla="*/ 253218 h 791933"/>
              <a:gd name="connsiteX3" fmla="*/ 241495 w 1521655"/>
              <a:gd name="connsiteY3" fmla="*/ 168812 h 791933"/>
              <a:gd name="connsiteX4" fmla="*/ 283698 w 1521655"/>
              <a:gd name="connsiteY4" fmla="*/ 140676 h 791933"/>
              <a:gd name="connsiteX5" fmla="*/ 368105 w 1521655"/>
              <a:gd name="connsiteY5" fmla="*/ 112541 h 791933"/>
              <a:gd name="connsiteX6" fmla="*/ 368105 w 1521655"/>
              <a:gd name="connsiteY6" fmla="*/ 112541 h 791933"/>
              <a:gd name="connsiteX7" fmla="*/ 480646 w 1521655"/>
              <a:gd name="connsiteY7" fmla="*/ 84406 h 791933"/>
              <a:gd name="connsiteX8" fmla="*/ 522849 w 1521655"/>
              <a:gd name="connsiteY8" fmla="*/ 70338 h 791933"/>
              <a:gd name="connsiteX9" fmla="*/ 579120 w 1521655"/>
              <a:gd name="connsiteY9" fmla="*/ 56270 h 791933"/>
              <a:gd name="connsiteX10" fmla="*/ 621323 w 1521655"/>
              <a:gd name="connsiteY10" fmla="*/ 42203 h 791933"/>
              <a:gd name="connsiteX11" fmla="*/ 902677 w 1521655"/>
              <a:gd name="connsiteY11" fmla="*/ 0 h 791933"/>
              <a:gd name="connsiteX12" fmla="*/ 1254369 w 1521655"/>
              <a:gd name="connsiteY12" fmla="*/ 14067 h 791933"/>
              <a:gd name="connsiteX13" fmla="*/ 1296572 w 1521655"/>
              <a:gd name="connsiteY13" fmla="*/ 28135 h 791933"/>
              <a:gd name="connsiteX14" fmla="*/ 1409114 w 1521655"/>
              <a:gd name="connsiteY14" fmla="*/ 56270 h 791933"/>
              <a:gd name="connsiteX15" fmla="*/ 1465385 w 1521655"/>
              <a:gd name="connsiteY15" fmla="*/ 84406 h 791933"/>
              <a:gd name="connsiteX16" fmla="*/ 1493520 w 1521655"/>
              <a:gd name="connsiteY16" fmla="*/ 126609 h 791933"/>
              <a:gd name="connsiteX17" fmla="*/ 1521655 w 1521655"/>
              <a:gd name="connsiteY17" fmla="*/ 239150 h 791933"/>
              <a:gd name="connsiteX18" fmla="*/ 1479452 w 1521655"/>
              <a:gd name="connsiteY18" fmla="*/ 464233 h 791933"/>
              <a:gd name="connsiteX19" fmla="*/ 1451317 w 1521655"/>
              <a:gd name="connsiteY19" fmla="*/ 576775 h 791933"/>
              <a:gd name="connsiteX20" fmla="*/ 1395046 w 1521655"/>
              <a:gd name="connsiteY20" fmla="*/ 661181 h 791933"/>
              <a:gd name="connsiteX21" fmla="*/ 1310640 w 1521655"/>
              <a:gd name="connsiteY21" fmla="*/ 703384 h 791933"/>
              <a:gd name="connsiteX22" fmla="*/ 1155895 w 1521655"/>
              <a:gd name="connsiteY22" fmla="*/ 745587 h 791933"/>
              <a:gd name="connsiteX23" fmla="*/ 973015 w 1521655"/>
              <a:gd name="connsiteY23" fmla="*/ 787790 h 791933"/>
              <a:gd name="connsiteX24" fmla="*/ 663526 w 1521655"/>
              <a:gd name="connsiteY24" fmla="*/ 773723 h 791933"/>
              <a:gd name="connsiteX25" fmla="*/ 536917 w 1521655"/>
              <a:gd name="connsiteY25" fmla="*/ 759655 h 791933"/>
              <a:gd name="connsiteX26" fmla="*/ 382172 w 1521655"/>
              <a:gd name="connsiteY26" fmla="*/ 745587 h 791933"/>
              <a:gd name="connsiteX27" fmla="*/ 311834 w 1521655"/>
              <a:gd name="connsiteY27" fmla="*/ 731520 h 791933"/>
              <a:gd name="connsiteX28" fmla="*/ 227428 w 1521655"/>
              <a:gd name="connsiteY28" fmla="*/ 703384 h 791933"/>
              <a:gd name="connsiteX29" fmla="*/ 199292 w 1521655"/>
              <a:gd name="connsiteY29" fmla="*/ 675249 h 791933"/>
              <a:gd name="connsiteX30" fmla="*/ 185225 w 1521655"/>
              <a:gd name="connsiteY30" fmla="*/ 633046 h 791933"/>
              <a:gd name="connsiteX31" fmla="*/ 157089 w 1521655"/>
              <a:gd name="connsiteY31" fmla="*/ 506436 h 791933"/>
              <a:gd name="connsiteX32" fmla="*/ 86751 w 1521655"/>
              <a:gd name="connsiteY32" fmla="*/ 436098 h 791933"/>
              <a:gd name="connsiteX33" fmla="*/ 30480 w 1521655"/>
              <a:gd name="connsiteY33" fmla="*/ 379827 h 791933"/>
              <a:gd name="connsiteX34" fmla="*/ 2345 w 1521655"/>
              <a:gd name="connsiteY34" fmla="*/ 365760 h 791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521655" h="791933">
                <a:moveTo>
                  <a:pt x="2345" y="365760"/>
                </a:moveTo>
                <a:cubicBezTo>
                  <a:pt x="4690" y="351692"/>
                  <a:pt x="409" y="350594"/>
                  <a:pt x="44548" y="295421"/>
                </a:cubicBezTo>
                <a:cubicBezTo>
                  <a:pt x="55110" y="282219"/>
                  <a:pt x="59959" y="264351"/>
                  <a:pt x="72683" y="253218"/>
                </a:cubicBezTo>
                <a:cubicBezTo>
                  <a:pt x="139811" y="194481"/>
                  <a:pt x="161806" y="195375"/>
                  <a:pt x="241495" y="168812"/>
                </a:cubicBezTo>
                <a:cubicBezTo>
                  <a:pt x="257535" y="163465"/>
                  <a:pt x="268248" y="147543"/>
                  <a:pt x="283698" y="140676"/>
                </a:cubicBezTo>
                <a:cubicBezTo>
                  <a:pt x="310799" y="128631"/>
                  <a:pt x="339969" y="121919"/>
                  <a:pt x="368105" y="112541"/>
                </a:cubicBezTo>
                <a:lnTo>
                  <a:pt x="368105" y="112541"/>
                </a:lnTo>
                <a:cubicBezTo>
                  <a:pt x="405619" y="103163"/>
                  <a:pt x="443962" y="96634"/>
                  <a:pt x="480646" y="84406"/>
                </a:cubicBezTo>
                <a:cubicBezTo>
                  <a:pt x="494714" y="79717"/>
                  <a:pt x="508591" y="74412"/>
                  <a:pt x="522849" y="70338"/>
                </a:cubicBezTo>
                <a:cubicBezTo>
                  <a:pt x="541439" y="65026"/>
                  <a:pt x="560530" y="61581"/>
                  <a:pt x="579120" y="56270"/>
                </a:cubicBezTo>
                <a:cubicBezTo>
                  <a:pt x="593378" y="52196"/>
                  <a:pt x="606874" y="45537"/>
                  <a:pt x="621323" y="42203"/>
                </a:cubicBezTo>
                <a:cubicBezTo>
                  <a:pt x="764246" y="9221"/>
                  <a:pt x="757743" y="14493"/>
                  <a:pt x="902677" y="0"/>
                </a:cubicBezTo>
                <a:cubicBezTo>
                  <a:pt x="1019908" y="4689"/>
                  <a:pt x="1137343" y="5708"/>
                  <a:pt x="1254369" y="14067"/>
                </a:cubicBezTo>
                <a:cubicBezTo>
                  <a:pt x="1269160" y="15123"/>
                  <a:pt x="1282266" y="24233"/>
                  <a:pt x="1296572" y="28135"/>
                </a:cubicBezTo>
                <a:cubicBezTo>
                  <a:pt x="1333878" y="38309"/>
                  <a:pt x="1409114" y="56270"/>
                  <a:pt x="1409114" y="56270"/>
                </a:cubicBezTo>
                <a:cubicBezTo>
                  <a:pt x="1427871" y="65649"/>
                  <a:pt x="1449275" y="70981"/>
                  <a:pt x="1465385" y="84406"/>
                </a:cubicBezTo>
                <a:cubicBezTo>
                  <a:pt x="1478373" y="95230"/>
                  <a:pt x="1485959" y="111487"/>
                  <a:pt x="1493520" y="126609"/>
                </a:cubicBezTo>
                <a:cubicBezTo>
                  <a:pt x="1507941" y="155450"/>
                  <a:pt x="1516304" y="212392"/>
                  <a:pt x="1521655" y="239150"/>
                </a:cubicBezTo>
                <a:cubicBezTo>
                  <a:pt x="1493753" y="350765"/>
                  <a:pt x="1510767" y="276350"/>
                  <a:pt x="1479452" y="464233"/>
                </a:cubicBezTo>
                <a:cubicBezTo>
                  <a:pt x="1476482" y="482055"/>
                  <a:pt x="1464261" y="553476"/>
                  <a:pt x="1451317" y="576775"/>
                </a:cubicBezTo>
                <a:cubicBezTo>
                  <a:pt x="1434895" y="606334"/>
                  <a:pt x="1427125" y="650488"/>
                  <a:pt x="1395046" y="661181"/>
                </a:cubicBezTo>
                <a:cubicBezTo>
                  <a:pt x="1241131" y="712487"/>
                  <a:pt x="1474264" y="630662"/>
                  <a:pt x="1310640" y="703384"/>
                </a:cubicBezTo>
                <a:cubicBezTo>
                  <a:pt x="1220605" y="743400"/>
                  <a:pt x="1241566" y="722222"/>
                  <a:pt x="1155895" y="745587"/>
                </a:cubicBezTo>
                <a:cubicBezTo>
                  <a:pt x="985958" y="791933"/>
                  <a:pt x="1161306" y="760893"/>
                  <a:pt x="973015" y="787790"/>
                </a:cubicBezTo>
                <a:lnTo>
                  <a:pt x="663526" y="773723"/>
                </a:lnTo>
                <a:cubicBezTo>
                  <a:pt x="621151" y="770989"/>
                  <a:pt x="579169" y="763880"/>
                  <a:pt x="536917" y="759655"/>
                </a:cubicBezTo>
                <a:lnTo>
                  <a:pt x="382172" y="745587"/>
                </a:lnTo>
                <a:cubicBezTo>
                  <a:pt x="358726" y="740898"/>
                  <a:pt x="334902" y="737811"/>
                  <a:pt x="311834" y="731520"/>
                </a:cubicBezTo>
                <a:cubicBezTo>
                  <a:pt x="283222" y="723717"/>
                  <a:pt x="227428" y="703384"/>
                  <a:pt x="227428" y="703384"/>
                </a:cubicBezTo>
                <a:cubicBezTo>
                  <a:pt x="218049" y="694006"/>
                  <a:pt x="206116" y="686622"/>
                  <a:pt x="199292" y="675249"/>
                </a:cubicBezTo>
                <a:cubicBezTo>
                  <a:pt x="191663" y="662534"/>
                  <a:pt x="188442" y="647521"/>
                  <a:pt x="185225" y="633046"/>
                </a:cubicBezTo>
                <a:cubicBezTo>
                  <a:pt x="176580" y="594143"/>
                  <a:pt x="176090" y="544439"/>
                  <a:pt x="157089" y="506436"/>
                </a:cubicBezTo>
                <a:cubicBezTo>
                  <a:pt x="126609" y="445475"/>
                  <a:pt x="135988" y="478301"/>
                  <a:pt x="86751" y="436098"/>
                </a:cubicBezTo>
                <a:cubicBezTo>
                  <a:pt x="66611" y="418835"/>
                  <a:pt x="30480" y="379827"/>
                  <a:pt x="30480" y="379827"/>
                </a:cubicBezTo>
                <a:cubicBezTo>
                  <a:pt x="14929" y="333176"/>
                  <a:pt x="0" y="379828"/>
                  <a:pt x="2345" y="365760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手繪多邊形 32"/>
          <p:cNvSpPr/>
          <p:nvPr/>
        </p:nvSpPr>
        <p:spPr>
          <a:xfrm>
            <a:off x="6146996" y="1556792"/>
            <a:ext cx="1853794" cy="942536"/>
          </a:xfrm>
          <a:custGeom>
            <a:avLst/>
            <a:gdLst>
              <a:gd name="connsiteX0" fmla="*/ 31101 w 1853794"/>
              <a:gd name="connsiteY0" fmla="*/ 309489 h 942536"/>
              <a:gd name="connsiteX1" fmla="*/ 87372 w 1853794"/>
              <a:gd name="connsiteY1" fmla="*/ 182880 h 942536"/>
              <a:gd name="connsiteX2" fmla="*/ 171778 w 1853794"/>
              <a:gd name="connsiteY2" fmla="*/ 154745 h 942536"/>
              <a:gd name="connsiteX3" fmla="*/ 256184 w 1853794"/>
              <a:gd name="connsiteY3" fmla="*/ 126609 h 942536"/>
              <a:gd name="connsiteX4" fmla="*/ 298387 w 1853794"/>
              <a:gd name="connsiteY4" fmla="*/ 98474 h 942536"/>
              <a:gd name="connsiteX5" fmla="*/ 382794 w 1853794"/>
              <a:gd name="connsiteY5" fmla="*/ 70339 h 942536"/>
              <a:gd name="connsiteX6" fmla="*/ 467200 w 1853794"/>
              <a:gd name="connsiteY6" fmla="*/ 42203 h 942536"/>
              <a:gd name="connsiteX7" fmla="*/ 537538 w 1853794"/>
              <a:gd name="connsiteY7" fmla="*/ 28136 h 942536"/>
              <a:gd name="connsiteX8" fmla="*/ 636012 w 1853794"/>
              <a:gd name="connsiteY8" fmla="*/ 0 h 942536"/>
              <a:gd name="connsiteX9" fmla="*/ 1339397 w 1853794"/>
              <a:gd name="connsiteY9" fmla="*/ 28136 h 942536"/>
              <a:gd name="connsiteX10" fmla="*/ 1508209 w 1853794"/>
              <a:gd name="connsiteY10" fmla="*/ 42203 h 942536"/>
              <a:gd name="connsiteX11" fmla="*/ 1620750 w 1853794"/>
              <a:gd name="connsiteY11" fmla="*/ 70339 h 942536"/>
              <a:gd name="connsiteX12" fmla="*/ 1733292 w 1853794"/>
              <a:gd name="connsiteY12" fmla="*/ 140677 h 942536"/>
              <a:gd name="connsiteX13" fmla="*/ 1817698 w 1853794"/>
              <a:gd name="connsiteY13" fmla="*/ 253219 h 942536"/>
              <a:gd name="connsiteX14" fmla="*/ 1831766 w 1853794"/>
              <a:gd name="connsiteY14" fmla="*/ 295422 h 942536"/>
              <a:gd name="connsiteX15" fmla="*/ 1831766 w 1853794"/>
              <a:gd name="connsiteY15" fmla="*/ 506437 h 942536"/>
              <a:gd name="connsiteX16" fmla="*/ 1775495 w 1853794"/>
              <a:gd name="connsiteY16" fmla="*/ 703385 h 942536"/>
              <a:gd name="connsiteX17" fmla="*/ 1733292 w 1853794"/>
              <a:gd name="connsiteY17" fmla="*/ 745588 h 942536"/>
              <a:gd name="connsiteX18" fmla="*/ 1634818 w 1853794"/>
              <a:gd name="connsiteY18" fmla="*/ 801859 h 942536"/>
              <a:gd name="connsiteX19" fmla="*/ 1564480 w 1853794"/>
              <a:gd name="connsiteY19" fmla="*/ 829994 h 942536"/>
              <a:gd name="connsiteX20" fmla="*/ 1297194 w 1853794"/>
              <a:gd name="connsiteY20" fmla="*/ 886265 h 942536"/>
              <a:gd name="connsiteX21" fmla="*/ 1226855 w 1853794"/>
              <a:gd name="connsiteY21" fmla="*/ 900333 h 942536"/>
              <a:gd name="connsiteX22" fmla="*/ 1170584 w 1853794"/>
              <a:gd name="connsiteY22" fmla="*/ 914400 h 942536"/>
              <a:gd name="connsiteX23" fmla="*/ 959569 w 1853794"/>
              <a:gd name="connsiteY23" fmla="*/ 928468 h 942536"/>
              <a:gd name="connsiteX24" fmla="*/ 847027 w 1853794"/>
              <a:gd name="connsiteY24" fmla="*/ 942536 h 942536"/>
              <a:gd name="connsiteX25" fmla="*/ 692283 w 1853794"/>
              <a:gd name="connsiteY25" fmla="*/ 928468 h 942536"/>
              <a:gd name="connsiteX26" fmla="*/ 621944 w 1853794"/>
              <a:gd name="connsiteY26" fmla="*/ 914400 h 942536"/>
              <a:gd name="connsiteX27" fmla="*/ 424997 w 1853794"/>
              <a:gd name="connsiteY27" fmla="*/ 858129 h 942536"/>
              <a:gd name="connsiteX28" fmla="*/ 354658 w 1853794"/>
              <a:gd name="connsiteY28" fmla="*/ 829994 h 942536"/>
              <a:gd name="connsiteX29" fmla="*/ 270252 w 1853794"/>
              <a:gd name="connsiteY29" fmla="*/ 773723 h 942536"/>
              <a:gd name="connsiteX30" fmla="*/ 228049 w 1853794"/>
              <a:gd name="connsiteY30" fmla="*/ 689317 h 942536"/>
              <a:gd name="connsiteX31" fmla="*/ 185846 w 1853794"/>
              <a:gd name="connsiteY31" fmla="*/ 647114 h 942536"/>
              <a:gd name="connsiteX32" fmla="*/ 115507 w 1853794"/>
              <a:gd name="connsiteY32" fmla="*/ 562708 h 942536"/>
              <a:gd name="connsiteX33" fmla="*/ 73304 w 1853794"/>
              <a:gd name="connsiteY33" fmla="*/ 492369 h 942536"/>
              <a:gd name="connsiteX34" fmla="*/ 17034 w 1853794"/>
              <a:gd name="connsiteY34" fmla="*/ 351693 h 942536"/>
              <a:gd name="connsiteX35" fmla="*/ 31101 w 1853794"/>
              <a:gd name="connsiteY35" fmla="*/ 309489 h 942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853794" h="942536">
                <a:moveTo>
                  <a:pt x="31101" y="309489"/>
                </a:moveTo>
                <a:cubicBezTo>
                  <a:pt x="42824" y="281354"/>
                  <a:pt x="59213" y="200479"/>
                  <a:pt x="87372" y="182880"/>
                </a:cubicBezTo>
                <a:cubicBezTo>
                  <a:pt x="112521" y="167162"/>
                  <a:pt x="143643" y="164123"/>
                  <a:pt x="171778" y="154745"/>
                </a:cubicBezTo>
                <a:lnTo>
                  <a:pt x="256184" y="126609"/>
                </a:lnTo>
                <a:cubicBezTo>
                  <a:pt x="272224" y="121262"/>
                  <a:pt x="282937" y="105341"/>
                  <a:pt x="298387" y="98474"/>
                </a:cubicBezTo>
                <a:cubicBezTo>
                  <a:pt x="325488" y="86429"/>
                  <a:pt x="354658" y="79717"/>
                  <a:pt x="382794" y="70339"/>
                </a:cubicBezTo>
                <a:lnTo>
                  <a:pt x="467200" y="42203"/>
                </a:lnTo>
                <a:cubicBezTo>
                  <a:pt x="489883" y="34642"/>
                  <a:pt x="514197" y="33323"/>
                  <a:pt x="537538" y="28136"/>
                </a:cubicBezTo>
                <a:cubicBezTo>
                  <a:pt x="590528" y="16361"/>
                  <a:pt x="589017" y="15665"/>
                  <a:pt x="636012" y="0"/>
                </a:cubicBezTo>
                <a:lnTo>
                  <a:pt x="1339397" y="28136"/>
                </a:lnTo>
                <a:cubicBezTo>
                  <a:pt x="1395759" y="31552"/>
                  <a:pt x="1451938" y="37514"/>
                  <a:pt x="1508209" y="42203"/>
                </a:cubicBezTo>
                <a:cubicBezTo>
                  <a:pt x="1545723" y="51582"/>
                  <a:pt x="1587592" y="50444"/>
                  <a:pt x="1620750" y="70339"/>
                </a:cubicBezTo>
                <a:cubicBezTo>
                  <a:pt x="1635553" y="79221"/>
                  <a:pt x="1711643" y="123358"/>
                  <a:pt x="1733292" y="140677"/>
                </a:cubicBezTo>
                <a:cubicBezTo>
                  <a:pt x="1763589" y="164915"/>
                  <a:pt x="1809517" y="228677"/>
                  <a:pt x="1817698" y="253219"/>
                </a:cubicBezTo>
                <a:lnTo>
                  <a:pt x="1831766" y="295422"/>
                </a:lnTo>
                <a:cubicBezTo>
                  <a:pt x="1847527" y="437263"/>
                  <a:pt x="1853794" y="388957"/>
                  <a:pt x="1831766" y="506437"/>
                </a:cubicBezTo>
                <a:cubicBezTo>
                  <a:pt x="1819477" y="571975"/>
                  <a:pt x="1816263" y="646310"/>
                  <a:pt x="1775495" y="703385"/>
                </a:cubicBezTo>
                <a:cubicBezTo>
                  <a:pt x="1763932" y="719574"/>
                  <a:pt x="1748576" y="732852"/>
                  <a:pt x="1733292" y="745588"/>
                </a:cubicBezTo>
                <a:cubicBezTo>
                  <a:pt x="1707430" y="767140"/>
                  <a:pt x="1664299" y="788756"/>
                  <a:pt x="1634818" y="801859"/>
                </a:cubicBezTo>
                <a:cubicBezTo>
                  <a:pt x="1611742" y="812115"/>
                  <a:pt x="1588706" y="822869"/>
                  <a:pt x="1564480" y="829994"/>
                </a:cubicBezTo>
                <a:cubicBezTo>
                  <a:pt x="1382125" y="883627"/>
                  <a:pt x="1442439" y="862057"/>
                  <a:pt x="1297194" y="886265"/>
                </a:cubicBezTo>
                <a:cubicBezTo>
                  <a:pt x="1273609" y="890196"/>
                  <a:pt x="1250196" y="895146"/>
                  <a:pt x="1226855" y="900333"/>
                </a:cubicBezTo>
                <a:cubicBezTo>
                  <a:pt x="1207981" y="904527"/>
                  <a:pt x="1189812" y="912376"/>
                  <a:pt x="1170584" y="914400"/>
                </a:cubicBezTo>
                <a:cubicBezTo>
                  <a:pt x="1100477" y="921780"/>
                  <a:pt x="1029798" y="922361"/>
                  <a:pt x="959569" y="928468"/>
                </a:cubicBezTo>
                <a:cubicBezTo>
                  <a:pt x="921905" y="931743"/>
                  <a:pt x="884541" y="937847"/>
                  <a:pt x="847027" y="942536"/>
                </a:cubicBezTo>
                <a:cubicBezTo>
                  <a:pt x="795446" y="937847"/>
                  <a:pt x="743677" y="934892"/>
                  <a:pt x="692283" y="928468"/>
                </a:cubicBezTo>
                <a:cubicBezTo>
                  <a:pt x="668557" y="925502"/>
                  <a:pt x="645242" y="919777"/>
                  <a:pt x="621944" y="914400"/>
                </a:cubicBezTo>
                <a:cubicBezTo>
                  <a:pt x="507123" y="887903"/>
                  <a:pt x="525769" y="891720"/>
                  <a:pt x="424997" y="858129"/>
                </a:cubicBezTo>
                <a:cubicBezTo>
                  <a:pt x="401041" y="850143"/>
                  <a:pt x="376827" y="842086"/>
                  <a:pt x="354658" y="829994"/>
                </a:cubicBezTo>
                <a:cubicBezTo>
                  <a:pt x="324972" y="813802"/>
                  <a:pt x="270252" y="773723"/>
                  <a:pt x="270252" y="773723"/>
                </a:cubicBezTo>
                <a:cubicBezTo>
                  <a:pt x="256153" y="731427"/>
                  <a:pt x="258349" y="725677"/>
                  <a:pt x="228049" y="689317"/>
                </a:cubicBezTo>
                <a:cubicBezTo>
                  <a:pt x="215313" y="674033"/>
                  <a:pt x="198582" y="662397"/>
                  <a:pt x="185846" y="647114"/>
                </a:cubicBezTo>
                <a:cubicBezTo>
                  <a:pt x="87918" y="529601"/>
                  <a:pt x="238803" y="686004"/>
                  <a:pt x="115507" y="562708"/>
                </a:cubicBezTo>
                <a:cubicBezTo>
                  <a:pt x="82855" y="464746"/>
                  <a:pt x="124798" y="569609"/>
                  <a:pt x="73304" y="492369"/>
                </a:cubicBezTo>
                <a:cubicBezTo>
                  <a:pt x="45705" y="450971"/>
                  <a:pt x="32285" y="397447"/>
                  <a:pt x="17034" y="351693"/>
                </a:cubicBezTo>
                <a:cubicBezTo>
                  <a:pt x="0" y="300592"/>
                  <a:pt x="19378" y="337624"/>
                  <a:pt x="31101" y="309489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7243763" y="381000"/>
            <a:ext cx="159543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altLang="zh-TW" sz="2400" dirty="0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rPr>
              <a:t>(Craig,57)</a:t>
            </a:r>
          </a:p>
        </p:txBody>
      </p:sp>
      <p:sp>
        <p:nvSpPr>
          <p:cNvPr id="36" name="圓角矩形 35"/>
          <p:cNvSpPr/>
          <p:nvPr/>
        </p:nvSpPr>
        <p:spPr>
          <a:xfrm>
            <a:off x="395536" y="980728"/>
            <a:ext cx="1440160" cy="54006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 smtClean="0"/>
          </a:p>
        </p:txBody>
      </p:sp>
      <p:sp>
        <p:nvSpPr>
          <p:cNvPr id="37" name="橢圓 36"/>
          <p:cNvSpPr/>
          <p:nvPr/>
        </p:nvSpPr>
        <p:spPr>
          <a:xfrm>
            <a:off x="489248" y="1864860"/>
            <a:ext cx="1058416" cy="19241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err="1" smtClean="0"/>
              <a:t>i</a:t>
            </a:r>
            <a:r>
              <a:rPr lang="en-US" altLang="zh-TW" dirty="0" smtClean="0"/>
              <a:t>=0</a:t>
            </a:r>
            <a:endParaRPr lang="zh-TW" altLang="en-US" dirty="0" smtClean="0">
              <a:latin typeface="cmsy1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827584" y="1196752"/>
            <a:ext cx="5325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 err="1" smtClean="0"/>
              <a:t>i</a:t>
            </a:r>
            <a:r>
              <a:rPr lang="en-US" altLang="zh-TW" dirty="0" smtClean="0"/>
              <a:t>=</a:t>
            </a:r>
            <a:r>
              <a:rPr lang="en-US" altLang="zh-TW" dirty="0" smtClean="0">
                <a:latin typeface="cmsy10"/>
              </a:rPr>
              <a:t>&gt;</a:t>
            </a:r>
            <a:endParaRPr lang="zh-TW" altLang="en-US" dirty="0" smtClean="0">
              <a:latin typeface="cmsy10"/>
            </a:endParaRPr>
          </a:p>
        </p:txBody>
      </p:sp>
      <p:sp>
        <p:nvSpPr>
          <p:cNvPr id="39" name="橢圓 38"/>
          <p:cNvSpPr/>
          <p:nvPr/>
        </p:nvSpPr>
        <p:spPr>
          <a:xfrm>
            <a:off x="539552" y="4314800"/>
            <a:ext cx="1058416" cy="1346448"/>
          </a:xfrm>
          <a:prstGeom prst="ellipse">
            <a:avLst/>
          </a:prstGeom>
          <a:solidFill>
            <a:schemeClr val="accent2">
              <a:lumMod val="50000"/>
              <a:alpha val="49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err="1" smtClean="0"/>
              <a:t>i</a:t>
            </a:r>
            <a:r>
              <a:rPr lang="en-US" altLang="zh-TW" dirty="0" smtClean="0"/>
              <a:t>&gt;2</a:t>
            </a:r>
            <a:endParaRPr lang="zh-TW" altLang="en-US" dirty="0" smtClean="0">
              <a:latin typeface="cmsy10"/>
            </a:endParaRPr>
          </a:p>
        </p:txBody>
      </p:sp>
      <p:sp>
        <p:nvSpPr>
          <p:cNvPr id="41" name="標題 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Craig </a:t>
            </a:r>
            <a:r>
              <a:rPr lang="en-US" altLang="zh-TW" dirty="0" err="1" smtClean="0"/>
              <a:t>Interpolant</a:t>
            </a:r>
            <a:endParaRPr lang="zh-TW" altLang="en-US" dirty="0"/>
          </a:p>
        </p:txBody>
      </p:sp>
      <p:sp>
        <p:nvSpPr>
          <p:cNvPr id="48" name="手繪多邊形 47"/>
          <p:cNvSpPr/>
          <p:nvPr/>
        </p:nvSpPr>
        <p:spPr>
          <a:xfrm>
            <a:off x="3854548" y="1970658"/>
            <a:ext cx="2349304" cy="913219"/>
          </a:xfrm>
          <a:custGeom>
            <a:avLst/>
            <a:gdLst>
              <a:gd name="connsiteX0" fmla="*/ 2349304 w 2349304"/>
              <a:gd name="connsiteY0" fmla="*/ 55090 h 913219"/>
              <a:gd name="connsiteX1" fmla="*/ 1913206 w 2349304"/>
              <a:gd name="connsiteY1" fmla="*/ 55090 h 913219"/>
              <a:gd name="connsiteX2" fmla="*/ 1631852 w 2349304"/>
              <a:gd name="connsiteY2" fmla="*/ 83225 h 913219"/>
              <a:gd name="connsiteX3" fmla="*/ 1463040 w 2349304"/>
              <a:gd name="connsiteY3" fmla="*/ 125428 h 913219"/>
              <a:gd name="connsiteX4" fmla="*/ 1392701 w 2349304"/>
              <a:gd name="connsiteY4" fmla="*/ 153564 h 913219"/>
              <a:gd name="connsiteX5" fmla="*/ 1294227 w 2349304"/>
              <a:gd name="connsiteY5" fmla="*/ 181699 h 913219"/>
              <a:gd name="connsiteX6" fmla="*/ 1125415 w 2349304"/>
              <a:gd name="connsiteY6" fmla="*/ 252037 h 913219"/>
              <a:gd name="connsiteX7" fmla="*/ 928467 w 2349304"/>
              <a:gd name="connsiteY7" fmla="*/ 336444 h 913219"/>
              <a:gd name="connsiteX8" fmla="*/ 858129 w 2349304"/>
              <a:gd name="connsiteY8" fmla="*/ 364579 h 913219"/>
              <a:gd name="connsiteX9" fmla="*/ 801858 w 2349304"/>
              <a:gd name="connsiteY9" fmla="*/ 392714 h 913219"/>
              <a:gd name="connsiteX10" fmla="*/ 745587 w 2349304"/>
              <a:gd name="connsiteY10" fmla="*/ 406782 h 913219"/>
              <a:gd name="connsiteX11" fmla="*/ 590843 w 2349304"/>
              <a:gd name="connsiteY11" fmla="*/ 477120 h 913219"/>
              <a:gd name="connsiteX12" fmla="*/ 492369 w 2349304"/>
              <a:gd name="connsiteY12" fmla="*/ 519324 h 913219"/>
              <a:gd name="connsiteX13" fmla="*/ 337624 w 2349304"/>
              <a:gd name="connsiteY13" fmla="*/ 589662 h 913219"/>
              <a:gd name="connsiteX14" fmla="*/ 211015 w 2349304"/>
              <a:gd name="connsiteY14" fmla="*/ 674068 h 913219"/>
              <a:gd name="connsiteX15" fmla="*/ 112541 w 2349304"/>
              <a:gd name="connsiteY15" fmla="*/ 716271 h 913219"/>
              <a:gd name="connsiteX16" fmla="*/ 42203 w 2349304"/>
              <a:gd name="connsiteY16" fmla="*/ 800677 h 913219"/>
              <a:gd name="connsiteX17" fmla="*/ 14067 w 2349304"/>
              <a:gd name="connsiteY17" fmla="*/ 885084 h 913219"/>
              <a:gd name="connsiteX18" fmla="*/ 0 w 2349304"/>
              <a:gd name="connsiteY18" fmla="*/ 913219 h 91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349304" h="913219">
                <a:moveTo>
                  <a:pt x="2349304" y="55090"/>
                </a:moveTo>
                <a:cubicBezTo>
                  <a:pt x="2184039" y="0"/>
                  <a:pt x="2307946" y="35835"/>
                  <a:pt x="1913206" y="55090"/>
                </a:cubicBezTo>
                <a:cubicBezTo>
                  <a:pt x="1761854" y="62473"/>
                  <a:pt x="1755824" y="65514"/>
                  <a:pt x="1631852" y="83225"/>
                </a:cubicBezTo>
                <a:cubicBezTo>
                  <a:pt x="1313542" y="189327"/>
                  <a:pt x="1775637" y="40173"/>
                  <a:pt x="1463040" y="125428"/>
                </a:cubicBezTo>
                <a:cubicBezTo>
                  <a:pt x="1438677" y="132072"/>
                  <a:pt x="1416658" y="145578"/>
                  <a:pt x="1392701" y="153564"/>
                </a:cubicBezTo>
                <a:cubicBezTo>
                  <a:pt x="1360315" y="164359"/>
                  <a:pt x="1326260" y="169897"/>
                  <a:pt x="1294227" y="181699"/>
                </a:cubicBezTo>
                <a:cubicBezTo>
                  <a:pt x="1237026" y="202773"/>
                  <a:pt x="1181598" y="228381"/>
                  <a:pt x="1125415" y="252037"/>
                </a:cubicBezTo>
                <a:lnTo>
                  <a:pt x="928467" y="336444"/>
                </a:lnTo>
                <a:cubicBezTo>
                  <a:pt x="905157" y="346156"/>
                  <a:pt x="880715" y="353286"/>
                  <a:pt x="858129" y="364579"/>
                </a:cubicBezTo>
                <a:cubicBezTo>
                  <a:pt x="839372" y="373957"/>
                  <a:pt x="821494" y="385351"/>
                  <a:pt x="801858" y="392714"/>
                </a:cubicBezTo>
                <a:cubicBezTo>
                  <a:pt x="783755" y="399503"/>
                  <a:pt x="764344" y="402093"/>
                  <a:pt x="745587" y="406782"/>
                </a:cubicBezTo>
                <a:cubicBezTo>
                  <a:pt x="577147" y="507846"/>
                  <a:pt x="780011" y="393045"/>
                  <a:pt x="590843" y="477120"/>
                </a:cubicBezTo>
                <a:cubicBezTo>
                  <a:pt x="465931" y="532637"/>
                  <a:pt x="641227" y="482109"/>
                  <a:pt x="492369" y="519324"/>
                </a:cubicBezTo>
                <a:cubicBezTo>
                  <a:pt x="278292" y="662041"/>
                  <a:pt x="518745" y="517213"/>
                  <a:pt x="337624" y="589662"/>
                </a:cubicBezTo>
                <a:cubicBezTo>
                  <a:pt x="276949" y="613932"/>
                  <a:pt x="263634" y="641181"/>
                  <a:pt x="211015" y="674068"/>
                </a:cubicBezTo>
                <a:cubicBezTo>
                  <a:pt x="171278" y="698904"/>
                  <a:pt x="153570" y="702595"/>
                  <a:pt x="112541" y="716271"/>
                </a:cubicBezTo>
                <a:cubicBezTo>
                  <a:pt x="86037" y="742775"/>
                  <a:pt x="57872" y="765422"/>
                  <a:pt x="42203" y="800677"/>
                </a:cubicBezTo>
                <a:cubicBezTo>
                  <a:pt x="30158" y="827778"/>
                  <a:pt x="27330" y="858557"/>
                  <a:pt x="14067" y="885084"/>
                </a:cubicBezTo>
                <a:lnTo>
                  <a:pt x="0" y="913219"/>
                </a:lnTo>
              </a:path>
            </a:pathLst>
          </a:cu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9" name="手繪多邊形 48"/>
          <p:cNvSpPr/>
          <p:nvPr/>
        </p:nvSpPr>
        <p:spPr>
          <a:xfrm>
            <a:off x="2956560" y="2489982"/>
            <a:ext cx="82644" cy="351692"/>
          </a:xfrm>
          <a:custGeom>
            <a:avLst/>
            <a:gdLst>
              <a:gd name="connsiteX0" fmla="*/ 25791 w 82644"/>
              <a:gd name="connsiteY0" fmla="*/ 0 h 351692"/>
              <a:gd name="connsiteX1" fmla="*/ 39858 w 82644"/>
              <a:gd name="connsiteY1" fmla="*/ 126609 h 351692"/>
              <a:gd name="connsiteX2" fmla="*/ 82062 w 82644"/>
              <a:gd name="connsiteY2" fmla="*/ 337624 h 351692"/>
              <a:gd name="connsiteX3" fmla="*/ 82062 w 82644"/>
              <a:gd name="connsiteY3" fmla="*/ 351692 h 351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644" h="351692">
                <a:moveTo>
                  <a:pt x="25791" y="0"/>
                </a:moveTo>
                <a:cubicBezTo>
                  <a:pt x="0" y="77371"/>
                  <a:pt x="11722" y="14070"/>
                  <a:pt x="39858" y="126609"/>
                </a:cubicBezTo>
                <a:cubicBezTo>
                  <a:pt x="70340" y="248535"/>
                  <a:pt x="67410" y="220407"/>
                  <a:pt x="82062" y="337624"/>
                </a:cubicBezTo>
                <a:cubicBezTo>
                  <a:pt x="82644" y="342277"/>
                  <a:pt x="82062" y="347003"/>
                  <a:pt x="82062" y="351692"/>
                </a:cubicBezTo>
              </a:path>
            </a:pathLst>
          </a:cu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投影片編號版面配置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84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Compute </a:t>
            </a:r>
            <a:r>
              <a:rPr lang="en-US" altLang="zh-TW" dirty="0" err="1" smtClean="0"/>
              <a:t>Interpolant</a:t>
            </a:r>
            <a:r>
              <a:rPr lang="en-US" altLang="zh-TW" dirty="0" smtClean="0"/>
              <a:t> using Princess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339752" y="1600200"/>
            <a:ext cx="6347048" cy="4525963"/>
          </a:xfrm>
        </p:spPr>
        <p:txBody>
          <a:bodyPr/>
          <a:lstStyle/>
          <a:p>
            <a:r>
              <a:rPr lang="en-US" altLang="zh-TW" dirty="0" smtClean="0"/>
              <a:t>(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=0) </a:t>
            </a:r>
            <a:r>
              <a:rPr lang="en-US" altLang="zh-TW" dirty="0" smtClean="0">
                <a:latin typeface="cmsy10"/>
              </a:rPr>
              <a:t>Æ</a:t>
            </a:r>
            <a:r>
              <a:rPr lang="en-US" altLang="zh-TW" dirty="0" smtClean="0"/>
              <a:t> (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&gt;2) is UNSAT</a:t>
            </a:r>
            <a:endParaRPr lang="zh-TW" altLang="en-US" dirty="0"/>
          </a:p>
        </p:txBody>
      </p:sp>
      <p:sp>
        <p:nvSpPr>
          <p:cNvPr id="8" name="圓角矩形 7"/>
          <p:cNvSpPr/>
          <p:nvPr/>
        </p:nvSpPr>
        <p:spPr>
          <a:xfrm>
            <a:off x="395536" y="1196752"/>
            <a:ext cx="1440160" cy="54006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 smtClean="0"/>
          </a:p>
        </p:txBody>
      </p:sp>
      <p:sp>
        <p:nvSpPr>
          <p:cNvPr id="9" name="橢圓 8"/>
          <p:cNvSpPr/>
          <p:nvPr/>
        </p:nvSpPr>
        <p:spPr>
          <a:xfrm>
            <a:off x="489248" y="2080884"/>
            <a:ext cx="1058416" cy="19241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err="1" smtClean="0"/>
              <a:t>i</a:t>
            </a:r>
            <a:r>
              <a:rPr lang="en-US" altLang="zh-TW" dirty="0" smtClean="0"/>
              <a:t>=0</a:t>
            </a:r>
            <a:endParaRPr lang="zh-TW" altLang="en-US" dirty="0" smtClean="0">
              <a:latin typeface="cmsy1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27584" y="1412776"/>
            <a:ext cx="5325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 err="1" smtClean="0"/>
              <a:t>i</a:t>
            </a:r>
            <a:r>
              <a:rPr lang="en-US" altLang="zh-TW" dirty="0" smtClean="0"/>
              <a:t>=</a:t>
            </a:r>
            <a:r>
              <a:rPr lang="en-US" altLang="zh-TW" dirty="0" smtClean="0">
                <a:latin typeface="cmsy10"/>
              </a:rPr>
              <a:t>&gt;</a:t>
            </a:r>
            <a:endParaRPr lang="zh-TW" altLang="en-US" dirty="0" smtClean="0">
              <a:latin typeface="cmsy10"/>
            </a:endParaRPr>
          </a:p>
        </p:txBody>
      </p:sp>
      <p:sp>
        <p:nvSpPr>
          <p:cNvPr id="11" name="橢圓 10"/>
          <p:cNvSpPr/>
          <p:nvPr/>
        </p:nvSpPr>
        <p:spPr>
          <a:xfrm>
            <a:off x="539552" y="4530824"/>
            <a:ext cx="1058416" cy="1346448"/>
          </a:xfrm>
          <a:prstGeom prst="ellipse">
            <a:avLst/>
          </a:prstGeom>
          <a:solidFill>
            <a:schemeClr val="accent2">
              <a:lumMod val="50000"/>
              <a:alpha val="49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err="1" smtClean="0"/>
              <a:t>i</a:t>
            </a:r>
            <a:r>
              <a:rPr lang="en-US" altLang="zh-TW" dirty="0" smtClean="0"/>
              <a:t>&gt;2</a:t>
            </a:r>
            <a:endParaRPr lang="zh-TW" altLang="en-US" dirty="0" smtClean="0">
              <a:latin typeface="cmsy10"/>
            </a:endParaRPr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85</a:t>
            </a:fld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2699792" y="2204864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dirty="0" smtClean="0"/>
              <a:t>\functions {</a:t>
            </a:r>
          </a:p>
          <a:p>
            <a:r>
              <a:rPr lang="en-US" altLang="zh-TW" dirty="0" smtClean="0"/>
              <a:t>  </a:t>
            </a:r>
            <a:r>
              <a:rPr lang="en-US" altLang="zh-TW" dirty="0" err="1" smtClean="0"/>
              <a:t>int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;</a:t>
            </a:r>
          </a:p>
          <a:p>
            <a:r>
              <a:rPr lang="en-US" altLang="zh-TW" dirty="0" smtClean="0"/>
              <a:t>}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\problem {</a:t>
            </a:r>
          </a:p>
          <a:p>
            <a:r>
              <a:rPr lang="en-US" altLang="zh-TW" dirty="0" smtClean="0"/>
              <a:t>  \part[p0] (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=0)</a:t>
            </a:r>
          </a:p>
          <a:p>
            <a:r>
              <a:rPr lang="en-US" altLang="zh-TW" dirty="0" smtClean="0"/>
              <a:t> &amp;</a:t>
            </a:r>
          </a:p>
          <a:p>
            <a:r>
              <a:rPr lang="en-US" altLang="zh-TW" dirty="0" smtClean="0"/>
              <a:t>  \part[p1] (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&gt;2) </a:t>
            </a:r>
          </a:p>
          <a:p>
            <a:r>
              <a:rPr lang="en-US" altLang="zh-TW" dirty="0" smtClean="0"/>
              <a:t>-&gt; false</a:t>
            </a:r>
          </a:p>
          <a:p>
            <a:r>
              <a:rPr lang="en-US" altLang="zh-TW" dirty="0" smtClean="0"/>
              <a:t>}</a:t>
            </a:r>
          </a:p>
          <a:p>
            <a:r>
              <a:rPr lang="en-US" altLang="zh-TW" dirty="0" smtClean="0"/>
              <a:t>\</a:t>
            </a:r>
            <a:r>
              <a:rPr lang="en-US" altLang="zh-TW" dirty="0" err="1" smtClean="0"/>
              <a:t>interpolant</a:t>
            </a:r>
            <a:r>
              <a:rPr lang="en-US" altLang="zh-TW" dirty="0" smtClean="0"/>
              <a:t> {p0; p1}</a:t>
            </a:r>
            <a:endParaRPr lang="en-US" altLang="zh-TW" dirty="0"/>
          </a:p>
        </p:txBody>
      </p:sp>
      <p:sp>
        <p:nvSpPr>
          <p:cNvPr id="14" name="矩形 13"/>
          <p:cNvSpPr/>
          <p:nvPr/>
        </p:nvSpPr>
        <p:spPr>
          <a:xfrm>
            <a:off x="2699792" y="5445224"/>
            <a:ext cx="4572000" cy="120032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r>
              <a:rPr lang="en-US" altLang="zh-TW" dirty="0" smtClean="0"/>
              <a:t>No </a:t>
            </a:r>
            <a:r>
              <a:rPr lang="en-US" altLang="zh-TW" dirty="0" err="1" smtClean="0"/>
              <a:t>countermodel</a:t>
            </a:r>
            <a:r>
              <a:rPr lang="en-US" altLang="zh-TW" dirty="0" smtClean="0"/>
              <a:t> exists, formula is valid</a:t>
            </a:r>
          </a:p>
          <a:p>
            <a:endParaRPr lang="en-US" altLang="zh-TW" dirty="0" smtClean="0"/>
          </a:p>
          <a:p>
            <a:r>
              <a:rPr lang="en-US" altLang="zh-TW" dirty="0" err="1" smtClean="0"/>
              <a:t>Interpolants</a:t>
            </a:r>
            <a:r>
              <a:rPr lang="en-US" altLang="zh-TW" dirty="0" smtClean="0"/>
              <a:t>:</a:t>
            </a:r>
          </a:p>
          <a:p>
            <a:r>
              <a:rPr lang="en-US" altLang="zh-TW" dirty="0" smtClean="0"/>
              <a:t>(-1*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 &gt;= 0)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圓角矩形 19"/>
          <p:cNvSpPr/>
          <p:nvPr/>
        </p:nvSpPr>
        <p:spPr>
          <a:xfrm>
            <a:off x="4499992" y="1268760"/>
            <a:ext cx="1440160" cy="54006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 smtClean="0"/>
          </a:p>
        </p:txBody>
      </p:sp>
      <p:sp>
        <p:nvSpPr>
          <p:cNvPr id="21" name="矩形 20"/>
          <p:cNvSpPr/>
          <p:nvPr/>
        </p:nvSpPr>
        <p:spPr>
          <a:xfrm>
            <a:off x="4932040" y="1484784"/>
            <a:ext cx="5325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 err="1" smtClean="0"/>
              <a:t>i</a:t>
            </a:r>
            <a:r>
              <a:rPr lang="en-US" altLang="zh-TW" dirty="0" smtClean="0"/>
              <a:t>=</a:t>
            </a:r>
            <a:r>
              <a:rPr lang="en-US" altLang="zh-TW" dirty="0" smtClean="0">
                <a:latin typeface="cmsy10"/>
              </a:rPr>
              <a:t>&gt;</a:t>
            </a:r>
            <a:endParaRPr lang="zh-TW" altLang="en-US" dirty="0" smtClean="0">
              <a:latin typeface="cmsy10"/>
            </a:endParaRPr>
          </a:p>
        </p:txBody>
      </p:sp>
      <p:sp>
        <p:nvSpPr>
          <p:cNvPr id="12" name="圓角矩形 11"/>
          <p:cNvSpPr/>
          <p:nvPr/>
        </p:nvSpPr>
        <p:spPr>
          <a:xfrm>
            <a:off x="2339752" y="1268760"/>
            <a:ext cx="1440160" cy="309634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 smtClean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 More Detailed Illustration </a:t>
            </a:r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539552" y="2152892"/>
            <a:ext cx="1058416" cy="1852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err="1" smtClean="0"/>
              <a:t>i</a:t>
            </a:r>
            <a:r>
              <a:rPr lang="en-US" altLang="zh-TW" dirty="0" smtClean="0"/>
              <a:t>=</a:t>
            </a:r>
            <a:r>
              <a:rPr lang="en-US" altLang="zh-TW" dirty="0" smtClean="0">
                <a:latin typeface="cmsy10"/>
              </a:rPr>
              <a:t>&gt;</a:t>
            </a:r>
            <a:endParaRPr lang="zh-TW" altLang="en-US" dirty="0" smtClean="0">
              <a:latin typeface="cmsy10"/>
            </a:endParaRPr>
          </a:p>
        </p:txBody>
      </p:sp>
      <p:cxnSp>
        <p:nvCxnSpPr>
          <p:cNvPr id="5" name="直線單箭頭接點 4"/>
          <p:cNvCxnSpPr/>
          <p:nvPr/>
        </p:nvCxnSpPr>
        <p:spPr>
          <a:xfrm>
            <a:off x="1597968" y="2851348"/>
            <a:ext cx="835496" cy="1588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字方塊 5"/>
          <p:cNvSpPr txBox="1"/>
          <p:nvPr/>
        </p:nvSpPr>
        <p:spPr>
          <a:xfrm>
            <a:off x="1619672" y="2060848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err="1" smtClean="0"/>
              <a:t>i</a:t>
            </a:r>
            <a:r>
              <a:rPr lang="en-US" altLang="zh-TW" b="1" dirty="0" smtClean="0"/>
              <a:t> := 0</a:t>
            </a:r>
            <a:endParaRPr lang="zh-TW" altLang="en-US" b="1" dirty="0"/>
          </a:p>
        </p:txBody>
      </p:sp>
      <p:sp>
        <p:nvSpPr>
          <p:cNvPr id="10" name="橢圓 9"/>
          <p:cNvSpPr/>
          <p:nvPr/>
        </p:nvSpPr>
        <p:spPr>
          <a:xfrm>
            <a:off x="2433464" y="2152892"/>
            <a:ext cx="1058416" cy="19241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err="1" smtClean="0"/>
              <a:t>i</a:t>
            </a:r>
            <a:r>
              <a:rPr lang="en-US" altLang="zh-TW" dirty="0" smtClean="0"/>
              <a:t>=0</a:t>
            </a:r>
            <a:endParaRPr lang="zh-TW" altLang="en-US" dirty="0" smtClean="0">
              <a:latin typeface="cmsy1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803059" y="1484784"/>
            <a:ext cx="4700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 err="1" smtClean="0"/>
              <a:t>i</a:t>
            </a:r>
            <a:r>
              <a:rPr lang="en-US" altLang="zh-TW" dirty="0" smtClean="0"/>
              <a:t>&lt;2</a:t>
            </a:r>
            <a:endParaRPr lang="zh-TW" altLang="en-US" dirty="0" smtClean="0">
              <a:latin typeface="cmsy10"/>
            </a:endParaRPr>
          </a:p>
        </p:txBody>
      </p:sp>
      <p:sp>
        <p:nvSpPr>
          <p:cNvPr id="14" name="橢圓 13"/>
          <p:cNvSpPr/>
          <p:nvPr/>
        </p:nvSpPr>
        <p:spPr>
          <a:xfrm>
            <a:off x="4665712" y="2152892"/>
            <a:ext cx="1058416" cy="19241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err="1" smtClean="0"/>
              <a:t>i</a:t>
            </a:r>
            <a:r>
              <a:rPr lang="en-US" altLang="zh-TW" dirty="0" smtClean="0"/>
              <a:t>&gt;=2</a:t>
            </a:r>
            <a:endParaRPr lang="zh-TW" altLang="en-US" dirty="0" smtClean="0">
              <a:latin typeface="cmsy10"/>
            </a:endParaRPr>
          </a:p>
        </p:txBody>
      </p:sp>
      <p:cxnSp>
        <p:nvCxnSpPr>
          <p:cNvPr id="15" name="直線單箭頭接點 14"/>
          <p:cNvCxnSpPr/>
          <p:nvPr/>
        </p:nvCxnSpPr>
        <p:spPr>
          <a:xfrm rot="16200000" flipH="1">
            <a:off x="2771800" y="4509120"/>
            <a:ext cx="864096" cy="576064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字方塊 15"/>
          <p:cNvSpPr txBox="1"/>
          <p:nvPr/>
        </p:nvSpPr>
        <p:spPr>
          <a:xfrm>
            <a:off x="2411760" y="4509120"/>
            <a:ext cx="69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err="1" smtClean="0"/>
              <a:t>i</a:t>
            </a:r>
            <a:r>
              <a:rPr lang="en-US" altLang="zh-TW" b="1" dirty="0" smtClean="0"/>
              <a:t> &lt;= 0</a:t>
            </a:r>
            <a:endParaRPr lang="zh-TW" altLang="en-US" b="1" dirty="0"/>
          </a:p>
        </p:txBody>
      </p:sp>
      <p:sp>
        <p:nvSpPr>
          <p:cNvPr id="22" name="橢圓 21"/>
          <p:cNvSpPr/>
          <p:nvPr/>
        </p:nvSpPr>
        <p:spPr>
          <a:xfrm>
            <a:off x="6804248" y="2586608"/>
            <a:ext cx="1058416" cy="1346448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err="1" smtClean="0"/>
              <a:t>i</a:t>
            </a:r>
            <a:r>
              <a:rPr lang="en-US" altLang="zh-TW" dirty="0" smtClean="0"/>
              <a:t>!=2</a:t>
            </a:r>
            <a:endParaRPr lang="zh-TW" altLang="en-US" dirty="0" smtClean="0">
              <a:latin typeface="cmsy10"/>
            </a:endParaRPr>
          </a:p>
        </p:txBody>
      </p:sp>
      <p:cxnSp>
        <p:nvCxnSpPr>
          <p:cNvPr id="23" name="直線單箭頭接點 22"/>
          <p:cNvCxnSpPr>
            <a:endCxn id="22" idx="2"/>
          </p:cNvCxnSpPr>
          <p:nvPr/>
        </p:nvCxnSpPr>
        <p:spPr>
          <a:xfrm>
            <a:off x="5940152" y="3250648"/>
            <a:ext cx="864096" cy="9184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字方塊 23"/>
          <p:cNvSpPr txBox="1"/>
          <p:nvPr/>
        </p:nvSpPr>
        <p:spPr>
          <a:xfrm>
            <a:off x="6012160" y="2060848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err="1" smtClean="0"/>
              <a:t>i</a:t>
            </a:r>
            <a:r>
              <a:rPr lang="en-US" altLang="zh-TW" b="1" dirty="0" smtClean="0"/>
              <a:t> != 2</a:t>
            </a:r>
            <a:endParaRPr lang="zh-TW" altLang="en-US" b="1" dirty="0"/>
          </a:p>
        </p:txBody>
      </p:sp>
      <p:sp>
        <p:nvSpPr>
          <p:cNvPr id="17" name="橢圓 16"/>
          <p:cNvSpPr/>
          <p:nvPr/>
        </p:nvSpPr>
        <p:spPr>
          <a:xfrm>
            <a:off x="4716016" y="3429000"/>
            <a:ext cx="1058416" cy="1706488"/>
          </a:xfrm>
          <a:prstGeom prst="ellipse">
            <a:avLst/>
          </a:prstGeom>
          <a:solidFill>
            <a:schemeClr val="accent2">
              <a:lumMod val="50000"/>
              <a:alpha val="49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err="1" smtClean="0"/>
              <a:t>i</a:t>
            </a:r>
            <a:r>
              <a:rPr lang="en-US" altLang="zh-TW" dirty="0" smtClean="0"/>
              <a:t>!=2</a:t>
            </a:r>
            <a:endParaRPr lang="zh-TW" altLang="en-US" dirty="0" smtClean="0">
              <a:latin typeface="cmsy10"/>
            </a:endParaRPr>
          </a:p>
        </p:txBody>
      </p:sp>
      <p:cxnSp>
        <p:nvCxnSpPr>
          <p:cNvPr id="18" name="直線單箭頭接點 17"/>
          <p:cNvCxnSpPr>
            <a:stCxn id="17" idx="6"/>
            <a:endCxn id="22" idx="3"/>
          </p:cNvCxnSpPr>
          <p:nvPr/>
        </p:nvCxnSpPr>
        <p:spPr>
          <a:xfrm flipV="1">
            <a:off x="5774432" y="3735873"/>
            <a:ext cx="1184818" cy="546371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字方塊 18"/>
          <p:cNvSpPr txBox="1"/>
          <p:nvPr/>
        </p:nvSpPr>
        <p:spPr>
          <a:xfrm>
            <a:off x="6228184" y="4077072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err="1" smtClean="0"/>
              <a:t>i</a:t>
            </a:r>
            <a:r>
              <a:rPr lang="en-US" altLang="zh-TW" b="1" dirty="0" smtClean="0"/>
              <a:t> != 2</a:t>
            </a:r>
            <a:endParaRPr lang="zh-TW" altLang="en-US" b="1" dirty="0"/>
          </a:p>
        </p:txBody>
      </p:sp>
      <p:sp>
        <p:nvSpPr>
          <p:cNvPr id="31" name="矩形 30"/>
          <p:cNvSpPr/>
          <p:nvPr/>
        </p:nvSpPr>
        <p:spPr>
          <a:xfrm>
            <a:off x="4966096" y="3563724"/>
            <a:ext cx="470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 err="1" smtClean="0">
                <a:solidFill>
                  <a:schemeClr val="bg1"/>
                </a:solidFill>
              </a:rPr>
              <a:t>i</a:t>
            </a:r>
            <a:r>
              <a:rPr lang="en-US" altLang="zh-TW" dirty="0" smtClean="0">
                <a:solidFill>
                  <a:schemeClr val="bg1"/>
                </a:solidFill>
              </a:rPr>
              <a:t>&gt;2</a:t>
            </a:r>
            <a:endParaRPr lang="zh-TW" altLang="en-US" dirty="0" smtClean="0">
              <a:solidFill>
                <a:schemeClr val="bg1"/>
              </a:solidFill>
              <a:latin typeface="cmsy10"/>
            </a:endParaRPr>
          </a:p>
        </p:txBody>
      </p:sp>
      <p:sp>
        <p:nvSpPr>
          <p:cNvPr id="40" name="手繪多邊形 39"/>
          <p:cNvSpPr/>
          <p:nvPr/>
        </p:nvSpPr>
        <p:spPr>
          <a:xfrm>
            <a:off x="4803274" y="3421380"/>
            <a:ext cx="818381" cy="668655"/>
          </a:xfrm>
          <a:custGeom>
            <a:avLst/>
            <a:gdLst>
              <a:gd name="connsiteX0" fmla="*/ 6851 w 818381"/>
              <a:gd name="connsiteY0" fmla="*/ 379095 h 668655"/>
              <a:gd name="connsiteX1" fmla="*/ 6851 w 818381"/>
              <a:gd name="connsiteY1" fmla="*/ 379095 h 668655"/>
              <a:gd name="connsiteX2" fmla="*/ 16376 w 818381"/>
              <a:gd name="connsiteY2" fmla="*/ 365760 h 668655"/>
              <a:gd name="connsiteX3" fmla="*/ 25901 w 818381"/>
              <a:gd name="connsiteY3" fmla="*/ 346710 h 668655"/>
              <a:gd name="connsiteX4" fmla="*/ 27806 w 818381"/>
              <a:gd name="connsiteY4" fmla="*/ 340995 h 668655"/>
              <a:gd name="connsiteX5" fmla="*/ 29711 w 818381"/>
              <a:gd name="connsiteY5" fmla="*/ 333375 h 668655"/>
              <a:gd name="connsiteX6" fmla="*/ 33521 w 818381"/>
              <a:gd name="connsiteY6" fmla="*/ 327660 h 668655"/>
              <a:gd name="connsiteX7" fmla="*/ 37331 w 818381"/>
              <a:gd name="connsiteY7" fmla="*/ 316230 h 668655"/>
              <a:gd name="connsiteX8" fmla="*/ 41141 w 818381"/>
              <a:gd name="connsiteY8" fmla="*/ 304800 h 668655"/>
              <a:gd name="connsiteX9" fmla="*/ 43046 w 818381"/>
              <a:gd name="connsiteY9" fmla="*/ 299085 h 668655"/>
              <a:gd name="connsiteX10" fmla="*/ 50666 w 818381"/>
              <a:gd name="connsiteY10" fmla="*/ 281940 h 668655"/>
              <a:gd name="connsiteX11" fmla="*/ 54476 w 818381"/>
              <a:gd name="connsiteY11" fmla="*/ 276225 h 668655"/>
              <a:gd name="connsiteX12" fmla="*/ 58286 w 818381"/>
              <a:gd name="connsiteY12" fmla="*/ 264795 h 668655"/>
              <a:gd name="connsiteX13" fmla="*/ 62096 w 818381"/>
              <a:gd name="connsiteY13" fmla="*/ 259080 h 668655"/>
              <a:gd name="connsiteX14" fmla="*/ 67811 w 818381"/>
              <a:gd name="connsiteY14" fmla="*/ 247650 h 668655"/>
              <a:gd name="connsiteX15" fmla="*/ 73526 w 818381"/>
              <a:gd name="connsiteY15" fmla="*/ 243840 h 668655"/>
              <a:gd name="connsiteX16" fmla="*/ 81146 w 818381"/>
              <a:gd name="connsiteY16" fmla="*/ 232410 h 668655"/>
              <a:gd name="connsiteX17" fmla="*/ 84956 w 818381"/>
              <a:gd name="connsiteY17" fmla="*/ 226695 h 668655"/>
              <a:gd name="connsiteX18" fmla="*/ 90671 w 818381"/>
              <a:gd name="connsiteY18" fmla="*/ 219075 h 668655"/>
              <a:gd name="connsiteX19" fmla="*/ 96386 w 818381"/>
              <a:gd name="connsiteY19" fmla="*/ 213360 h 668655"/>
              <a:gd name="connsiteX20" fmla="*/ 100196 w 818381"/>
              <a:gd name="connsiteY20" fmla="*/ 207645 h 668655"/>
              <a:gd name="connsiteX21" fmla="*/ 105911 w 818381"/>
              <a:gd name="connsiteY21" fmla="*/ 201930 h 668655"/>
              <a:gd name="connsiteX22" fmla="*/ 109721 w 818381"/>
              <a:gd name="connsiteY22" fmla="*/ 196215 h 668655"/>
              <a:gd name="connsiteX23" fmla="*/ 115436 w 818381"/>
              <a:gd name="connsiteY23" fmla="*/ 190500 h 668655"/>
              <a:gd name="connsiteX24" fmla="*/ 128771 w 818381"/>
              <a:gd name="connsiteY24" fmla="*/ 175260 h 668655"/>
              <a:gd name="connsiteX25" fmla="*/ 140201 w 818381"/>
              <a:gd name="connsiteY25" fmla="*/ 158115 h 668655"/>
              <a:gd name="connsiteX26" fmla="*/ 145916 w 818381"/>
              <a:gd name="connsiteY26" fmla="*/ 152400 h 668655"/>
              <a:gd name="connsiteX27" fmla="*/ 149726 w 818381"/>
              <a:gd name="connsiteY27" fmla="*/ 146685 h 668655"/>
              <a:gd name="connsiteX28" fmla="*/ 155441 w 818381"/>
              <a:gd name="connsiteY28" fmla="*/ 142875 h 668655"/>
              <a:gd name="connsiteX29" fmla="*/ 166871 w 818381"/>
              <a:gd name="connsiteY29" fmla="*/ 131445 h 668655"/>
              <a:gd name="connsiteX30" fmla="*/ 174491 w 818381"/>
              <a:gd name="connsiteY30" fmla="*/ 125730 h 668655"/>
              <a:gd name="connsiteX31" fmla="*/ 180206 w 818381"/>
              <a:gd name="connsiteY31" fmla="*/ 120015 h 668655"/>
              <a:gd name="connsiteX32" fmla="*/ 185921 w 818381"/>
              <a:gd name="connsiteY32" fmla="*/ 116205 h 668655"/>
              <a:gd name="connsiteX33" fmla="*/ 193541 w 818381"/>
              <a:gd name="connsiteY33" fmla="*/ 110490 h 668655"/>
              <a:gd name="connsiteX34" fmla="*/ 201161 w 818381"/>
              <a:gd name="connsiteY34" fmla="*/ 106680 h 668655"/>
              <a:gd name="connsiteX35" fmla="*/ 212591 w 818381"/>
              <a:gd name="connsiteY35" fmla="*/ 95250 h 668655"/>
              <a:gd name="connsiteX36" fmla="*/ 220211 w 818381"/>
              <a:gd name="connsiteY36" fmla="*/ 91440 h 668655"/>
              <a:gd name="connsiteX37" fmla="*/ 225926 w 818381"/>
              <a:gd name="connsiteY37" fmla="*/ 85725 h 668655"/>
              <a:gd name="connsiteX38" fmla="*/ 231641 w 818381"/>
              <a:gd name="connsiteY38" fmla="*/ 81915 h 668655"/>
              <a:gd name="connsiteX39" fmla="*/ 237356 w 818381"/>
              <a:gd name="connsiteY39" fmla="*/ 76200 h 668655"/>
              <a:gd name="connsiteX40" fmla="*/ 248786 w 818381"/>
              <a:gd name="connsiteY40" fmla="*/ 68580 h 668655"/>
              <a:gd name="connsiteX41" fmla="*/ 265931 w 818381"/>
              <a:gd name="connsiteY41" fmla="*/ 57150 h 668655"/>
              <a:gd name="connsiteX42" fmla="*/ 271646 w 818381"/>
              <a:gd name="connsiteY42" fmla="*/ 53340 h 668655"/>
              <a:gd name="connsiteX43" fmla="*/ 277361 w 818381"/>
              <a:gd name="connsiteY43" fmla="*/ 47625 h 668655"/>
              <a:gd name="connsiteX44" fmla="*/ 283076 w 818381"/>
              <a:gd name="connsiteY44" fmla="*/ 45720 h 668655"/>
              <a:gd name="connsiteX45" fmla="*/ 294506 w 818381"/>
              <a:gd name="connsiteY45" fmla="*/ 40005 h 668655"/>
              <a:gd name="connsiteX46" fmla="*/ 300221 w 818381"/>
              <a:gd name="connsiteY46" fmla="*/ 36195 h 668655"/>
              <a:gd name="connsiteX47" fmla="*/ 307841 w 818381"/>
              <a:gd name="connsiteY47" fmla="*/ 34290 h 668655"/>
              <a:gd name="connsiteX48" fmla="*/ 324986 w 818381"/>
              <a:gd name="connsiteY48" fmla="*/ 28575 h 668655"/>
              <a:gd name="connsiteX49" fmla="*/ 338321 w 818381"/>
              <a:gd name="connsiteY49" fmla="*/ 24765 h 668655"/>
              <a:gd name="connsiteX50" fmla="*/ 345941 w 818381"/>
              <a:gd name="connsiteY50" fmla="*/ 20955 h 668655"/>
              <a:gd name="connsiteX51" fmla="*/ 357371 w 818381"/>
              <a:gd name="connsiteY51" fmla="*/ 17145 h 668655"/>
              <a:gd name="connsiteX52" fmla="*/ 368801 w 818381"/>
              <a:gd name="connsiteY52" fmla="*/ 13335 h 668655"/>
              <a:gd name="connsiteX53" fmla="*/ 374516 w 818381"/>
              <a:gd name="connsiteY53" fmla="*/ 11430 h 668655"/>
              <a:gd name="connsiteX54" fmla="*/ 380231 w 818381"/>
              <a:gd name="connsiteY54" fmla="*/ 9525 h 668655"/>
              <a:gd name="connsiteX55" fmla="*/ 385946 w 818381"/>
              <a:gd name="connsiteY55" fmla="*/ 5715 h 668655"/>
              <a:gd name="connsiteX56" fmla="*/ 404996 w 818381"/>
              <a:gd name="connsiteY56" fmla="*/ 0 h 668655"/>
              <a:gd name="connsiteX57" fmla="*/ 473576 w 818381"/>
              <a:gd name="connsiteY57" fmla="*/ 5715 h 668655"/>
              <a:gd name="connsiteX58" fmla="*/ 494531 w 818381"/>
              <a:gd name="connsiteY58" fmla="*/ 7620 h 668655"/>
              <a:gd name="connsiteX59" fmla="*/ 504056 w 818381"/>
              <a:gd name="connsiteY59" fmla="*/ 9525 h 668655"/>
              <a:gd name="connsiteX60" fmla="*/ 547871 w 818381"/>
              <a:gd name="connsiteY60" fmla="*/ 13335 h 668655"/>
              <a:gd name="connsiteX61" fmla="*/ 555491 w 818381"/>
              <a:gd name="connsiteY61" fmla="*/ 15240 h 668655"/>
              <a:gd name="connsiteX62" fmla="*/ 566921 w 818381"/>
              <a:gd name="connsiteY62" fmla="*/ 17145 h 668655"/>
              <a:gd name="connsiteX63" fmla="*/ 572636 w 818381"/>
              <a:gd name="connsiteY63" fmla="*/ 19050 h 668655"/>
              <a:gd name="connsiteX64" fmla="*/ 585971 w 818381"/>
              <a:gd name="connsiteY64" fmla="*/ 22860 h 668655"/>
              <a:gd name="connsiteX65" fmla="*/ 597401 w 818381"/>
              <a:gd name="connsiteY65" fmla="*/ 28575 h 668655"/>
              <a:gd name="connsiteX66" fmla="*/ 603116 w 818381"/>
              <a:gd name="connsiteY66" fmla="*/ 32385 h 668655"/>
              <a:gd name="connsiteX67" fmla="*/ 614546 w 818381"/>
              <a:gd name="connsiteY67" fmla="*/ 36195 h 668655"/>
              <a:gd name="connsiteX68" fmla="*/ 620261 w 818381"/>
              <a:gd name="connsiteY68" fmla="*/ 40005 h 668655"/>
              <a:gd name="connsiteX69" fmla="*/ 631691 w 818381"/>
              <a:gd name="connsiteY69" fmla="*/ 45720 h 668655"/>
              <a:gd name="connsiteX70" fmla="*/ 643121 w 818381"/>
              <a:gd name="connsiteY70" fmla="*/ 57150 h 668655"/>
              <a:gd name="connsiteX71" fmla="*/ 646931 w 818381"/>
              <a:gd name="connsiteY71" fmla="*/ 62865 h 668655"/>
              <a:gd name="connsiteX72" fmla="*/ 652646 w 818381"/>
              <a:gd name="connsiteY72" fmla="*/ 66675 h 668655"/>
              <a:gd name="connsiteX73" fmla="*/ 658361 w 818381"/>
              <a:gd name="connsiteY73" fmla="*/ 72390 h 668655"/>
              <a:gd name="connsiteX74" fmla="*/ 664076 w 818381"/>
              <a:gd name="connsiteY74" fmla="*/ 76200 h 668655"/>
              <a:gd name="connsiteX75" fmla="*/ 681221 w 818381"/>
              <a:gd name="connsiteY75" fmla="*/ 89535 h 668655"/>
              <a:gd name="connsiteX76" fmla="*/ 694556 w 818381"/>
              <a:gd name="connsiteY76" fmla="*/ 106680 h 668655"/>
              <a:gd name="connsiteX77" fmla="*/ 700271 w 818381"/>
              <a:gd name="connsiteY77" fmla="*/ 110490 h 668655"/>
              <a:gd name="connsiteX78" fmla="*/ 709796 w 818381"/>
              <a:gd name="connsiteY78" fmla="*/ 120015 h 668655"/>
              <a:gd name="connsiteX79" fmla="*/ 713606 w 818381"/>
              <a:gd name="connsiteY79" fmla="*/ 125730 h 668655"/>
              <a:gd name="connsiteX80" fmla="*/ 725036 w 818381"/>
              <a:gd name="connsiteY80" fmla="*/ 135255 h 668655"/>
              <a:gd name="connsiteX81" fmla="*/ 738371 w 818381"/>
              <a:gd name="connsiteY81" fmla="*/ 150495 h 668655"/>
              <a:gd name="connsiteX82" fmla="*/ 745991 w 818381"/>
              <a:gd name="connsiteY82" fmla="*/ 161925 h 668655"/>
              <a:gd name="connsiteX83" fmla="*/ 749801 w 818381"/>
              <a:gd name="connsiteY83" fmla="*/ 167640 h 668655"/>
              <a:gd name="connsiteX84" fmla="*/ 755516 w 818381"/>
              <a:gd name="connsiteY84" fmla="*/ 173355 h 668655"/>
              <a:gd name="connsiteX85" fmla="*/ 770756 w 818381"/>
              <a:gd name="connsiteY85" fmla="*/ 194310 h 668655"/>
              <a:gd name="connsiteX86" fmla="*/ 776471 w 818381"/>
              <a:gd name="connsiteY86" fmla="*/ 200025 h 668655"/>
              <a:gd name="connsiteX87" fmla="*/ 784091 w 818381"/>
              <a:gd name="connsiteY87" fmla="*/ 211455 h 668655"/>
              <a:gd name="connsiteX88" fmla="*/ 787901 w 818381"/>
              <a:gd name="connsiteY88" fmla="*/ 217170 h 668655"/>
              <a:gd name="connsiteX89" fmla="*/ 793616 w 818381"/>
              <a:gd name="connsiteY89" fmla="*/ 222885 h 668655"/>
              <a:gd name="connsiteX90" fmla="*/ 806951 w 818381"/>
              <a:gd name="connsiteY90" fmla="*/ 238125 h 668655"/>
              <a:gd name="connsiteX91" fmla="*/ 814571 w 818381"/>
              <a:gd name="connsiteY91" fmla="*/ 249555 h 668655"/>
              <a:gd name="connsiteX92" fmla="*/ 818381 w 818381"/>
              <a:gd name="connsiteY92" fmla="*/ 255270 h 668655"/>
              <a:gd name="connsiteX93" fmla="*/ 814571 w 818381"/>
              <a:gd name="connsiteY93" fmla="*/ 280035 h 668655"/>
              <a:gd name="connsiteX94" fmla="*/ 810761 w 818381"/>
              <a:gd name="connsiteY94" fmla="*/ 291465 h 668655"/>
              <a:gd name="connsiteX95" fmla="*/ 808856 w 818381"/>
              <a:gd name="connsiteY95" fmla="*/ 297180 h 668655"/>
              <a:gd name="connsiteX96" fmla="*/ 805046 w 818381"/>
              <a:gd name="connsiteY96" fmla="*/ 302895 h 668655"/>
              <a:gd name="connsiteX97" fmla="*/ 799331 w 818381"/>
              <a:gd name="connsiteY97" fmla="*/ 316230 h 668655"/>
              <a:gd name="connsiteX98" fmla="*/ 795521 w 818381"/>
              <a:gd name="connsiteY98" fmla="*/ 321945 h 668655"/>
              <a:gd name="connsiteX99" fmla="*/ 791711 w 818381"/>
              <a:gd name="connsiteY99" fmla="*/ 333375 h 668655"/>
              <a:gd name="connsiteX100" fmla="*/ 787901 w 818381"/>
              <a:gd name="connsiteY100" fmla="*/ 339090 h 668655"/>
              <a:gd name="connsiteX101" fmla="*/ 784091 w 818381"/>
              <a:gd name="connsiteY101" fmla="*/ 350520 h 668655"/>
              <a:gd name="connsiteX102" fmla="*/ 780281 w 818381"/>
              <a:gd name="connsiteY102" fmla="*/ 361950 h 668655"/>
              <a:gd name="connsiteX103" fmla="*/ 772661 w 818381"/>
              <a:gd name="connsiteY103" fmla="*/ 373380 h 668655"/>
              <a:gd name="connsiteX104" fmla="*/ 768851 w 818381"/>
              <a:gd name="connsiteY104" fmla="*/ 384810 h 668655"/>
              <a:gd name="connsiteX105" fmla="*/ 761231 w 818381"/>
              <a:gd name="connsiteY105" fmla="*/ 401955 h 668655"/>
              <a:gd name="connsiteX106" fmla="*/ 757421 w 818381"/>
              <a:gd name="connsiteY106" fmla="*/ 407670 h 668655"/>
              <a:gd name="connsiteX107" fmla="*/ 753611 w 818381"/>
              <a:gd name="connsiteY107" fmla="*/ 415290 h 668655"/>
              <a:gd name="connsiteX108" fmla="*/ 749801 w 818381"/>
              <a:gd name="connsiteY108" fmla="*/ 421005 h 668655"/>
              <a:gd name="connsiteX109" fmla="*/ 738371 w 818381"/>
              <a:gd name="connsiteY109" fmla="*/ 440055 h 668655"/>
              <a:gd name="connsiteX110" fmla="*/ 715511 w 818381"/>
              <a:gd name="connsiteY110" fmla="*/ 474345 h 668655"/>
              <a:gd name="connsiteX111" fmla="*/ 709796 w 818381"/>
              <a:gd name="connsiteY111" fmla="*/ 480060 h 668655"/>
              <a:gd name="connsiteX112" fmla="*/ 705986 w 818381"/>
              <a:gd name="connsiteY112" fmla="*/ 485775 h 668655"/>
              <a:gd name="connsiteX113" fmla="*/ 698366 w 818381"/>
              <a:gd name="connsiteY113" fmla="*/ 493395 h 668655"/>
              <a:gd name="connsiteX114" fmla="*/ 685031 w 818381"/>
              <a:gd name="connsiteY114" fmla="*/ 510540 h 668655"/>
              <a:gd name="connsiteX115" fmla="*/ 677411 w 818381"/>
              <a:gd name="connsiteY115" fmla="*/ 518160 h 668655"/>
              <a:gd name="connsiteX116" fmla="*/ 671696 w 818381"/>
              <a:gd name="connsiteY116" fmla="*/ 525780 h 668655"/>
              <a:gd name="connsiteX117" fmla="*/ 667886 w 818381"/>
              <a:gd name="connsiteY117" fmla="*/ 531495 h 668655"/>
              <a:gd name="connsiteX118" fmla="*/ 660266 w 818381"/>
              <a:gd name="connsiteY118" fmla="*/ 537210 h 668655"/>
              <a:gd name="connsiteX119" fmla="*/ 650741 w 818381"/>
              <a:gd name="connsiteY119" fmla="*/ 548640 h 668655"/>
              <a:gd name="connsiteX120" fmla="*/ 639311 w 818381"/>
              <a:gd name="connsiteY120" fmla="*/ 556260 h 668655"/>
              <a:gd name="connsiteX121" fmla="*/ 631691 w 818381"/>
              <a:gd name="connsiteY121" fmla="*/ 561975 h 668655"/>
              <a:gd name="connsiteX122" fmla="*/ 624071 w 818381"/>
              <a:gd name="connsiteY122" fmla="*/ 565785 h 668655"/>
              <a:gd name="connsiteX123" fmla="*/ 618356 w 818381"/>
              <a:gd name="connsiteY123" fmla="*/ 569595 h 668655"/>
              <a:gd name="connsiteX124" fmla="*/ 610736 w 818381"/>
              <a:gd name="connsiteY124" fmla="*/ 573405 h 668655"/>
              <a:gd name="connsiteX125" fmla="*/ 597401 w 818381"/>
              <a:gd name="connsiteY125" fmla="*/ 584835 h 668655"/>
              <a:gd name="connsiteX126" fmla="*/ 585971 w 818381"/>
              <a:gd name="connsiteY126" fmla="*/ 590550 h 668655"/>
              <a:gd name="connsiteX127" fmla="*/ 574541 w 818381"/>
              <a:gd name="connsiteY127" fmla="*/ 598170 h 668655"/>
              <a:gd name="connsiteX128" fmla="*/ 563111 w 818381"/>
              <a:gd name="connsiteY128" fmla="*/ 605790 h 668655"/>
              <a:gd name="connsiteX129" fmla="*/ 557396 w 818381"/>
              <a:gd name="connsiteY129" fmla="*/ 609600 h 668655"/>
              <a:gd name="connsiteX130" fmla="*/ 551681 w 818381"/>
              <a:gd name="connsiteY130" fmla="*/ 615315 h 668655"/>
              <a:gd name="connsiteX131" fmla="*/ 545966 w 818381"/>
              <a:gd name="connsiteY131" fmla="*/ 617220 h 668655"/>
              <a:gd name="connsiteX132" fmla="*/ 528821 w 818381"/>
              <a:gd name="connsiteY132" fmla="*/ 626745 h 668655"/>
              <a:gd name="connsiteX133" fmla="*/ 505961 w 818381"/>
              <a:gd name="connsiteY133" fmla="*/ 638175 h 668655"/>
              <a:gd name="connsiteX134" fmla="*/ 500246 w 818381"/>
              <a:gd name="connsiteY134" fmla="*/ 640080 h 668655"/>
              <a:gd name="connsiteX135" fmla="*/ 488816 w 818381"/>
              <a:gd name="connsiteY135" fmla="*/ 645795 h 668655"/>
              <a:gd name="connsiteX136" fmla="*/ 483101 w 818381"/>
              <a:gd name="connsiteY136" fmla="*/ 649605 h 668655"/>
              <a:gd name="connsiteX137" fmla="*/ 471671 w 818381"/>
              <a:gd name="connsiteY137" fmla="*/ 653415 h 668655"/>
              <a:gd name="connsiteX138" fmla="*/ 465956 w 818381"/>
              <a:gd name="connsiteY138" fmla="*/ 655320 h 668655"/>
              <a:gd name="connsiteX139" fmla="*/ 460241 w 818381"/>
              <a:gd name="connsiteY139" fmla="*/ 657225 h 668655"/>
              <a:gd name="connsiteX140" fmla="*/ 441191 w 818381"/>
              <a:gd name="connsiteY140" fmla="*/ 661035 h 668655"/>
              <a:gd name="connsiteX141" fmla="*/ 422141 w 818381"/>
              <a:gd name="connsiteY141" fmla="*/ 664845 h 668655"/>
              <a:gd name="connsiteX142" fmla="*/ 378326 w 818381"/>
              <a:gd name="connsiteY142" fmla="*/ 668655 h 668655"/>
              <a:gd name="connsiteX143" fmla="*/ 364991 w 818381"/>
              <a:gd name="connsiteY143" fmla="*/ 666750 h 668655"/>
              <a:gd name="connsiteX144" fmla="*/ 349751 w 818381"/>
              <a:gd name="connsiteY144" fmla="*/ 664845 h 668655"/>
              <a:gd name="connsiteX145" fmla="*/ 338321 w 818381"/>
              <a:gd name="connsiteY145" fmla="*/ 661035 h 668655"/>
              <a:gd name="connsiteX146" fmla="*/ 326891 w 818381"/>
              <a:gd name="connsiteY146" fmla="*/ 659130 h 668655"/>
              <a:gd name="connsiteX147" fmla="*/ 317366 w 818381"/>
              <a:gd name="connsiteY147" fmla="*/ 657225 h 668655"/>
              <a:gd name="connsiteX148" fmla="*/ 302126 w 818381"/>
              <a:gd name="connsiteY148" fmla="*/ 655320 h 668655"/>
              <a:gd name="connsiteX149" fmla="*/ 294506 w 818381"/>
              <a:gd name="connsiteY149" fmla="*/ 653415 h 668655"/>
              <a:gd name="connsiteX150" fmla="*/ 283076 w 818381"/>
              <a:gd name="connsiteY150" fmla="*/ 651510 h 668655"/>
              <a:gd name="connsiteX151" fmla="*/ 265931 w 818381"/>
              <a:gd name="connsiteY151" fmla="*/ 647700 h 668655"/>
              <a:gd name="connsiteX152" fmla="*/ 254501 w 818381"/>
              <a:gd name="connsiteY152" fmla="*/ 643890 h 668655"/>
              <a:gd name="connsiteX153" fmla="*/ 248786 w 818381"/>
              <a:gd name="connsiteY153" fmla="*/ 641985 h 668655"/>
              <a:gd name="connsiteX154" fmla="*/ 243071 w 818381"/>
              <a:gd name="connsiteY154" fmla="*/ 636270 h 668655"/>
              <a:gd name="connsiteX155" fmla="*/ 237356 w 818381"/>
              <a:gd name="connsiteY155" fmla="*/ 634365 h 668655"/>
              <a:gd name="connsiteX156" fmla="*/ 231641 w 818381"/>
              <a:gd name="connsiteY156" fmla="*/ 630555 h 668655"/>
              <a:gd name="connsiteX157" fmla="*/ 218306 w 818381"/>
              <a:gd name="connsiteY157" fmla="*/ 619125 h 668655"/>
              <a:gd name="connsiteX158" fmla="*/ 212591 w 818381"/>
              <a:gd name="connsiteY158" fmla="*/ 615315 h 668655"/>
              <a:gd name="connsiteX159" fmla="*/ 206876 w 818381"/>
              <a:gd name="connsiteY159" fmla="*/ 609600 h 668655"/>
              <a:gd name="connsiteX160" fmla="*/ 201161 w 818381"/>
              <a:gd name="connsiteY160" fmla="*/ 605790 h 668655"/>
              <a:gd name="connsiteX161" fmla="*/ 195446 w 818381"/>
              <a:gd name="connsiteY161" fmla="*/ 600075 h 668655"/>
              <a:gd name="connsiteX162" fmla="*/ 189731 w 818381"/>
              <a:gd name="connsiteY162" fmla="*/ 596265 h 668655"/>
              <a:gd name="connsiteX163" fmla="*/ 184016 w 818381"/>
              <a:gd name="connsiteY163" fmla="*/ 590550 h 668655"/>
              <a:gd name="connsiteX164" fmla="*/ 178301 w 818381"/>
              <a:gd name="connsiteY164" fmla="*/ 586740 h 668655"/>
              <a:gd name="connsiteX165" fmla="*/ 172586 w 818381"/>
              <a:gd name="connsiteY165" fmla="*/ 581025 h 668655"/>
              <a:gd name="connsiteX166" fmla="*/ 161156 w 818381"/>
              <a:gd name="connsiteY166" fmla="*/ 573405 h 668655"/>
              <a:gd name="connsiteX167" fmla="*/ 149726 w 818381"/>
              <a:gd name="connsiteY167" fmla="*/ 565785 h 668655"/>
              <a:gd name="connsiteX168" fmla="*/ 144011 w 818381"/>
              <a:gd name="connsiteY168" fmla="*/ 560070 h 668655"/>
              <a:gd name="connsiteX169" fmla="*/ 138296 w 818381"/>
              <a:gd name="connsiteY169" fmla="*/ 556260 h 668655"/>
              <a:gd name="connsiteX170" fmla="*/ 126866 w 818381"/>
              <a:gd name="connsiteY170" fmla="*/ 546735 h 668655"/>
              <a:gd name="connsiteX171" fmla="*/ 117341 w 818381"/>
              <a:gd name="connsiteY171" fmla="*/ 537210 h 668655"/>
              <a:gd name="connsiteX172" fmla="*/ 109721 w 818381"/>
              <a:gd name="connsiteY172" fmla="*/ 525780 h 668655"/>
              <a:gd name="connsiteX173" fmla="*/ 104006 w 818381"/>
              <a:gd name="connsiteY173" fmla="*/ 520065 h 668655"/>
              <a:gd name="connsiteX174" fmla="*/ 96386 w 818381"/>
              <a:gd name="connsiteY174" fmla="*/ 508635 h 668655"/>
              <a:gd name="connsiteX175" fmla="*/ 92576 w 818381"/>
              <a:gd name="connsiteY175" fmla="*/ 502920 h 668655"/>
              <a:gd name="connsiteX176" fmla="*/ 86861 w 818381"/>
              <a:gd name="connsiteY176" fmla="*/ 497205 h 668655"/>
              <a:gd name="connsiteX177" fmla="*/ 83051 w 818381"/>
              <a:gd name="connsiteY177" fmla="*/ 489585 h 668655"/>
              <a:gd name="connsiteX178" fmla="*/ 75431 w 818381"/>
              <a:gd name="connsiteY178" fmla="*/ 478155 h 668655"/>
              <a:gd name="connsiteX179" fmla="*/ 69716 w 818381"/>
              <a:gd name="connsiteY179" fmla="*/ 472440 h 668655"/>
              <a:gd name="connsiteX180" fmla="*/ 65906 w 818381"/>
              <a:gd name="connsiteY180" fmla="*/ 464820 h 668655"/>
              <a:gd name="connsiteX181" fmla="*/ 54476 w 818381"/>
              <a:gd name="connsiteY181" fmla="*/ 447675 h 668655"/>
              <a:gd name="connsiteX182" fmla="*/ 50666 w 818381"/>
              <a:gd name="connsiteY182" fmla="*/ 441960 h 668655"/>
              <a:gd name="connsiteX183" fmla="*/ 44951 w 818381"/>
              <a:gd name="connsiteY183" fmla="*/ 438150 h 668655"/>
              <a:gd name="connsiteX184" fmla="*/ 35426 w 818381"/>
              <a:gd name="connsiteY184" fmla="*/ 428625 h 668655"/>
              <a:gd name="connsiteX185" fmla="*/ 25901 w 818381"/>
              <a:gd name="connsiteY185" fmla="*/ 417195 h 668655"/>
              <a:gd name="connsiteX186" fmla="*/ 20186 w 818381"/>
              <a:gd name="connsiteY186" fmla="*/ 411480 h 668655"/>
              <a:gd name="connsiteX187" fmla="*/ 10661 w 818381"/>
              <a:gd name="connsiteY187" fmla="*/ 398145 h 668655"/>
              <a:gd name="connsiteX188" fmla="*/ 4946 w 818381"/>
              <a:gd name="connsiteY188" fmla="*/ 388620 h 668655"/>
              <a:gd name="connsiteX189" fmla="*/ 6851 w 818381"/>
              <a:gd name="connsiteY189" fmla="*/ 379095 h 668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</a:cxnLst>
            <a:rect l="l" t="t" r="r" b="b"/>
            <a:pathLst>
              <a:path w="818381" h="668655">
                <a:moveTo>
                  <a:pt x="6851" y="379095"/>
                </a:moveTo>
                <a:lnTo>
                  <a:pt x="6851" y="379095"/>
                </a:lnTo>
                <a:cubicBezTo>
                  <a:pt x="10026" y="374650"/>
                  <a:pt x="13786" y="370570"/>
                  <a:pt x="16376" y="365760"/>
                </a:cubicBezTo>
                <a:cubicBezTo>
                  <a:pt x="31693" y="337313"/>
                  <a:pt x="9473" y="368614"/>
                  <a:pt x="25901" y="346710"/>
                </a:cubicBezTo>
                <a:cubicBezTo>
                  <a:pt x="26536" y="344805"/>
                  <a:pt x="27254" y="342926"/>
                  <a:pt x="27806" y="340995"/>
                </a:cubicBezTo>
                <a:cubicBezTo>
                  <a:pt x="28525" y="338478"/>
                  <a:pt x="28680" y="335781"/>
                  <a:pt x="29711" y="333375"/>
                </a:cubicBezTo>
                <a:cubicBezTo>
                  <a:pt x="30613" y="331271"/>
                  <a:pt x="32591" y="329752"/>
                  <a:pt x="33521" y="327660"/>
                </a:cubicBezTo>
                <a:cubicBezTo>
                  <a:pt x="35152" y="323990"/>
                  <a:pt x="36061" y="320040"/>
                  <a:pt x="37331" y="316230"/>
                </a:cubicBezTo>
                <a:lnTo>
                  <a:pt x="41141" y="304800"/>
                </a:lnTo>
                <a:cubicBezTo>
                  <a:pt x="41776" y="302895"/>
                  <a:pt x="41932" y="300756"/>
                  <a:pt x="43046" y="299085"/>
                </a:cubicBezTo>
                <a:cubicBezTo>
                  <a:pt x="49084" y="290028"/>
                  <a:pt x="46132" y="295542"/>
                  <a:pt x="50666" y="281940"/>
                </a:cubicBezTo>
                <a:cubicBezTo>
                  <a:pt x="51390" y="279768"/>
                  <a:pt x="53546" y="278317"/>
                  <a:pt x="54476" y="276225"/>
                </a:cubicBezTo>
                <a:cubicBezTo>
                  <a:pt x="56107" y="272555"/>
                  <a:pt x="56058" y="268137"/>
                  <a:pt x="58286" y="264795"/>
                </a:cubicBezTo>
                <a:cubicBezTo>
                  <a:pt x="59556" y="262890"/>
                  <a:pt x="61072" y="261128"/>
                  <a:pt x="62096" y="259080"/>
                </a:cubicBezTo>
                <a:cubicBezTo>
                  <a:pt x="65195" y="252882"/>
                  <a:pt x="62352" y="253109"/>
                  <a:pt x="67811" y="247650"/>
                </a:cubicBezTo>
                <a:cubicBezTo>
                  <a:pt x="69430" y="246031"/>
                  <a:pt x="71621" y="245110"/>
                  <a:pt x="73526" y="243840"/>
                </a:cubicBezTo>
                <a:cubicBezTo>
                  <a:pt x="76874" y="233796"/>
                  <a:pt x="73218" y="241923"/>
                  <a:pt x="81146" y="232410"/>
                </a:cubicBezTo>
                <a:cubicBezTo>
                  <a:pt x="82612" y="230651"/>
                  <a:pt x="83625" y="228558"/>
                  <a:pt x="84956" y="226695"/>
                </a:cubicBezTo>
                <a:cubicBezTo>
                  <a:pt x="86801" y="224111"/>
                  <a:pt x="88605" y="221486"/>
                  <a:pt x="90671" y="219075"/>
                </a:cubicBezTo>
                <a:cubicBezTo>
                  <a:pt x="92424" y="217030"/>
                  <a:pt x="94661" y="215430"/>
                  <a:pt x="96386" y="213360"/>
                </a:cubicBezTo>
                <a:cubicBezTo>
                  <a:pt x="97852" y="211601"/>
                  <a:pt x="98730" y="209404"/>
                  <a:pt x="100196" y="207645"/>
                </a:cubicBezTo>
                <a:cubicBezTo>
                  <a:pt x="101921" y="205575"/>
                  <a:pt x="104186" y="204000"/>
                  <a:pt x="105911" y="201930"/>
                </a:cubicBezTo>
                <a:cubicBezTo>
                  <a:pt x="107377" y="200171"/>
                  <a:pt x="108255" y="197974"/>
                  <a:pt x="109721" y="196215"/>
                </a:cubicBezTo>
                <a:cubicBezTo>
                  <a:pt x="111446" y="194145"/>
                  <a:pt x="113782" y="192627"/>
                  <a:pt x="115436" y="190500"/>
                </a:cubicBezTo>
                <a:cubicBezTo>
                  <a:pt x="127403" y="175113"/>
                  <a:pt x="117707" y="182636"/>
                  <a:pt x="128771" y="175260"/>
                </a:cubicBezTo>
                <a:lnTo>
                  <a:pt x="140201" y="158115"/>
                </a:lnTo>
                <a:cubicBezTo>
                  <a:pt x="141695" y="155873"/>
                  <a:pt x="144191" y="154470"/>
                  <a:pt x="145916" y="152400"/>
                </a:cubicBezTo>
                <a:cubicBezTo>
                  <a:pt x="147382" y="150641"/>
                  <a:pt x="148107" y="148304"/>
                  <a:pt x="149726" y="146685"/>
                </a:cubicBezTo>
                <a:cubicBezTo>
                  <a:pt x="151345" y="145066"/>
                  <a:pt x="153730" y="144396"/>
                  <a:pt x="155441" y="142875"/>
                </a:cubicBezTo>
                <a:cubicBezTo>
                  <a:pt x="159468" y="139295"/>
                  <a:pt x="162560" y="134678"/>
                  <a:pt x="166871" y="131445"/>
                </a:cubicBezTo>
                <a:cubicBezTo>
                  <a:pt x="169411" y="129540"/>
                  <a:pt x="172080" y="127796"/>
                  <a:pt x="174491" y="125730"/>
                </a:cubicBezTo>
                <a:cubicBezTo>
                  <a:pt x="176536" y="123977"/>
                  <a:pt x="178136" y="121740"/>
                  <a:pt x="180206" y="120015"/>
                </a:cubicBezTo>
                <a:cubicBezTo>
                  <a:pt x="181965" y="118549"/>
                  <a:pt x="184058" y="117536"/>
                  <a:pt x="185921" y="116205"/>
                </a:cubicBezTo>
                <a:cubicBezTo>
                  <a:pt x="188505" y="114360"/>
                  <a:pt x="190849" y="112173"/>
                  <a:pt x="193541" y="110490"/>
                </a:cubicBezTo>
                <a:cubicBezTo>
                  <a:pt x="195949" y="108985"/>
                  <a:pt x="198943" y="108454"/>
                  <a:pt x="201161" y="106680"/>
                </a:cubicBezTo>
                <a:cubicBezTo>
                  <a:pt x="205368" y="103314"/>
                  <a:pt x="207772" y="97660"/>
                  <a:pt x="212591" y="95250"/>
                </a:cubicBezTo>
                <a:cubicBezTo>
                  <a:pt x="215131" y="93980"/>
                  <a:pt x="217900" y="93091"/>
                  <a:pt x="220211" y="91440"/>
                </a:cubicBezTo>
                <a:cubicBezTo>
                  <a:pt x="222403" y="89874"/>
                  <a:pt x="223856" y="87450"/>
                  <a:pt x="225926" y="85725"/>
                </a:cubicBezTo>
                <a:cubicBezTo>
                  <a:pt x="227685" y="84259"/>
                  <a:pt x="229882" y="83381"/>
                  <a:pt x="231641" y="81915"/>
                </a:cubicBezTo>
                <a:cubicBezTo>
                  <a:pt x="233711" y="80190"/>
                  <a:pt x="235229" y="77854"/>
                  <a:pt x="237356" y="76200"/>
                </a:cubicBezTo>
                <a:cubicBezTo>
                  <a:pt x="240970" y="73389"/>
                  <a:pt x="244976" y="71120"/>
                  <a:pt x="248786" y="68580"/>
                </a:cubicBezTo>
                <a:lnTo>
                  <a:pt x="265931" y="57150"/>
                </a:lnTo>
                <a:lnTo>
                  <a:pt x="271646" y="53340"/>
                </a:lnTo>
                <a:cubicBezTo>
                  <a:pt x="273888" y="51846"/>
                  <a:pt x="275119" y="49119"/>
                  <a:pt x="277361" y="47625"/>
                </a:cubicBezTo>
                <a:cubicBezTo>
                  <a:pt x="279032" y="46511"/>
                  <a:pt x="281171" y="46355"/>
                  <a:pt x="283076" y="45720"/>
                </a:cubicBezTo>
                <a:cubicBezTo>
                  <a:pt x="299454" y="34801"/>
                  <a:pt x="278732" y="47892"/>
                  <a:pt x="294506" y="40005"/>
                </a:cubicBezTo>
                <a:cubicBezTo>
                  <a:pt x="296554" y="38981"/>
                  <a:pt x="298117" y="37097"/>
                  <a:pt x="300221" y="36195"/>
                </a:cubicBezTo>
                <a:cubicBezTo>
                  <a:pt x="302627" y="35164"/>
                  <a:pt x="305333" y="35042"/>
                  <a:pt x="307841" y="34290"/>
                </a:cubicBezTo>
                <a:cubicBezTo>
                  <a:pt x="313611" y="32559"/>
                  <a:pt x="319271" y="30480"/>
                  <a:pt x="324986" y="28575"/>
                </a:cubicBezTo>
                <a:cubicBezTo>
                  <a:pt x="332236" y="26158"/>
                  <a:pt x="331900" y="27517"/>
                  <a:pt x="338321" y="24765"/>
                </a:cubicBezTo>
                <a:cubicBezTo>
                  <a:pt x="340931" y="23646"/>
                  <a:pt x="343304" y="22010"/>
                  <a:pt x="345941" y="20955"/>
                </a:cubicBezTo>
                <a:cubicBezTo>
                  <a:pt x="349670" y="19463"/>
                  <a:pt x="353561" y="18415"/>
                  <a:pt x="357371" y="17145"/>
                </a:cubicBezTo>
                <a:lnTo>
                  <a:pt x="368801" y="13335"/>
                </a:lnTo>
                <a:lnTo>
                  <a:pt x="374516" y="11430"/>
                </a:lnTo>
                <a:lnTo>
                  <a:pt x="380231" y="9525"/>
                </a:lnTo>
                <a:cubicBezTo>
                  <a:pt x="382136" y="8255"/>
                  <a:pt x="383854" y="6645"/>
                  <a:pt x="385946" y="5715"/>
                </a:cubicBezTo>
                <a:cubicBezTo>
                  <a:pt x="391909" y="3065"/>
                  <a:pt x="398663" y="1583"/>
                  <a:pt x="404996" y="0"/>
                </a:cubicBezTo>
                <a:cubicBezTo>
                  <a:pt x="445658" y="2904"/>
                  <a:pt x="422790" y="1098"/>
                  <a:pt x="473576" y="5715"/>
                </a:cubicBezTo>
                <a:lnTo>
                  <a:pt x="494531" y="7620"/>
                </a:lnTo>
                <a:cubicBezTo>
                  <a:pt x="497706" y="8255"/>
                  <a:pt x="500837" y="9180"/>
                  <a:pt x="504056" y="9525"/>
                </a:cubicBezTo>
                <a:cubicBezTo>
                  <a:pt x="518633" y="11087"/>
                  <a:pt x="547871" y="13335"/>
                  <a:pt x="547871" y="13335"/>
                </a:cubicBezTo>
                <a:cubicBezTo>
                  <a:pt x="550411" y="13970"/>
                  <a:pt x="552924" y="14727"/>
                  <a:pt x="555491" y="15240"/>
                </a:cubicBezTo>
                <a:cubicBezTo>
                  <a:pt x="559279" y="15998"/>
                  <a:pt x="563150" y="16307"/>
                  <a:pt x="566921" y="17145"/>
                </a:cubicBezTo>
                <a:cubicBezTo>
                  <a:pt x="568881" y="17581"/>
                  <a:pt x="570705" y="18498"/>
                  <a:pt x="572636" y="19050"/>
                </a:cubicBezTo>
                <a:cubicBezTo>
                  <a:pt x="589380" y="23834"/>
                  <a:pt x="572268" y="18292"/>
                  <a:pt x="585971" y="22860"/>
                </a:cubicBezTo>
                <a:cubicBezTo>
                  <a:pt x="602349" y="33779"/>
                  <a:pt x="581627" y="20688"/>
                  <a:pt x="597401" y="28575"/>
                </a:cubicBezTo>
                <a:cubicBezTo>
                  <a:pt x="599449" y="29599"/>
                  <a:pt x="601024" y="31455"/>
                  <a:pt x="603116" y="32385"/>
                </a:cubicBezTo>
                <a:cubicBezTo>
                  <a:pt x="606786" y="34016"/>
                  <a:pt x="614546" y="36195"/>
                  <a:pt x="614546" y="36195"/>
                </a:cubicBezTo>
                <a:cubicBezTo>
                  <a:pt x="616451" y="37465"/>
                  <a:pt x="618213" y="38981"/>
                  <a:pt x="620261" y="40005"/>
                </a:cubicBezTo>
                <a:cubicBezTo>
                  <a:pt x="627827" y="43788"/>
                  <a:pt x="624672" y="39481"/>
                  <a:pt x="631691" y="45720"/>
                </a:cubicBezTo>
                <a:cubicBezTo>
                  <a:pt x="635718" y="49300"/>
                  <a:pt x="640132" y="52667"/>
                  <a:pt x="643121" y="57150"/>
                </a:cubicBezTo>
                <a:cubicBezTo>
                  <a:pt x="644391" y="59055"/>
                  <a:pt x="645312" y="61246"/>
                  <a:pt x="646931" y="62865"/>
                </a:cubicBezTo>
                <a:cubicBezTo>
                  <a:pt x="648550" y="64484"/>
                  <a:pt x="650887" y="65209"/>
                  <a:pt x="652646" y="66675"/>
                </a:cubicBezTo>
                <a:cubicBezTo>
                  <a:pt x="654716" y="68400"/>
                  <a:pt x="656291" y="70665"/>
                  <a:pt x="658361" y="72390"/>
                </a:cubicBezTo>
                <a:cubicBezTo>
                  <a:pt x="660120" y="73856"/>
                  <a:pt x="662365" y="74679"/>
                  <a:pt x="664076" y="76200"/>
                </a:cubicBezTo>
                <a:cubicBezTo>
                  <a:pt x="679496" y="89907"/>
                  <a:pt x="669437" y="85607"/>
                  <a:pt x="681221" y="89535"/>
                </a:cubicBezTo>
                <a:cubicBezTo>
                  <a:pt x="686531" y="97500"/>
                  <a:pt x="687841" y="101084"/>
                  <a:pt x="694556" y="106680"/>
                </a:cubicBezTo>
                <a:cubicBezTo>
                  <a:pt x="696315" y="108146"/>
                  <a:pt x="698366" y="109220"/>
                  <a:pt x="700271" y="110490"/>
                </a:cubicBezTo>
                <a:cubicBezTo>
                  <a:pt x="710431" y="125730"/>
                  <a:pt x="697096" y="107315"/>
                  <a:pt x="709796" y="120015"/>
                </a:cubicBezTo>
                <a:cubicBezTo>
                  <a:pt x="711415" y="121634"/>
                  <a:pt x="711987" y="124111"/>
                  <a:pt x="713606" y="125730"/>
                </a:cubicBezTo>
                <a:cubicBezTo>
                  <a:pt x="724613" y="136737"/>
                  <a:pt x="714113" y="121211"/>
                  <a:pt x="725036" y="135255"/>
                </a:cubicBezTo>
                <a:cubicBezTo>
                  <a:pt x="737003" y="150642"/>
                  <a:pt x="727307" y="143119"/>
                  <a:pt x="738371" y="150495"/>
                </a:cubicBezTo>
                <a:lnTo>
                  <a:pt x="745991" y="161925"/>
                </a:lnTo>
                <a:cubicBezTo>
                  <a:pt x="747261" y="163830"/>
                  <a:pt x="748182" y="166021"/>
                  <a:pt x="749801" y="167640"/>
                </a:cubicBezTo>
                <a:cubicBezTo>
                  <a:pt x="751706" y="169545"/>
                  <a:pt x="753763" y="171310"/>
                  <a:pt x="755516" y="173355"/>
                </a:cubicBezTo>
                <a:cubicBezTo>
                  <a:pt x="761165" y="179945"/>
                  <a:pt x="765107" y="187720"/>
                  <a:pt x="770756" y="194310"/>
                </a:cubicBezTo>
                <a:cubicBezTo>
                  <a:pt x="772509" y="196355"/>
                  <a:pt x="774817" y="197898"/>
                  <a:pt x="776471" y="200025"/>
                </a:cubicBezTo>
                <a:cubicBezTo>
                  <a:pt x="779282" y="203639"/>
                  <a:pt x="781551" y="207645"/>
                  <a:pt x="784091" y="211455"/>
                </a:cubicBezTo>
                <a:lnTo>
                  <a:pt x="787901" y="217170"/>
                </a:lnTo>
                <a:cubicBezTo>
                  <a:pt x="789395" y="219412"/>
                  <a:pt x="791962" y="220758"/>
                  <a:pt x="793616" y="222885"/>
                </a:cubicBezTo>
                <a:cubicBezTo>
                  <a:pt x="805583" y="238272"/>
                  <a:pt x="795887" y="230749"/>
                  <a:pt x="806951" y="238125"/>
                </a:cubicBezTo>
                <a:lnTo>
                  <a:pt x="814571" y="249555"/>
                </a:lnTo>
                <a:lnTo>
                  <a:pt x="818381" y="255270"/>
                </a:lnTo>
                <a:cubicBezTo>
                  <a:pt x="817978" y="258090"/>
                  <a:pt x="815452" y="276511"/>
                  <a:pt x="814571" y="280035"/>
                </a:cubicBezTo>
                <a:cubicBezTo>
                  <a:pt x="813597" y="283931"/>
                  <a:pt x="812031" y="287655"/>
                  <a:pt x="810761" y="291465"/>
                </a:cubicBezTo>
                <a:cubicBezTo>
                  <a:pt x="810126" y="293370"/>
                  <a:pt x="809970" y="295509"/>
                  <a:pt x="808856" y="297180"/>
                </a:cubicBezTo>
                <a:cubicBezTo>
                  <a:pt x="807586" y="299085"/>
                  <a:pt x="806070" y="300847"/>
                  <a:pt x="805046" y="302895"/>
                </a:cubicBezTo>
                <a:cubicBezTo>
                  <a:pt x="794360" y="324267"/>
                  <a:pt x="815187" y="288481"/>
                  <a:pt x="799331" y="316230"/>
                </a:cubicBezTo>
                <a:cubicBezTo>
                  <a:pt x="798195" y="318218"/>
                  <a:pt x="796451" y="319853"/>
                  <a:pt x="795521" y="321945"/>
                </a:cubicBezTo>
                <a:cubicBezTo>
                  <a:pt x="793890" y="325615"/>
                  <a:pt x="793939" y="330033"/>
                  <a:pt x="791711" y="333375"/>
                </a:cubicBezTo>
                <a:cubicBezTo>
                  <a:pt x="790441" y="335280"/>
                  <a:pt x="788831" y="336998"/>
                  <a:pt x="787901" y="339090"/>
                </a:cubicBezTo>
                <a:cubicBezTo>
                  <a:pt x="786270" y="342760"/>
                  <a:pt x="785361" y="346710"/>
                  <a:pt x="784091" y="350520"/>
                </a:cubicBezTo>
                <a:lnTo>
                  <a:pt x="780281" y="361950"/>
                </a:lnTo>
                <a:cubicBezTo>
                  <a:pt x="778833" y="366294"/>
                  <a:pt x="775201" y="369570"/>
                  <a:pt x="772661" y="373380"/>
                </a:cubicBezTo>
                <a:cubicBezTo>
                  <a:pt x="770433" y="376722"/>
                  <a:pt x="771079" y="381468"/>
                  <a:pt x="768851" y="384810"/>
                </a:cubicBezTo>
                <a:cubicBezTo>
                  <a:pt x="762813" y="393867"/>
                  <a:pt x="765765" y="388353"/>
                  <a:pt x="761231" y="401955"/>
                </a:cubicBezTo>
                <a:cubicBezTo>
                  <a:pt x="760507" y="404127"/>
                  <a:pt x="758557" y="405682"/>
                  <a:pt x="757421" y="407670"/>
                </a:cubicBezTo>
                <a:cubicBezTo>
                  <a:pt x="756012" y="410136"/>
                  <a:pt x="755020" y="412824"/>
                  <a:pt x="753611" y="415290"/>
                </a:cubicBezTo>
                <a:cubicBezTo>
                  <a:pt x="752475" y="417278"/>
                  <a:pt x="750937" y="419017"/>
                  <a:pt x="749801" y="421005"/>
                </a:cubicBezTo>
                <a:cubicBezTo>
                  <a:pt x="738085" y="441507"/>
                  <a:pt x="757012" y="412094"/>
                  <a:pt x="738371" y="440055"/>
                </a:cubicBezTo>
                <a:lnTo>
                  <a:pt x="715511" y="474345"/>
                </a:lnTo>
                <a:cubicBezTo>
                  <a:pt x="714017" y="476587"/>
                  <a:pt x="711521" y="477990"/>
                  <a:pt x="709796" y="480060"/>
                </a:cubicBezTo>
                <a:cubicBezTo>
                  <a:pt x="708330" y="481819"/>
                  <a:pt x="707476" y="484037"/>
                  <a:pt x="705986" y="485775"/>
                </a:cubicBezTo>
                <a:cubicBezTo>
                  <a:pt x="703648" y="488502"/>
                  <a:pt x="700686" y="490653"/>
                  <a:pt x="698366" y="493395"/>
                </a:cubicBezTo>
                <a:cubicBezTo>
                  <a:pt x="693689" y="498922"/>
                  <a:pt x="690151" y="505420"/>
                  <a:pt x="685031" y="510540"/>
                </a:cubicBezTo>
                <a:cubicBezTo>
                  <a:pt x="682491" y="513080"/>
                  <a:pt x="679776" y="515457"/>
                  <a:pt x="677411" y="518160"/>
                </a:cubicBezTo>
                <a:cubicBezTo>
                  <a:pt x="675320" y="520549"/>
                  <a:pt x="673541" y="523196"/>
                  <a:pt x="671696" y="525780"/>
                </a:cubicBezTo>
                <a:cubicBezTo>
                  <a:pt x="670365" y="527643"/>
                  <a:pt x="669505" y="529876"/>
                  <a:pt x="667886" y="531495"/>
                </a:cubicBezTo>
                <a:cubicBezTo>
                  <a:pt x="665641" y="533740"/>
                  <a:pt x="662511" y="534965"/>
                  <a:pt x="660266" y="537210"/>
                </a:cubicBezTo>
                <a:cubicBezTo>
                  <a:pt x="649259" y="548217"/>
                  <a:pt x="664785" y="537717"/>
                  <a:pt x="650741" y="548640"/>
                </a:cubicBezTo>
                <a:cubicBezTo>
                  <a:pt x="647127" y="551451"/>
                  <a:pt x="643121" y="553720"/>
                  <a:pt x="639311" y="556260"/>
                </a:cubicBezTo>
                <a:cubicBezTo>
                  <a:pt x="636669" y="558021"/>
                  <a:pt x="634383" y="560292"/>
                  <a:pt x="631691" y="561975"/>
                </a:cubicBezTo>
                <a:cubicBezTo>
                  <a:pt x="629283" y="563480"/>
                  <a:pt x="626537" y="564376"/>
                  <a:pt x="624071" y="565785"/>
                </a:cubicBezTo>
                <a:cubicBezTo>
                  <a:pt x="622083" y="566921"/>
                  <a:pt x="620344" y="568459"/>
                  <a:pt x="618356" y="569595"/>
                </a:cubicBezTo>
                <a:cubicBezTo>
                  <a:pt x="615890" y="571004"/>
                  <a:pt x="613144" y="571900"/>
                  <a:pt x="610736" y="573405"/>
                </a:cubicBezTo>
                <a:cubicBezTo>
                  <a:pt x="599321" y="580539"/>
                  <a:pt x="606752" y="577042"/>
                  <a:pt x="597401" y="584835"/>
                </a:cubicBezTo>
                <a:cubicBezTo>
                  <a:pt x="592477" y="588938"/>
                  <a:pt x="591699" y="588641"/>
                  <a:pt x="585971" y="590550"/>
                </a:cubicBezTo>
                <a:cubicBezTo>
                  <a:pt x="582161" y="593090"/>
                  <a:pt x="577779" y="594932"/>
                  <a:pt x="574541" y="598170"/>
                </a:cubicBezTo>
                <a:cubicBezTo>
                  <a:pt x="567406" y="605305"/>
                  <a:pt x="571382" y="603033"/>
                  <a:pt x="563111" y="605790"/>
                </a:cubicBezTo>
                <a:cubicBezTo>
                  <a:pt x="561206" y="607060"/>
                  <a:pt x="559155" y="608134"/>
                  <a:pt x="557396" y="609600"/>
                </a:cubicBezTo>
                <a:cubicBezTo>
                  <a:pt x="555326" y="611325"/>
                  <a:pt x="553923" y="613821"/>
                  <a:pt x="551681" y="615315"/>
                </a:cubicBezTo>
                <a:cubicBezTo>
                  <a:pt x="550010" y="616429"/>
                  <a:pt x="547871" y="616585"/>
                  <a:pt x="545966" y="617220"/>
                </a:cubicBezTo>
                <a:cubicBezTo>
                  <a:pt x="519758" y="634692"/>
                  <a:pt x="544628" y="619560"/>
                  <a:pt x="528821" y="626745"/>
                </a:cubicBezTo>
                <a:cubicBezTo>
                  <a:pt x="521065" y="630270"/>
                  <a:pt x="513581" y="634365"/>
                  <a:pt x="505961" y="638175"/>
                </a:cubicBezTo>
                <a:cubicBezTo>
                  <a:pt x="504165" y="639073"/>
                  <a:pt x="502151" y="639445"/>
                  <a:pt x="500246" y="640080"/>
                </a:cubicBezTo>
                <a:cubicBezTo>
                  <a:pt x="483868" y="650999"/>
                  <a:pt x="504590" y="637908"/>
                  <a:pt x="488816" y="645795"/>
                </a:cubicBezTo>
                <a:cubicBezTo>
                  <a:pt x="486768" y="646819"/>
                  <a:pt x="485193" y="648675"/>
                  <a:pt x="483101" y="649605"/>
                </a:cubicBezTo>
                <a:cubicBezTo>
                  <a:pt x="479431" y="651236"/>
                  <a:pt x="475481" y="652145"/>
                  <a:pt x="471671" y="653415"/>
                </a:cubicBezTo>
                <a:lnTo>
                  <a:pt x="465956" y="655320"/>
                </a:lnTo>
                <a:cubicBezTo>
                  <a:pt x="464051" y="655955"/>
                  <a:pt x="462210" y="656831"/>
                  <a:pt x="460241" y="657225"/>
                </a:cubicBezTo>
                <a:lnTo>
                  <a:pt x="441191" y="661035"/>
                </a:lnTo>
                <a:cubicBezTo>
                  <a:pt x="426047" y="664064"/>
                  <a:pt x="441725" y="662234"/>
                  <a:pt x="422141" y="664845"/>
                </a:cubicBezTo>
                <a:cubicBezTo>
                  <a:pt x="405472" y="667067"/>
                  <a:pt x="396263" y="667374"/>
                  <a:pt x="378326" y="668655"/>
                </a:cubicBezTo>
                <a:lnTo>
                  <a:pt x="364991" y="666750"/>
                </a:lnTo>
                <a:cubicBezTo>
                  <a:pt x="359916" y="666073"/>
                  <a:pt x="354757" y="665918"/>
                  <a:pt x="349751" y="664845"/>
                </a:cubicBezTo>
                <a:cubicBezTo>
                  <a:pt x="345824" y="664004"/>
                  <a:pt x="342131" y="662305"/>
                  <a:pt x="338321" y="661035"/>
                </a:cubicBezTo>
                <a:cubicBezTo>
                  <a:pt x="334657" y="659814"/>
                  <a:pt x="330691" y="659821"/>
                  <a:pt x="326891" y="659130"/>
                </a:cubicBezTo>
                <a:cubicBezTo>
                  <a:pt x="323705" y="658551"/>
                  <a:pt x="320566" y="657717"/>
                  <a:pt x="317366" y="657225"/>
                </a:cubicBezTo>
                <a:cubicBezTo>
                  <a:pt x="312306" y="656447"/>
                  <a:pt x="307176" y="656162"/>
                  <a:pt x="302126" y="655320"/>
                </a:cubicBezTo>
                <a:cubicBezTo>
                  <a:pt x="299543" y="654890"/>
                  <a:pt x="297073" y="653928"/>
                  <a:pt x="294506" y="653415"/>
                </a:cubicBezTo>
                <a:cubicBezTo>
                  <a:pt x="290718" y="652657"/>
                  <a:pt x="286876" y="652201"/>
                  <a:pt x="283076" y="651510"/>
                </a:cubicBezTo>
                <a:cubicBezTo>
                  <a:pt x="278474" y="650673"/>
                  <a:pt x="270635" y="649111"/>
                  <a:pt x="265931" y="647700"/>
                </a:cubicBezTo>
                <a:cubicBezTo>
                  <a:pt x="262084" y="646546"/>
                  <a:pt x="258311" y="645160"/>
                  <a:pt x="254501" y="643890"/>
                </a:cubicBezTo>
                <a:lnTo>
                  <a:pt x="248786" y="641985"/>
                </a:lnTo>
                <a:cubicBezTo>
                  <a:pt x="246881" y="640080"/>
                  <a:pt x="245313" y="637764"/>
                  <a:pt x="243071" y="636270"/>
                </a:cubicBezTo>
                <a:cubicBezTo>
                  <a:pt x="241400" y="635156"/>
                  <a:pt x="239152" y="635263"/>
                  <a:pt x="237356" y="634365"/>
                </a:cubicBezTo>
                <a:cubicBezTo>
                  <a:pt x="235308" y="633341"/>
                  <a:pt x="233504" y="631886"/>
                  <a:pt x="231641" y="630555"/>
                </a:cubicBezTo>
                <a:cubicBezTo>
                  <a:pt x="211665" y="616286"/>
                  <a:pt x="234922" y="632971"/>
                  <a:pt x="218306" y="619125"/>
                </a:cubicBezTo>
                <a:cubicBezTo>
                  <a:pt x="216547" y="617659"/>
                  <a:pt x="214350" y="616781"/>
                  <a:pt x="212591" y="615315"/>
                </a:cubicBezTo>
                <a:cubicBezTo>
                  <a:pt x="210521" y="613590"/>
                  <a:pt x="208946" y="611325"/>
                  <a:pt x="206876" y="609600"/>
                </a:cubicBezTo>
                <a:cubicBezTo>
                  <a:pt x="205117" y="608134"/>
                  <a:pt x="202920" y="607256"/>
                  <a:pt x="201161" y="605790"/>
                </a:cubicBezTo>
                <a:cubicBezTo>
                  <a:pt x="199091" y="604065"/>
                  <a:pt x="197516" y="601800"/>
                  <a:pt x="195446" y="600075"/>
                </a:cubicBezTo>
                <a:cubicBezTo>
                  <a:pt x="193687" y="598609"/>
                  <a:pt x="191490" y="597731"/>
                  <a:pt x="189731" y="596265"/>
                </a:cubicBezTo>
                <a:cubicBezTo>
                  <a:pt x="187661" y="594540"/>
                  <a:pt x="186086" y="592275"/>
                  <a:pt x="184016" y="590550"/>
                </a:cubicBezTo>
                <a:cubicBezTo>
                  <a:pt x="182257" y="589084"/>
                  <a:pt x="180060" y="588206"/>
                  <a:pt x="178301" y="586740"/>
                </a:cubicBezTo>
                <a:cubicBezTo>
                  <a:pt x="176231" y="585015"/>
                  <a:pt x="174713" y="582679"/>
                  <a:pt x="172586" y="581025"/>
                </a:cubicBezTo>
                <a:cubicBezTo>
                  <a:pt x="168972" y="578214"/>
                  <a:pt x="164966" y="575945"/>
                  <a:pt x="161156" y="573405"/>
                </a:cubicBezTo>
                <a:lnTo>
                  <a:pt x="149726" y="565785"/>
                </a:lnTo>
                <a:cubicBezTo>
                  <a:pt x="147484" y="564291"/>
                  <a:pt x="146081" y="561795"/>
                  <a:pt x="144011" y="560070"/>
                </a:cubicBezTo>
                <a:cubicBezTo>
                  <a:pt x="142252" y="558604"/>
                  <a:pt x="140055" y="557726"/>
                  <a:pt x="138296" y="556260"/>
                </a:cubicBezTo>
                <a:cubicBezTo>
                  <a:pt x="123628" y="544037"/>
                  <a:pt x="141055" y="556195"/>
                  <a:pt x="126866" y="546735"/>
                </a:cubicBezTo>
                <a:cubicBezTo>
                  <a:pt x="111626" y="523875"/>
                  <a:pt x="135121" y="557530"/>
                  <a:pt x="117341" y="537210"/>
                </a:cubicBezTo>
                <a:cubicBezTo>
                  <a:pt x="114326" y="533764"/>
                  <a:pt x="112959" y="529018"/>
                  <a:pt x="109721" y="525780"/>
                </a:cubicBezTo>
                <a:cubicBezTo>
                  <a:pt x="107816" y="523875"/>
                  <a:pt x="105660" y="522192"/>
                  <a:pt x="104006" y="520065"/>
                </a:cubicBezTo>
                <a:cubicBezTo>
                  <a:pt x="101195" y="516451"/>
                  <a:pt x="98926" y="512445"/>
                  <a:pt x="96386" y="508635"/>
                </a:cubicBezTo>
                <a:cubicBezTo>
                  <a:pt x="95116" y="506730"/>
                  <a:pt x="94195" y="504539"/>
                  <a:pt x="92576" y="502920"/>
                </a:cubicBezTo>
                <a:cubicBezTo>
                  <a:pt x="90671" y="501015"/>
                  <a:pt x="88427" y="499397"/>
                  <a:pt x="86861" y="497205"/>
                </a:cubicBezTo>
                <a:cubicBezTo>
                  <a:pt x="85210" y="494894"/>
                  <a:pt x="84512" y="492020"/>
                  <a:pt x="83051" y="489585"/>
                </a:cubicBezTo>
                <a:cubicBezTo>
                  <a:pt x="80695" y="485658"/>
                  <a:pt x="77971" y="481965"/>
                  <a:pt x="75431" y="478155"/>
                </a:cubicBezTo>
                <a:cubicBezTo>
                  <a:pt x="73937" y="475913"/>
                  <a:pt x="71282" y="474632"/>
                  <a:pt x="69716" y="472440"/>
                </a:cubicBezTo>
                <a:cubicBezTo>
                  <a:pt x="68065" y="470129"/>
                  <a:pt x="67367" y="467255"/>
                  <a:pt x="65906" y="464820"/>
                </a:cubicBezTo>
                <a:lnTo>
                  <a:pt x="54476" y="447675"/>
                </a:lnTo>
                <a:cubicBezTo>
                  <a:pt x="53206" y="445770"/>
                  <a:pt x="52571" y="443230"/>
                  <a:pt x="50666" y="441960"/>
                </a:cubicBezTo>
                <a:lnTo>
                  <a:pt x="44951" y="438150"/>
                </a:lnTo>
                <a:cubicBezTo>
                  <a:pt x="37966" y="427672"/>
                  <a:pt x="44951" y="436562"/>
                  <a:pt x="35426" y="428625"/>
                </a:cubicBezTo>
                <a:cubicBezTo>
                  <a:pt x="26319" y="421036"/>
                  <a:pt x="32712" y="425369"/>
                  <a:pt x="25901" y="417195"/>
                </a:cubicBezTo>
                <a:cubicBezTo>
                  <a:pt x="24176" y="415125"/>
                  <a:pt x="21939" y="413525"/>
                  <a:pt x="20186" y="411480"/>
                </a:cubicBezTo>
                <a:cubicBezTo>
                  <a:pt x="17607" y="408471"/>
                  <a:pt x="12980" y="401856"/>
                  <a:pt x="10661" y="398145"/>
                </a:cubicBezTo>
                <a:cubicBezTo>
                  <a:pt x="8699" y="395005"/>
                  <a:pt x="6602" y="391932"/>
                  <a:pt x="4946" y="388620"/>
                </a:cubicBezTo>
                <a:cubicBezTo>
                  <a:pt x="0" y="378728"/>
                  <a:pt x="6533" y="380683"/>
                  <a:pt x="6851" y="379095"/>
                </a:cubicBezTo>
                <a:close/>
              </a:path>
            </a:pathLst>
          </a:custGeom>
          <a:solidFill>
            <a:srgbClr val="FFFF00">
              <a:alpha val="5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 smtClean="0"/>
          </a:p>
        </p:txBody>
      </p:sp>
      <p:sp>
        <p:nvSpPr>
          <p:cNvPr id="25" name="投影片編號版面配置區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86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RHS Algorithm (Modified)</a:t>
            </a:r>
            <a:endParaRPr lang="zh-TW" alt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67544" y="1412776"/>
            <a:ext cx="3240360" cy="2304256"/>
          </a:xfrm>
          <a:prstGeom prst="rect">
            <a:avLst/>
          </a:prstGeom>
          <a:noFill/>
          <a:ln w="12700">
            <a:solidFill>
              <a:srgbClr val="00B0F0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eaLnBrk="0" hangingPunct="0"/>
            <a:r>
              <a:rPr kumimoji="0" lang="en-US" altLang="ko-KR" sz="2000" b="1" dirty="0" smtClean="0">
                <a:latin typeface="Courier New" pitchFamily="49" charset="0"/>
              </a:rPr>
              <a:t>void</a:t>
            </a:r>
            <a:r>
              <a:rPr kumimoji="0" lang="en-US" altLang="ko-KR" sz="2000" dirty="0" smtClean="0">
                <a:latin typeface="Courier New" pitchFamily="49" charset="0"/>
              </a:rPr>
              <a:t> A(){</a:t>
            </a:r>
            <a:endParaRPr kumimoji="0" lang="en-US" altLang="ko-KR" sz="2000" b="1" dirty="0">
              <a:latin typeface="Courier New" pitchFamily="49" charset="0"/>
            </a:endParaRPr>
          </a:p>
          <a:p>
            <a:pPr eaLnBrk="0" latinLnBrk="0" hangingPunct="0"/>
            <a:r>
              <a:rPr kumimoji="0" lang="en-US" altLang="ko-KR" sz="2000" dirty="0" smtClean="0">
                <a:latin typeface="Courier New" pitchFamily="49" charset="0"/>
              </a:rPr>
              <a:t>  h </a:t>
            </a:r>
            <a:r>
              <a:rPr kumimoji="0" lang="en-US" altLang="ko-KR" sz="2000" dirty="0">
                <a:latin typeface="Courier New" pitchFamily="49" charset="0"/>
              </a:rPr>
              <a:t>:= !g;</a:t>
            </a:r>
          </a:p>
          <a:p>
            <a:pPr eaLnBrk="0" latinLnBrk="0" hangingPunct="0"/>
            <a:r>
              <a:rPr lang="en-US" altLang="ko-KR" sz="2000" dirty="0" smtClean="0">
                <a:latin typeface="Courier New" pitchFamily="49" charset="0"/>
              </a:rPr>
              <a:t>  g=</a:t>
            </a:r>
            <a:r>
              <a:rPr kumimoji="0" lang="en-US" altLang="ko-KR" sz="2000" dirty="0" smtClean="0">
                <a:latin typeface="Courier New" pitchFamily="49" charset="0"/>
              </a:rPr>
              <a:t>B(</a:t>
            </a:r>
            <a:r>
              <a:rPr kumimoji="0" lang="en-US" altLang="ko-KR" sz="2000" dirty="0" err="1" smtClean="0">
                <a:latin typeface="Courier New" pitchFamily="49" charset="0"/>
              </a:rPr>
              <a:t>g,h</a:t>
            </a:r>
            <a:r>
              <a:rPr kumimoji="0" lang="en-US" altLang="ko-KR" sz="2000" dirty="0" smtClean="0">
                <a:latin typeface="Courier New" pitchFamily="49" charset="0"/>
              </a:rPr>
              <a:t>);</a:t>
            </a:r>
            <a:endParaRPr kumimoji="0" lang="en-US" altLang="ko-KR" sz="2000" dirty="0">
              <a:latin typeface="Courier New" pitchFamily="49" charset="0"/>
            </a:endParaRPr>
          </a:p>
          <a:p>
            <a:pPr eaLnBrk="0" latinLnBrk="0" hangingPunct="0"/>
            <a:r>
              <a:rPr kumimoji="0" lang="en-US" altLang="ko-KR" sz="2000" dirty="0" smtClean="0">
                <a:latin typeface="Courier New" pitchFamily="49" charset="0"/>
              </a:rPr>
              <a:t>  g=B(</a:t>
            </a:r>
            <a:r>
              <a:rPr kumimoji="0" lang="en-US" altLang="ko-KR" sz="2000" dirty="0" err="1" smtClean="0">
                <a:latin typeface="Courier New" pitchFamily="49" charset="0"/>
              </a:rPr>
              <a:t>g,h</a:t>
            </a:r>
            <a:r>
              <a:rPr kumimoji="0" lang="en-US" altLang="ko-KR" sz="2000" dirty="0">
                <a:latin typeface="Courier New" pitchFamily="49" charset="0"/>
              </a:rPr>
              <a:t>);</a:t>
            </a:r>
          </a:p>
          <a:p>
            <a:pPr eaLnBrk="0" latinLnBrk="0" hangingPunct="0"/>
            <a:r>
              <a:rPr lang="en-US" altLang="ko-KR" sz="2000" b="1" dirty="0" smtClean="0">
                <a:latin typeface="Courier New" pitchFamily="49" charset="0"/>
              </a:rPr>
              <a:t>  assert</a:t>
            </a:r>
            <a:r>
              <a:rPr lang="en-US" altLang="ko-KR" sz="2000" dirty="0" smtClean="0">
                <a:latin typeface="Courier New" pitchFamily="49" charset="0"/>
              </a:rPr>
              <a:t>(g);</a:t>
            </a:r>
          </a:p>
          <a:p>
            <a:pPr eaLnBrk="0" latinLnBrk="0" hangingPunct="0"/>
            <a:r>
              <a:rPr kumimoji="0" lang="en-US" altLang="ko-KR" sz="2000" dirty="0" smtClean="0">
                <a:solidFill>
                  <a:schemeClr val="tx2"/>
                </a:solidFill>
                <a:latin typeface="Courier New" pitchFamily="49" charset="0"/>
              </a:rPr>
              <a:t>}</a:t>
            </a:r>
            <a:endParaRPr kumimoji="0" lang="en-US" altLang="ko-KR" sz="2000" dirty="0">
              <a:solidFill>
                <a:schemeClr val="tx2"/>
              </a:solidFill>
              <a:latin typeface="Courier New" pitchFamily="49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67544" y="3933056"/>
            <a:ext cx="3240360" cy="2304256"/>
          </a:xfrm>
          <a:prstGeom prst="rect">
            <a:avLst/>
          </a:prstGeom>
          <a:noFill/>
          <a:ln w="12700">
            <a:solidFill>
              <a:srgbClr val="00B0F0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eaLnBrk="0" latinLnBrk="0" hangingPunct="0"/>
            <a:r>
              <a:rPr kumimoji="0" lang="en-US" altLang="ko-KR" sz="2000" b="1" dirty="0">
                <a:latin typeface="Courier New" pitchFamily="49" charset="0"/>
              </a:rPr>
              <a:t>void</a:t>
            </a:r>
            <a:r>
              <a:rPr kumimoji="0" lang="en-US" altLang="ko-KR" sz="2000" dirty="0">
                <a:latin typeface="Courier New" pitchFamily="49" charset="0"/>
              </a:rPr>
              <a:t> </a:t>
            </a:r>
            <a:r>
              <a:rPr kumimoji="0" lang="en-US" altLang="ko-KR" sz="2000" dirty="0" smtClean="0">
                <a:latin typeface="Courier New" pitchFamily="49" charset="0"/>
              </a:rPr>
              <a:t>B(a1,a2){</a:t>
            </a:r>
            <a:endParaRPr kumimoji="0" lang="en-US" altLang="ko-KR" sz="2000" b="1" dirty="0">
              <a:latin typeface="Courier New" pitchFamily="49" charset="0"/>
            </a:endParaRPr>
          </a:p>
          <a:p>
            <a:pPr eaLnBrk="0" latinLnBrk="0" hangingPunct="0"/>
            <a:r>
              <a:rPr lang="en-US" altLang="ko-KR" sz="2000" dirty="0" smtClean="0">
                <a:latin typeface="Courier New" pitchFamily="49" charset="0"/>
              </a:rPr>
              <a:t>  </a:t>
            </a:r>
            <a:r>
              <a:rPr kumimoji="0" lang="en-US" altLang="ko-KR" sz="2000" b="1" dirty="0" smtClean="0">
                <a:latin typeface="Courier New" pitchFamily="49" charset="0"/>
              </a:rPr>
              <a:t>if</a:t>
            </a:r>
            <a:r>
              <a:rPr kumimoji="0" lang="en-US" altLang="ko-KR" sz="2000" dirty="0" smtClean="0">
                <a:latin typeface="Courier New" pitchFamily="49" charset="0"/>
              </a:rPr>
              <a:t> </a:t>
            </a:r>
            <a:r>
              <a:rPr kumimoji="0" lang="en-US" altLang="ko-KR" sz="2000" dirty="0">
                <a:latin typeface="Courier New" pitchFamily="49" charset="0"/>
              </a:rPr>
              <a:t>(a1</a:t>
            </a:r>
            <a:r>
              <a:rPr kumimoji="0" lang="en-US" altLang="ko-KR" sz="2000" dirty="0" smtClean="0">
                <a:latin typeface="Courier New" pitchFamily="49" charset="0"/>
              </a:rPr>
              <a:t>)</a:t>
            </a:r>
            <a:endParaRPr kumimoji="0" lang="en-US" altLang="ko-KR" sz="2000" b="1" dirty="0">
              <a:latin typeface="Courier New" pitchFamily="49" charset="0"/>
            </a:endParaRPr>
          </a:p>
          <a:p>
            <a:pPr eaLnBrk="0" latinLnBrk="0" hangingPunct="0"/>
            <a:r>
              <a:rPr kumimoji="0" lang="en-US" altLang="ko-KR" sz="2000" dirty="0" smtClean="0">
                <a:latin typeface="Courier New" pitchFamily="49" charset="0"/>
              </a:rPr>
              <a:t>    </a:t>
            </a:r>
            <a:r>
              <a:rPr kumimoji="0" lang="en-US" altLang="ko-KR" sz="2000" b="1" dirty="0" smtClean="0">
                <a:latin typeface="Courier New" pitchFamily="49" charset="0"/>
              </a:rPr>
              <a:t>return</a:t>
            </a:r>
            <a:r>
              <a:rPr kumimoji="0" lang="en-US" altLang="ko-KR" sz="2000" dirty="0" smtClean="0">
                <a:latin typeface="Courier New" pitchFamily="49" charset="0"/>
              </a:rPr>
              <a:t> B(a2,a1</a:t>
            </a:r>
            <a:r>
              <a:rPr kumimoji="0" lang="en-US" altLang="ko-KR" sz="2000" dirty="0">
                <a:latin typeface="Courier New" pitchFamily="49" charset="0"/>
              </a:rPr>
              <a:t>);</a:t>
            </a:r>
          </a:p>
          <a:p>
            <a:pPr eaLnBrk="0" latinLnBrk="0" hangingPunct="0"/>
            <a:r>
              <a:rPr kumimoji="0" lang="en-US" altLang="ko-KR" sz="2000" b="1" dirty="0" smtClean="0">
                <a:latin typeface="Courier New" pitchFamily="49" charset="0"/>
              </a:rPr>
              <a:t>  else</a:t>
            </a:r>
            <a:endParaRPr kumimoji="0" lang="en-US" altLang="ko-KR" sz="2000" dirty="0">
              <a:latin typeface="Courier New" pitchFamily="49" charset="0"/>
            </a:endParaRPr>
          </a:p>
          <a:p>
            <a:pPr eaLnBrk="0" latinLnBrk="0" hangingPunct="0"/>
            <a:r>
              <a:rPr kumimoji="0" lang="en-US" altLang="ko-KR" sz="2000" dirty="0" smtClean="0">
                <a:latin typeface="Courier New" pitchFamily="49" charset="0"/>
              </a:rPr>
              <a:t>    </a:t>
            </a:r>
            <a:r>
              <a:rPr kumimoji="0" lang="en-US" altLang="ko-KR" sz="2000" b="1" dirty="0" smtClean="0">
                <a:latin typeface="Courier New" pitchFamily="49" charset="0"/>
              </a:rPr>
              <a:t>return</a:t>
            </a:r>
            <a:r>
              <a:rPr kumimoji="0" lang="en-US" altLang="ko-KR" sz="2000" dirty="0" smtClean="0">
                <a:latin typeface="Courier New" pitchFamily="49" charset="0"/>
              </a:rPr>
              <a:t> </a:t>
            </a:r>
            <a:r>
              <a:rPr kumimoji="0" lang="en-US" altLang="ko-KR" sz="2000" dirty="0">
                <a:latin typeface="Courier New" pitchFamily="49" charset="0"/>
              </a:rPr>
              <a:t>a2</a:t>
            </a:r>
            <a:r>
              <a:rPr kumimoji="0" lang="en-US" altLang="ko-KR" sz="2000" dirty="0" smtClean="0">
                <a:latin typeface="Courier New" pitchFamily="49" charset="0"/>
              </a:rPr>
              <a:t>;</a:t>
            </a:r>
          </a:p>
          <a:p>
            <a:pPr eaLnBrk="0" latinLnBrk="0" hangingPunct="0"/>
            <a:r>
              <a:rPr lang="en-US" altLang="ko-KR" sz="2000" dirty="0" smtClean="0">
                <a:latin typeface="Courier New" pitchFamily="49" charset="0"/>
              </a:rPr>
              <a:t>}</a:t>
            </a:r>
            <a:endParaRPr kumimoji="0" lang="en-US" altLang="ko-KR" sz="2000" dirty="0">
              <a:latin typeface="Courier New" pitchFamily="49" charset="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87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RHS Algorithm</a:t>
            </a:r>
            <a:endParaRPr lang="zh-TW" alt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07504" y="116632"/>
            <a:ext cx="1944216" cy="1728192"/>
          </a:xfrm>
          <a:prstGeom prst="rect">
            <a:avLst/>
          </a:prstGeom>
          <a:noFill/>
          <a:ln w="12700">
            <a:solidFill>
              <a:srgbClr val="00B0F0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eaLnBrk="0" hangingPunct="0"/>
            <a:r>
              <a:rPr kumimoji="0" lang="en-US" altLang="ko-KR" b="1" dirty="0" smtClean="0">
                <a:latin typeface="Courier New" pitchFamily="49" charset="0"/>
              </a:rPr>
              <a:t>void</a:t>
            </a:r>
            <a:r>
              <a:rPr kumimoji="0" lang="en-US" altLang="ko-KR" dirty="0" smtClean="0">
                <a:latin typeface="Courier New" pitchFamily="49" charset="0"/>
              </a:rPr>
              <a:t> A(){</a:t>
            </a:r>
            <a:endParaRPr kumimoji="0" lang="en-US" altLang="ko-KR" b="1" dirty="0">
              <a:latin typeface="Courier New" pitchFamily="49" charset="0"/>
            </a:endParaRPr>
          </a:p>
          <a:p>
            <a:pPr eaLnBrk="0" latinLnBrk="0" hangingPunct="0"/>
            <a:r>
              <a:rPr kumimoji="0" lang="en-US" altLang="ko-KR" dirty="0" smtClean="0">
                <a:latin typeface="Courier New" pitchFamily="49" charset="0"/>
              </a:rPr>
              <a:t>  h </a:t>
            </a:r>
            <a:r>
              <a:rPr kumimoji="0" lang="en-US" altLang="ko-KR" dirty="0">
                <a:latin typeface="Courier New" pitchFamily="49" charset="0"/>
              </a:rPr>
              <a:t>:= !g;</a:t>
            </a:r>
          </a:p>
          <a:p>
            <a:pPr eaLnBrk="0" latinLnBrk="0" hangingPunct="0"/>
            <a:r>
              <a:rPr lang="en-US" altLang="ko-KR" dirty="0" smtClean="0">
                <a:latin typeface="Courier New" pitchFamily="49" charset="0"/>
              </a:rPr>
              <a:t>  g=</a:t>
            </a:r>
            <a:r>
              <a:rPr kumimoji="0" lang="en-US" altLang="ko-KR" dirty="0" smtClean="0">
                <a:latin typeface="Courier New" pitchFamily="49" charset="0"/>
              </a:rPr>
              <a:t>B(</a:t>
            </a:r>
            <a:r>
              <a:rPr kumimoji="0" lang="en-US" altLang="ko-KR" dirty="0" err="1" smtClean="0">
                <a:latin typeface="Courier New" pitchFamily="49" charset="0"/>
              </a:rPr>
              <a:t>g,h</a:t>
            </a:r>
            <a:r>
              <a:rPr kumimoji="0" lang="en-US" altLang="ko-KR" dirty="0" smtClean="0">
                <a:latin typeface="Courier New" pitchFamily="49" charset="0"/>
              </a:rPr>
              <a:t>);</a:t>
            </a:r>
            <a:endParaRPr kumimoji="0" lang="en-US" altLang="ko-KR" dirty="0">
              <a:latin typeface="Courier New" pitchFamily="49" charset="0"/>
            </a:endParaRPr>
          </a:p>
          <a:p>
            <a:pPr eaLnBrk="0" latinLnBrk="0" hangingPunct="0"/>
            <a:r>
              <a:rPr kumimoji="0" lang="en-US" altLang="ko-KR" dirty="0" smtClean="0">
                <a:latin typeface="Courier New" pitchFamily="49" charset="0"/>
              </a:rPr>
              <a:t>  g=B(</a:t>
            </a:r>
            <a:r>
              <a:rPr kumimoji="0" lang="en-US" altLang="ko-KR" dirty="0" err="1" smtClean="0">
                <a:latin typeface="Courier New" pitchFamily="49" charset="0"/>
              </a:rPr>
              <a:t>g,h</a:t>
            </a:r>
            <a:r>
              <a:rPr kumimoji="0" lang="en-US" altLang="ko-KR" dirty="0">
                <a:latin typeface="Courier New" pitchFamily="49" charset="0"/>
              </a:rPr>
              <a:t>);</a:t>
            </a:r>
          </a:p>
          <a:p>
            <a:pPr eaLnBrk="0" latinLnBrk="0" hangingPunct="0"/>
            <a:r>
              <a:rPr lang="en-US" altLang="ko-KR" b="1" dirty="0" smtClean="0">
                <a:latin typeface="Courier New" pitchFamily="49" charset="0"/>
              </a:rPr>
              <a:t>  assert</a:t>
            </a:r>
            <a:r>
              <a:rPr lang="en-US" altLang="ko-KR" dirty="0" smtClean="0">
                <a:latin typeface="Courier New" pitchFamily="49" charset="0"/>
              </a:rPr>
              <a:t>(g);</a:t>
            </a:r>
          </a:p>
          <a:p>
            <a:pPr eaLnBrk="0" latinLnBrk="0" hangingPunct="0"/>
            <a:r>
              <a:rPr kumimoji="0" lang="en-US" altLang="ko-KR" dirty="0" smtClean="0">
                <a:solidFill>
                  <a:schemeClr val="tx2"/>
                </a:solidFill>
                <a:latin typeface="Courier New" pitchFamily="49" charset="0"/>
              </a:rPr>
              <a:t>}</a:t>
            </a:r>
            <a:endParaRPr kumimoji="0" lang="en-US" altLang="ko-KR" dirty="0">
              <a:solidFill>
                <a:schemeClr val="tx2"/>
              </a:solidFill>
              <a:latin typeface="Courier New" pitchFamily="49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07504" y="1988840"/>
            <a:ext cx="3096344" cy="1800200"/>
          </a:xfrm>
          <a:prstGeom prst="rect">
            <a:avLst/>
          </a:prstGeom>
          <a:noFill/>
          <a:ln w="12700">
            <a:solidFill>
              <a:srgbClr val="00B0F0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eaLnBrk="0" latinLnBrk="0" hangingPunct="0"/>
            <a:r>
              <a:rPr kumimoji="0" lang="en-US" altLang="ko-KR" b="1" dirty="0">
                <a:latin typeface="Courier New" pitchFamily="49" charset="0"/>
              </a:rPr>
              <a:t>void</a:t>
            </a:r>
            <a:r>
              <a:rPr kumimoji="0" lang="en-US" altLang="ko-KR" dirty="0">
                <a:latin typeface="Courier New" pitchFamily="49" charset="0"/>
              </a:rPr>
              <a:t> </a:t>
            </a:r>
            <a:r>
              <a:rPr kumimoji="0" lang="en-US" altLang="ko-KR" dirty="0" smtClean="0">
                <a:latin typeface="Courier New" pitchFamily="49" charset="0"/>
              </a:rPr>
              <a:t>B(a1,a2){</a:t>
            </a:r>
            <a:endParaRPr kumimoji="0" lang="en-US" altLang="ko-KR" b="1" dirty="0">
              <a:latin typeface="Courier New" pitchFamily="49" charset="0"/>
            </a:endParaRPr>
          </a:p>
          <a:p>
            <a:pPr eaLnBrk="0" latinLnBrk="0" hangingPunct="0"/>
            <a:r>
              <a:rPr lang="en-US" altLang="ko-KR" dirty="0" smtClean="0">
                <a:latin typeface="Courier New" pitchFamily="49" charset="0"/>
              </a:rPr>
              <a:t>  </a:t>
            </a:r>
            <a:r>
              <a:rPr kumimoji="0" lang="en-US" altLang="ko-KR" b="1" dirty="0" smtClean="0">
                <a:latin typeface="Courier New" pitchFamily="49" charset="0"/>
              </a:rPr>
              <a:t>if</a:t>
            </a:r>
            <a:r>
              <a:rPr kumimoji="0" lang="en-US" altLang="ko-KR" dirty="0" smtClean="0">
                <a:latin typeface="Courier New" pitchFamily="49" charset="0"/>
              </a:rPr>
              <a:t> </a:t>
            </a:r>
            <a:r>
              <a:rPr kumimoji="0" lang="en-US" altLang="ko-KR" dirty="0">
                <a:latin typeface="Courier New" pitchFamily="49" charset="0"/>
              </a:rPr>
              <a:t>(a1</a:t>
            </a:r>
            <a:r>
              <a:rPr kumimoji="0" lang="en-US" altLang="ko-KR" dirty="0" smtClean="0">
                <a:latin typeface="Courier New" pitchFamily="49" charset="0"/>
              </a:rPr>
              <a:t>)</a:t>
            </a:r>
            <a:endParaRPr kumimoji="0" lang="en-US" altLang="ko-KR" b="1" dirty="0">
              <a:latin typeface="Courier New" pitchFamily="49" charset="0"/>
            </a:endParaRPr>
          </a:p>
          <a:p>
            <a:pPr eaLnBrk="0" latinLnBrk="0" hangingPunct="0"/>
            <a:r>
              <a:rPr kumimoji="0" lang="en-US" altLang="ko-KR" dirty="0" smtClean="0">
                <a:latin typeface="Courier New" pitchFamily="49" charset="0"/>
              </a:rPr>
              <a:t>    </a:t>
            </a:r>
            <a:r>
              <a:rPr kumimoji="0" lang="en-US" altLang="ko-KR" b="1" dirty="0" smtClean="0">
                <a:latin typeface="Courier New" pitchFamily="49" charset="0"/>
              </a:rPr>
              <a:t>return</a:t>
            </a:r>
            <a:r>
              <a:rPr kumimoji="0" lang="en-US" altLang="ko-KR" dirty="0" smtClean="0">
                <a:latin typeface="Courier New" pitchFamily="49" charset="0"/>
              </a:rPr>
              <a:t> B(a2,a1</a:t>
            </a:r>
            <a:r>
              <a:rPr kumimoji="0" lang="en-US" altLang="ko-KR" dirty="0">
                <a:latin typeface="Courier New" pitchFamily="49" charset="0"/>
              </a:rPr>
              <a:t>);</a:t>
            </a:r>
          </a:p>
          <a:p>
            <a:pPr eaLnBrk="0" latinLnBrk="0" hangingPunct="0"/>
            <a:r>
              <a:rPr kumimoji="0" lang="en-US" altLang="ko-KR" b="1" dirty="0" smtClean="0">
                <a:latin typeface="Courier New" pitchFamily="49" charset="0"/>
              </a:rPr>
              <a:t>  else</a:t>
            </a:r>
            <a:endParaRPr kumimoji="0" lang="en-US" altLang="ko-KR" dirty="0">
              <a:latin typeface="Courier New" pitchFamily="49" charset="0"/>
            </a:endParaRPr>
          </a:p>
          <a:p>
            <a:pPr eaLnBrk="0" latinLnBrk="0" hangingPunct="0"/>
            <a:r>
              <a:rPr kumimoji="0" lang="en-US" altLang="ko-KR" dirty="0" smtClean="0">
                <a:latin typeface="Courier New" pitchFamily="49" charset="0"/>
              </a:rPr>
              <a:t>    </a:t>
            </a:r>
            <a:r>
              <a:rPr kumimoji="0" lang="en-US" altLang="ko-KR" b="1" dirty="0" smtClean="0">
                <a:latin typeface="Courier New" pitchFamily="49" charset="0"/>
              </a:rPr>
              <a:t>return</a:t>
            </a:r>
            <a:r>
              <a:rPr kumimoji="0" lang="en-US" altLang="ko-KR" dirty="0" smtClean="0">
                <a:latin typeface="Courier New" pitchFamily="49" charset="0"/>
              </a:rPr>
              <a:t> </a:t>
            </a:r>
            <a:r>
              <a:rPr kumimoji="0" lang="en-US" altLang="ko-KR" dirty="0">
                <a:latin typeface="Courier New" pitchFamily="49" charset="0"/>
              </a:rPr>
              <a:t>a2</a:t>
            </a:r>
            <a:r>
              <a:rPr kumimoji="0" lang="en-US" altLang="ko-KR" dirty="0" smtClean="0">
                <a:latin typeface="Courier New" pitchFamily="49" charset="0"/>
              </a:rPr>
              <a:t>;</a:t>
            </a:r>
          </a:p>
          <a:p>
            <a:pPr eaLnBrk="0" latinLnBrk="0" hangingPunct="0"/>
            <a:r>
              <a:rPr lang="en-US" altLang="ko-KR" dirty="0" smtClean="0">
                <a:latin typeface="Courier New" pitchFamily="49" charset="0"/>
              </a:rPr>
              <a:t>}</a:t>
            </a:r>
            <a:endParaRPr kumimoji="0" lang="en-US" altLang="ko-KR" dirty="0">
              <a:latin typeface="Courier New" pitchFamily="49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275856" y="1434262"/>
            <a:ext cx="9745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b="1" dirty="0" smtClean="0"/>
              <a:t>(1) ART A</a:t>
            </a:r>
            <a:endParaRPr lang="zh-TW" altLang="en-US" sz="1600" b="1" dirty="0"/>
          </a:p>
        </p:txBody>
      </p:sp>
      <p:sp>
        <p:nvSpPr>
          <p:cNvPr id="8" name="橢圓 7"/>
          <p:cNvSpPr/>
          <p:nvPr/>
        </p:nvSpPr>
        <p:spPr>
          <a:xfrm>
            <a:off x="3347864" y="1844824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 smtClean="0"/>
              <a:t>1</a:t>
            </a:r>
            <a:endParaRPr lang="zh-TW" altLang="en-US" sz="1600" dirty="0" smtClean="0"/>
          </a:p>
        </p:txBody>
      </p:sp>
      <p:sp>
        <p:nvSpPr>
          <p:cNvPr id="9" name="橢圓 8"/>
          <p:cNvSpPr/>
          <p:nvPr/>
        </p:nvSpPr>
        <p:spPr>
          <a:xfrm>
            <a:off x="3347864" y="2780928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 smtClean="0"/>
              <a:t>2</a:t>
            </a:r>
            <a:endParaRPr lang="zh-TW" altLang="en-US" sz="1600" dirty="0" smtClean="0"/>
          </a:p>
        </p:txBody>
      </p:sp>
      <p:cxnSp>
        <p:nvCxnSpPr>
          <p:cNvPr id="10" name="直線單箭頭接點 9"/>
          <p:cNvCxnSpPr>
            <a:stCxn id="8" idx="4"/>
            <a:endCxn id="9" idx="0"/>
          </p:cNvCxnSpPr>
          <p:nvPr/>
        </p:nvCxnSpPr>
        <p:spPr>
          <a:xfrm rot="5400000">
            <a:off x="3383868" y="2564904"/>
            <a:ext cx="432048" cy="1588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/>
          <p:cNvSpPr txBox="1"/>
          <p:nvPr/>
        </p:nvSpPr>
        <p:spPr>
          <a:xfrm>
            <a:off x="3923928" y="1772816"/>
            <a:ext cx="108012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1600" dirty="0" smtClean="0"/>
              <a:t>(1,0),(0,1),(1,1),(0,0)</a:t>
            </a:r>
            <a:endParaRPr lang="zh-TW" altLang="en-US" sz="1600" dirty="0"/>
          </a:p>
        </p:txBody>
      </p:sp>
      <p:sp>
        <p:nvSpPr>
          <p:cNvPr id="15" name="矩形 14"/>
          <p:cNvSpPr/>
          <p:nvPr/>
        </p:nvSpPr>
        <p:spPr>
          <a:xfrm>
            <a:off x="3707904" y="2348880"/>
            <a:ext cx="8018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 smtClean="0">
                <a:latin typeface="Courier New" pitchFamily="49" charset="0"/>
              </a:rPr>
              <a:t>h:=!g</a:t>
            </a:r>
            <a:endParaRPr lang="zh-TW" altLang="en-US" sz="1600" b="1" dirty="0"/>
          </a:p>
        </p:txBody>
      </p:sp>
      <p:cxnSp>
        <p:nvCxnSpPr>
          <p:cNvPr id="21" name="直線單箭頭接點 20"/>
          <p:cNvCxnSpPr>
            <a:stCxn id="9" idx="4"/>
          </p:cNvCxnSpPr>
          <p:nvPr/>
        </p:nvCxnSpPr>
        <p:spPr>
          <a:xfrm rot="5400000">
            <a:off x="3347864" y="3537012"/>
            <a:ext cx="504056" cy="1588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3707904" y="3347700"/>
            <a:ext cx="11721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 smtClean="0">
                <a:latin typeface="Courier New" pitchFamily="49" charset="0"/>
              </a:rPr>
              <a:t>g=B(</a:t>
            </a:r>
            <a:r>
              <a:rPr lang="en-US" altLang="ko-KR" sz="1600" b="1" dirty="0" err="1" smtClean="0">
                <a:latin typeface="Courier New" pitchFamily="49" charset="0"/>
              </a:rPr>
              <a:t>g,h</a:t>
            </a:r>
            <a:r>
              <a:rPr lang="en-US" altLang="ko-KR" sz="1600" b="1" dirty="0" smtClean="0">
                <a:latin typeface="Courier New" pitchFamily="49" charset="0"/>
              </a:rPr>
              <a:t>)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3995936" y="2843644"/>
            <a:ext cx="93610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1600" dirty="0" smtClean="0"/>
              <a:t>(1,0),(0,1)</a:t>
            </a:r>
            <a:endParaRPr lang="zh-TW" altLang="en-US" sz="1600" dirty="0"/>
          </a:p>
        </p:txBody>
      </p:sp>
      <p:sp>
        <p:nvSpPr>
          <p:cNvPr id="17" name="橢圓 16"/>
          <p:cNvSpPr/>
          <p:nvPr/>
        </p:nvSpPr>
        <p:spPr>
          <a:xfrm>
            <a:off x="5173215" y="1916832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 smtClean="0"/>
              <a:t>1</a:t>
            </a:r>
            <a:endParaRPr lang="zh-TW" altLang="en-US" sz="1600" dirty="0" smtClean="0"/>
          </a:p>
        </p:txBody>
      </p:sp>
      <p:sp>
        <p:nvSpPr>
          <p:cNvPr id="18" name="文字方塊 17"/>
          <p:cNvSpPr txBox="1"/>
          <p:nvPr/>
        </p:nvSpPr>
        <p:spPr>
          <a:xfrm>
            <a:off x="5076056" y="1052736"/>
            <a:ext cx="14298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b="1" dirty="0" smtClean="0"/>
              <a:t>(2) ART B </a:t>
            </a:r>
          </a:p>
          <a:p>
            <a:r>
              <a:rPr lang="en-US" altLang="zh-TW" sz="1600" b="1" dirty="0" smtClean="0"/>
              <a:t>Called by </a:t>
            </a:r>
          </a:p>
          <a:p>
            <a:r>
              <a:rPr lang="en-US" altLang="zh-TW" sz="1600" b="1" dirty="0" err="1" smtClean="0"/>
              <a:t>Nd</a:t>
            </a:r>
            <a:r>
              <a:rPr lang="en-US" altLang="zh-TW" sz="1600" b="1" dirty="0" smtClean="0"/>
              <a:t> 2 @ ART(1)</a:t>
            </a:r>
            <a:endParaRPr lang="zh-TW" altLang="en-US" sz="1600" b="1" dirty="0"/>
          </a:p>
        </p:txBody>
      </p:sp>
      <p:cxnSp>
        <p:nvCxnSpPr>
          <p:cNvPr id="19" name="直線單箭頭接點 18"/>
          <p:cNvCxnSpPr>
            <a:stCxn id="17" idx="4"/>
            <a:endCxn id="22" idx="0"/>
          </p:cNvCxnSpPr>
          <p:nvPr/>
        </p:nvCxnSpPr>
        <p:spPr>
          <a:xfrm rot="16200000" flipH="1">
            <a:off x="5148063" y="2698068"/>
            <a:ext cx="576064" cy="21704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橢圓 21"/>
          <p:cNvSpPr/>
          <p:nvPr/>
        </p:nvSpPr>
        <p:spPr>
          <a:xfrm>
            <a:off x="5194919" y="2996952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 smtClean="0"/>
              <a:t>2</a:t>
            </a:r>
            <a:endParaRPr lang="zh-TW" altLang="en-US" sz="1600" dirty="0" smtClean="0"/>
          </a:p>
        </p:txBody>
      </p:sp>
      <p:sp>
        <p:nvSpPr>
          <p:cNvPr id="25" name="矩形 24"/>
          <p:cNvSpPr/>
          <p:nvPr/>
        </p:nvSpPr>
        <p:spPr>
          <a:xfrm>
            <a:off x="5461247" y="2492896"/>
            <a:ext cx="5549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 smtClean="0">
                <a:latin typeface="Courier New" pitchFamily="49" charset="0"/>
              </a:rPr>
              <a:t>!a1</a:t>
            </a:r>
            <a:endParaRPr lang="zh-TW" altLang="en-US" sz="1600" b="1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5821287" y="1916832"/>
            <a:ext cx="57606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1600" dirty="0" smtClean="0"/>
              <a:t>(0,1)</a:t>
            </a:r>
            <a:endParaRPr lang="zh-TW" altLang="en-US" sz="1600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5857799" y="3068960"/>
            <a:ext cx="57606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1600" dirty="0" smtClean="0"/>
              <a:t>(0,1)</a:t>
            </a:r>
            <a:endParaRPr lang="zh-TW" altLang="en-US" sz="1600" dirty="0"/>
          </a:p>
        </p:txBody>
      </p:sp>
      <p:cxnSp>
        <p:nvCxnSpPr>
          <p:cNvPr id="29" name="直線單箭頭接點 28"/>
          <p:cNvCxnSpPr>
            <a:stCxn id="22" idx="4"/>
          </p:cNvCxnSpPr>
          <p:nvPr/>
        </p:nvCxnSpPr>
        <p:spPr>
          <a:xfrm rot="16200000" flipH="1">
            <a:off x="5130779" y="3817176"/>
            <a:ext cx="648072" cy="15736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橢圓 32"/>
          <p:cNvSpPr/>
          <p:nvPr/>
        </p:nvSpPr>
        <p:spPr>
          <a:xfrm>
            <a:off x="5223795" y="4149080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 smtClean="0"/>
              <a:t>3</a:t>
            </a:r>
            <a:endParaRPr lang="zh-TW" altLang="en-US" sz="1600" dirty="0" smtClean="0"/>
          </a:p>
        </p:txBody>
      </p:sp>
      <p:sp>
        <p:nvSpPr>
          <p:cNvPr id="35" name="矩形 34"/>
          <p:cNvSpPr/>
          <p:nvPr/>
        </p:nvSpPr>
        <p:spPr>
          <a:xfrm>
            <a:off x="5483691" y="3587084"/>
            <a:ext cx="12955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 smtClean="0">
                <a:latin typeface="Courier New" pitchFamily="49" charset="0"/>
              </a:rPr>
              <a:t>return</a:t>
            </a:r>
            <a:r>
              <a:rPr lang="en-US" altLang="ko-KR" sz="1600" dirty="0" smtClean="0">
                <a:latin typeface="Courier New" pitchFamily="49" charset="0"/>
              </a:rPr>
              <a:t> a2</a:t>
            </a:r>
            <a:endParaRPr lang="zh-TW" altLang="en-US" sz="1600" dirty="0"/>
          </a:p>
        </p:txBody>
      </p:sp>
      <p:sp>
        <p:nvSpPr>
          <p:cNvPr id="37" name="文字方塊 36"/>
          <p:cNvSpPr txBox="1"/>
          <p:nvPr/>
        </p:nvSpPr>
        <p:spPr>
          <a:xfrm>
            <a:off x="4211960" y="4869160"/>
            <a:ext cx="32787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Establish summary edge (0,1)</a:t>
            </a:r>
            <a:r>
              <a:rPr lang="en-US" altLang="zh-TW" dirty="0" smtClean="0">
                <a:sym typeface="Wingdings" pitchFamily="2" charset="2"/>
              </a:rPr>
              <a:t>1</a:t>
            </a:r>
          </a:p>
          <a:p>
            <a:r>
              <a:rPr lang="en-US" altLang="zh-TW" dirty="0" smtClean="0">
                <a:sym typeface="Wingdings" pitchFamily="2" charset="2"/>
              </a:rPr>
              <a:t>Add it to node 2 @ ART (1)</a:t>
            </a:r>
            <a:endParaRPr lang="zh-TW" altLang="en-US" dirty="0"/>
          </a:p>
        </p:txBody>
      </p:sp>
      <p:sp>
        <p:nvSpPr>
          <p:cNvPr id="48" name="橢圓 47"/>
          <p:cNvSpPr/>
          <p:nvPr/>
        </p:nvSpPr>
        <p:spPr>
          <a:xfrm>
            <a:off x="7117431" y="1916832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 smtClean="0"/>
              <a:t>1</a:t>
            </a:r>
            <a:endParaRPr lang="zh-TW" altLang="en-US" sz="1600" dirty="0" smtClean="0"/>
          </a:p>
        </p:txBody>
      </p:sp>
      <p:sp>
        <p:nvSpPr>
          <p:cNvPr id="49" name="文字方塊 48"/>
          <p:cNvSpPr txBox="1"/>
          <p:nvPr/>
        </p:nvSpPr>
        <p:spPr>
          <a:xfrm>
            <a:off x="7020272" y="1052736"/>
            <a:ext cx="14298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b="1" dirty="0" smtClean="0"/>
              <a:t>(3) ART B </a:t>
            </a:r>
          </a:p>
          <a:p>
            <a:r>
              <a:rPr lang="en-US" altLang="zh-TW" sz="1600" b="1" dirty="0" smtClean="0"/>
              <a:t>Called by </a:t>
            </a:r>
          </a:p>
          <a:p>
            <a:r>
              <a:rPr lang="en-US" altLang="zh-TW" sz="1600" b="1" dirty="0" err="1" smtClean="0"/>
              <a:t>Nd</a:t>
            </a:r>
            <a:r>
              <a:rPr lang="en-US" altLang="zh-TW" sz="1600" b="1" dirty="0" smtClean="0"/>
              <a:t> 2 @ ART(1)</a:t>
            </a:r>
            <a:endParaRPr lang="zh-TW" altLang="en-US" sz="1600" b="1" dirty="0"/>
          </a:p>
        </p:txBody>
      </p:sp>
      <p:sp>
        <p:nvSpPr>
          <p:cNvPr id="50" name="文字方塊 49"/>
          <p:cNvSpPr txBox="1"/>
          <p:nvPr/>
        </p:nvSpPr>
        <p:spPr>
          <a:xfrm>
            <a:off x="7765503" y="1916832"/>
            <a:ext cx="57606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1600" dirty="0" smtClean="0"/>
              <a:t>(1,0)</a:t>
            </a:r>
            <a:endParaRPr lang="zh-TW" altLang="en-US" sz="1600" dirty="0"/>
          </a:p>
        </p:txBody>
      </p:sp>
      <p:cxnSp>
        <p:nvCxnSpPr>
          <p:cNvPr id="51" name="直線單箭頭接點 50"/>
          <p:cNvCxnSpPr/>
          <p:nvPr/>
        </p:nvCxnSpPr>
        <p:spPr>
          <a:xfrm rot="16200000" flipH="1">
            <a:off x="7111231" y="2698069"/>
            <a:ext cx="576064" cy="21704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投影片編號版面配置區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88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RHS Algorithm</a:t>
            </a:r>
            <a:endParaRPr lang="zh-TW" alt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07504" y="116632"/>
            <a:ext cx="1944216" cy="1728192"/>
          </a:xfrm>
          <a:prstGeom prst="rect">
            <a:avLst/>
          </a:prstGeom>
          <a:noFill/>
          <a:ln w="12700">
            <a:solidFill>
              <a:srgbClr val="00B0F0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eaLnBrk="0" hangingPunct="0"/>
            <a:r>
              <a:rPr kumimoji="0" lang="en-US" altLang="ko-KR" b="1" dirty="0" smtClean="0">
                <a:latin typeface="Courier New" pitchFamily="49" charset="0"/>
              </a:rPr>
              <a:t>void</a:t>
            </a:r>
            <a:r>
              <a:rPr kumimoji="0" lang="en-US" altLang="ko-KR" dirty="0" smtClean="0">
                <a:latin typeface="Courier New" pitchFamily="49" charset="0"/>
              </a:rPr>
              <a:t> A(){</a:t>
            </a:r>
            <a:endParaRPr kumimoji="0" lang="en-US" altLang="ko-KR" b="1" dirty="0">
              <a:latin typeface="Courier New" pitchFamily="49" charset="0"/>
            </a:endParaRPr>
          </a:p>
          <a:p>
            <a:pPr eaLnBrk="0" latinLnBrk="0" hangingPunct="0"/>
            <a:r>
              <a:rPr kumimoji="0" lang="en-US" altLang="ko-KR" dirty="0" smtClean="0">
                <a:latin typeface="Courier New" pitchFamily="49" charset="0"/>
              </a:rPr>
              <a:t>  h </a:t>
            </a:r>
            <a:r>
              <a:rPr kumimoji="0" lang="en-US" altLang="ko-KR" dirty="0">
                <a:latin typeface="Courier New" pitchFamily="49" charset="0"/>
              </a:rPr>
              <a:t>:= !g;</a:t>
            </a:r>
          </a:p>
          <a:p>
            <a:pPr eaLnBrk="0" latinLnBrk="0" hangingPunct="0"/>
            <a:r>
              <a:rPr lang="en-US" altLang="ko-KR" dirty="0" smtClean="0">
                <a:latin typeface="Courier New" pitchFamily="49" charset="0"/>
              </a:rPr>
              <a:t>  g=</a:t>
            </a:r>
            <a:r>
              <a:rPr kumimoji="0" lang="en-US" altLang="ko-KR" dirty="0" smtClean="0">
                <a:latin typeface="Courier New" pitchFamily="49" charset="0"/>
              </a:rPr>
              <a:t>B(</a:t>
            </a:r>
            <a:r>
              <a:rPr kumimoji="0" lang="en-US" altLang="ko-KR" dirty="0" err="1" smtClean="0">
                <a:latin typeface="Courier New" pitchFamily="49" charset="0"/>
              </a:rPr>
              <a:t>g,h</a:t>
            </a:r>
            <a:r>
              <a:rPr kumimoji="0" lang="en-US" altLang="ko-KR" dirty="0" smtClean="0">
                <a:latin typeface="Courier New" pitchFamily="49" charset="0"/>
              </a:rPr>
              <a:t>);</a:t>
            </a:r>
            <a:endParaRPr kumimoji="0" lang="en-US" altLang="ko-KR" dirty="0">
              <a:latin typeface="Courier New" pitchFamily="49" charset="0"/>
            </a:endParaRPr>
          </a:p>
          <a:p>
            <a:pPr eaLnBrk="0" latinLnBrk="0" hangingPunct="0"/>
            <a:r>
              <a:rPr kumimoji="0" lang="en-US" altLang="ko-KR" dirty="0" smtClean="0">
                <a:latin typeface="Courier New" pitchFamily="49" charset="0"/>
              </a:rPr>
              <a:t>  g=B(</a:t>
            </a:r>
            <a:r>
              <a:rPr kumimoji="0" lang="en-US" altLang="ko-KR" dirty="0" err="1" smtClean="0">
                <a:latin typeface="Courier New" pitchFamily="49" charset="0"/>
              </a:rPr>
              <a:t>g,h</a:t>
            </a:r>
            <a:r>
              <a:rPr kumimoji="0" lang="en-US" altLang="ko-KR" dirty="0">
                <a:latin typeface="Courier New" pitchFamily="49" charset="0"/>
              </a:rPr>
              <a:t>);</a:t>
            </a:r>
          </a:p>
          <a:p>
            <a:pPr eaLnBrk="0" latinLnBrk="0" hangingPunct="0"/>
            <a:r>
              <a:rPr lang="en-US" altLang="ko-KR" b="1" dirty="0" smtClean="0">
                <a:latin typeface="Courier New" pitchFamily="49" charset="0"/>
              </a:rPr>
              <a:t>  assert</a:t>
            </a:r>
            <a:r>
              <a:rPr lang="en-US" altLang="ko-KR" dirty="0" smtClean="0">
                <a:latin typeface="Courier New" pitchFamily="49" charset="0"/>
              </a:rPr>
              <a:t>(g);</a:t>
            </a:r>
          </a:p>
          <a:p>
            <a:pPr eaLnBrk="0" latinLnBrk="0" hangingPunct="0"/>
            <a:r>
              <a:rPr kumimoji="0" lang="en-US" altLang="ko-KR" dirty="0" smtClean="0">
                <a:solidFill>
                  <a:schemeClr val="tx2"/>
                </a:solidFill>
                <a:latin typeface="Courier New" pitchFamily="49" charset="0"/>
              </a:rPr>
              <a:t>}</a:t>
            </a:r>
            <a:endParaRPr kumimoji="0" lang="en-US" altLang="ko-KR" dirty="0">
              <a:solidFill>
                <a:schemeClr val="tx2"/>
              </a:solidFill>
              <a:latin typeface="Courier New" pitchFamily="49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07504" y="1988840"/>
            <a:ext cx="3096344" cy="1800200"/>
          </a:xfrm>
          <a:prstGeom prst="rect">
            <a:avLst/>
          </a:prstGeom>
          <a:noFill/>
          <a:ln w="12700">
            <a:solidFill>
              <a:srgbClr val="00B0F0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eaLnBrk="0" latinLnBrk="0" hangingPunct="0"/>
            <a:r>
              <a:rPr kumimoji="0" lang="en-US" altLang="ko-KR" b="1" dirty="0">
                <a:latin typeface="Courier New" pitchFamily="49" charset="0"/>
              </a:rPr>
              <a:t>void</a:t>
            </a:r>
            <a:r>
              <a:rPr kumimoji="0" lang="en-US" altLang="ko-KR" dirty="0">
                <a:latin typeface="Courier New" pitchFamily="49" charset="0"/>
              </a:rPr>
              <a:t> </a:t>
            </a:r>
            <a:r>
              <a:rPr kumimoji="0" lang="en-US" altLang="ko-KR" dirty="0" smtClean="0">
                <a:latin typeface="Courier New" pitchFamily="49" charset="0"/>
              </a:rPr>
              <a:t>B(a1,a2){</a:t>
            </a:r>
            <a:endParaRPr kumimoji="0" lang="en-US" altLang="ko-KR" b="1" dirty="0">
              <a:latin typeface="Courier New" pitchFamily="49" charset="0"/>
            </a:endParaRPr>
          </a:p>
          <a:p>
            <a:pPr eaLnBrk="0" latinLnBrk="0" hangingPunct="0"/>
            <a:r>
              <a:rPr lang="en-US" altLang="ko-KR" dirty="0" smtClean="0">
                <a:latin typeface="Courier New" pitchFamily="49" charset="0"/>
              </a:rPr>
              <a:t>  </a:t>
            </a:r>
            <a:r>
              <a:rPr kumimoji="0" lang="en-US" altLang="ko-KR" b="1" dirty="0" smtClean="0">
                <a:latin typeface="Courier New" pitchFamily="49" charset="0"/>
              </a:rPr>
              <a:t>if</a:t>
            </a:r>
            <a:r>
              <a:rPr kumimoji="0" lang="en-US" altLang="ko-KR" dirty="0" smtClean="0">
                <a:latin typeface="Courier New" pitchFamily="49" charset="0"/>
              </a:rPr>
              <a:t> </a:t>
            </a:r>
            <a:r>
              <a:rPr kumimoji="0" lang="en-US" altLang="ko-KR" dirty="0">
                <a:latin typeface="Courier New" pitchFamily="49" charset="0"/>
              </a:rPr>
              <a:t>(a1</a:t>
            </a:r>
            <a:r>
              <a:rPr kumimoji="0" lang="en-US" altLang="ko-KR" dirty="0" smtClean="0">
                <a:latin typeface="Courier New" pitchFamily="49" charset="0"/>
              </a:rPr>
              <a:t>)</a:t>
            </a:r>
            <a:endParaRPr kumimoji="0" lang="en-US" altLang="ko-KR" b="1" dirty="0">
              <a:latin typeface="Courier New" pitchFamily="49" charset="0"/>
            </a:endParaRPr>
          </a:p>
          <a:p>
            <a:pPr eaLnBrk="0" latinLnBrk="0" hangingPunct="0"/>
            <a:r>
              <a:rPr kumimoji="0" lang="en-US" altLang="ko-KR" dirty="0" smtClean="0">
                <a:latin typeface="Courier New" pitchFamily="49" charset="0"/>
              </a:rPr>
              <a:t>    </a:t>
            </a:r>
            <a:r>
              <a:rPr kumimoji="0" lang="en-US" altLang="ko-KR" b="1" dirty="0" smtClean="0">
                <a:latin typeface="Courier New" pitchFamily="49" charset="0"/>
              </a:rPr>
              <a:t>return</a:t>
            </a:r>
            <a:r>
              <a:rPr kumimoji="0" lang="en-US" altLang="ko-KR" dirty="0" smtClean="0">
                <a:latin typeface="Courier New" pitchFamily="49" charset="0"/>
              </a:rPr>
              <a:t> B(a2,a1</a:t>
            </a:r>
            <a:r>
              <a:rPr kumimoji="0" lang="en-US" altLang="ko-KR" dirty="0">
                <a:latin typeface="Courier New" pitchFamily="49" charset="0"/>
              </a:rPr>
              <a:t>);</a:t>
            </a:r>
          </a:p>
          <a:p>
            <a:pPr eaLnBrk="0" latinLnBrk="0" hangingPunct="0"/>
            <a:r>
              <a:rPr kumimoji="0" lang="en-US" altLang="ko-KR" b="1" dirty="0" smtClean="0">
                <a:latin typeface="Courier New" pitchFamily="49" charset="0"/>
              </a:rPr>
              <a:t>  else</a:t>
            </a:r>
            <a:endParaRPr kumimoji="0" lang="en-US" altLang="ko-KR" dirty="0">
              <a:latin typeface="Courier New" pitchFamily="49" charset="0"/>
            </a:endParaRPr>
          </a:p>
          <a:p>
            <a:pPr eaLnBrk="0" latinLnBrk="0" hangingPunct="0"/>
            <a:r>
              <a:rPr kumimoji="0" lang="en-US" altLang="ko-KR" dirty="0" smtClean="0">
                <a:latin typeface="Courier New" pitchFamily="49" charset="0"/>
              </a:rPr>
              <a:t>    </a:t>
            </a:r>
            <a:r>
              <a:rPr kumimoji="0" lang="en-US" altLang="ko-KR" b="1" dirty="0" smtClean="0">
                <a:latin typeface="Courier New" pitchFamily="49" charset="0"/>
              </a:rPr>
              <a:t>return</a:t>
            </a:r>
            <a:r>
              <a:rPr kumimoji="0" lang="en-US" altLang="ko-KR" dirty="0" smtClean="0">
                <a:latin typeface="Courier New" pitchFamily="49" charset="0"/>
              </a:rPr>
              <a:t> </a:t>
            </a:r>
            <a:r>
              <a:rPr kumimoji="0" lang="en-US" altLang="ko-KR" dirty="0">
                <a:latin typeface="Courier New" pitchFamily="49" charset="0"/>
              </a:rPr>
              <a:t>a2</a:t>
            </a:r>
            <a:r>
              <a:rPr kumimoji="0" lang="en-US" altLang="ko-KR" dirty="0" smtClean="0">
                <a:latin typeface="Courier New" pitchFamily="49" charset="0"/>
              </a:rPr>
              <a:t>;</a:t>
            </a:r>
          </a:p>
          <a:p>
            <a:pPr eaLnBrk="0" latinLnBrk="0" hangingPunct="0"/>
            <a:r>
              <a:rPr lang="en-US" altLang="ko-KR" dirty="0" smtClean="0">
                <a:latin typeface="Courier New" pitchFamily="49" charset="0"/>
              </a:rPr>
              <a:t>}</a:t>
            </a:r>
            <a:endParaRPr kumimoji="0" lang="en-US" altLang="ko-KR" dirty="0">
              <a:latin typeface="Courier New" pitchFamily="49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275856" y="1434262"/>
            <a:ext cx="9745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b="1" dirty="0" smtClean="0"/>
              <a:t>(1) ART A</a:t>
            </a:r>
            <a:endParaRPr lang="zh-TW" altLang="en-US" sz="1600" b="1" dirty="0"/>
          </a:p>
        </p:txBody>
      </p:sp>
      <p:sp>
        <p:nvSpPr>
          <p:cNvPr id="8" name="橢圓 7"/>
          <p:cNvSpPr/>
          <p:nvPr/>
        </p:nvSpPr>
        <p:spPr>
          <a:xfrm>
            <a:off x="3347864" y="1844824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 smtClean="0"/>
              <a:t>1</a:t>
            </a:r>
            <a:endParaRPr lang="zh-TW" altLang="en-US" sz="1600" dirty="0" smtClean="0"/>
          </a:p>
        </p:txBody>
      </p:sp>
      <p:sp>
        <p:nvSpPr>
          <p:cNvPr id="9" name="橢圓 8"/>
          <p:cNvSpPr/>
          <p:nvPr/>
        </p:nvSpPr>
        <p:spPr>
          <a:xfrm>
            <a:off x="3347864" y="2780928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 smtClean="0"/>
              <a:t>2</a:t>
            </a:r>
            <a:endParaRPr lang="zh-TW" altLang="en-US" sz="1600" dirty="0" smtClean="0"/>
          </a:p>
        </p:txBody>
      </p:sp>
      <p:cxnSp>
        <p:nvCxnSpPr>
          <p:cNvPr id="10" name="直線單箭頭接點 9"/>
          <p:cNvCxnSpPr>
            <a:stCxn id="8" idx="4"/>
            <a:endCxn id="9" idx="0"/>
          </p:cNvCxnSpPr>
          <p:nvPr/>
        </p:nvCxnSpPr>
        <p:spPr>
          <a:xfrm rot="5400000">
            <a:off x="3383868" y="2564904"/>
            <a:ext cx="432048" cy="1588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/>
          <p:cNvSpPr txBox="1"/>
          <p:nvPr/>
        </p:nvSpPr>
        <p:spPr>
          <a:xfrm>
            <a:off x="3923928" y="1772816"/>
            <a:ext cx="108012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1600" dirty="0" smtClean="0"/>
              <a:t>(1,0),(0,1),(1,1),(0,0)</a:t>
            </a:r>
            <a:endParaRPr lang="zh-TW" altLang="en-US" sz="1600" dirty="0"/>
          </a:p>
        </p:txBody>
      </p:sp>
      <p:sp>
        <p:nvSpPr>
          <p:cNvPr id="15" name="矩形 14"/>
          <p:cNvSpPr/>
          <p:nvPr/>
        </p:nvSpPr>
        <p:spPr>
          <a:xfrm>
            <a:off x="3707904" y="2348880"/>
            <a:ext cx="8018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 smtClean="0">
                <a:latin typeface="Courier New" pitchFamily="49" charset="0"/>
              </a:rPr>
              <a:t>h:=!g</a:t>
            </a:r>
            <a:endParaRPr lang="zh-TW" altLang="en-US" sz="1600" b="1" dirty="0"/>
          </a:p>
        </p:txBody>
      </p:sp>
      <p:cxnSp>
        <p:nvCxnSpPr>
          <p:cNvPr id="21" name="直線單箭頭接點 20"/>
          <p:cNvCxnSpPr>
            <a:stCxn id="9" idx="4"/>
          </p:cNvCxnSpPr>
          <p:nvPr/>
        </p:nvCxnSpPr>
        <p:spPr>
          <a:xfrm rot="5400000">
            <a:off x="3347864" y="3537012"/>
            <a:ext cx="504056" cy="1588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3707905" y="3212976"/>
            <a:ext cx="12241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 smtClean="0">
                <a:latin typeface="Courier New" pitchFamily="49" charset="0"/>
              </a:rPr>
              <a:t>g=B(</a:t>
            </a:r>
            <a:r>
              <a:rPr lang="en-US" altLang="ko-KR" sz="1600" b="1" dirty="0" err="1" smtClean="0">
                <a:latin typeface="Courier New" pitchFamily="49" charset="0"/>
              </a:rPr>
              <a:t>g,h</a:t>
            </a:r>
            <a:r>
              <a:rPr lang="en-US" altLang="ko-KR" sz="1600" b="1" dirty="0" smtClean="0">
                <a:latin typeface="Courier New" pitchFamily="49" charset="0"/>
              </a:rPr>
              <a:t>),</a:t>
            </a:r>
          </a:p>
          <a:p>
            <a:r>
              <a:rPr lang="en-US" altLang="ko-KR" sz="1600" b="1" dirty="0" smtClean="0">
                <a:latin typeface="Courier New" pitchFamily="49" charset="0"/>
              </a:rPr>
              <a:t>SE(a)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3995936" y="2843644"/>
            <a:ext cx="93610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1600" dirty="0" smtClean="0"/>
              <a:t>(1,0),(0,1)</a:t>
            </a:r>
            <a:endParaRPr lang="zh-TW" altLang="en-US" sz="1600" dirty="0"/>
          </a:p>
        </p:txBody>
      </p:sp>
      <p:sp>
        <p:nvSpPr>
          <p:cNvPr id="17" name="橢圓 16"/>
          <p:cNvSpPr/>
          <p:nvPr/>
        </p:nvSpPr>
        <p:spPr>
          <a:xfrm>
            <a:off x="5173215" y="1916832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 smtClean="0"/>
              <a:t>1</a:t>
            </a:r>
            <a:endParaRPr lang="zh-TW" altLang="en-US" sz="1600" dirty="0" smtClean="0"/>
          </a:p>
        </p:txBody>
      </p:sp>
      <p:sp>
        <p:nvSpPr>
          <p:cNvPr id="18" name="文字方塊 17"/>
          <p:cNvSpPr txBox="1"/>
          <p:nvPr/>
        </p:nvSpPr>
        <p:spPr>
          <a:xfrm>
            <a:off x="5076056" y="1052736"/>
            <a:ext cx="14298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b="1" dirty="0" smtClean="0"/>
              <a:t>(2) ART B </a:t>
            </a:r>
          </a:p>
          <a:p>
            <a:r>
              <a:rPr lang="en-US" altLang="zh-TW" sz="1600" b="1" dirty="0" smtClean="0"/>
              <a:t>Called by </a:t>
            </a:r>
          </a:p>
          <a:p>
            <a:r>
              <a:rPr lang="en-US" altLang="zh-TW" sz="1600" b="1" dirty="0" err="1" smtClean="0"/>
              <a:t>Nd</a:t>
            </a:r>
            <a:r>
              <a:rPr lang="en-US" altLang="zh-TW" sz="1600" b="1" dirty="0" smtClean="0"/>
              <a:t> 2 @ ART(1)</a:t>
            </a:r>
            <a:endParaRPr lang="zh-TW" altLang="en-US" sz="1600" b="1" dirty="0"/>
          </a:p>
        </p:txBody>
      </p:sp>
      <p:cxnSp>
        <p:nvCxnSpPr>
          <p:cNvPr id="19" name="直線單箭頭接點 18"/>
          <p:cNvCxnSpPr>
            <a:stCxn id="17" idx="4"/>
            <a:endCxn id="22" idx="0"/>
          </p:cNvCxnSpPr>
          <p:nvPr/>
        </p:nvCxnSpPr>
        <p:spPr>
          <a:xfrm rot="16200000" flipH="1">
            <a:off x="5148063" y="2698068"/>
            <a:ext cx="576064" cy="21704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橢圓 21"/>
          <p:cNvSpPr/>
          <p:nvPr/>
        </p:nvSpPr>
        <p:spPr>
          <a:xfrm>
            <a:off x="5194919" y="2996952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 smtClean="0"/>
              <a:t>2</a:t>
            </a:r>
            <a:endParaRPr lang="zh-TW" altLang="en-US" sz="1600" dirty="0" smtClean="0"/>
          </a:p>
        </p:txBody>
      </p:sp>
      <p:sp>
        <p:nvSpPr>
          <p:cNvPr id="25" name="矩形 24"/>
          <p:cNvSpPr/>
          <p:nvPr/>
        </p:nvSpPr>
        <p:spPr>
          <a:xfrm>
            <a:off x="5461247" y="2492896"/>
            <a:ext cx="5549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 smtClean="0">
                <a:latin typeface="Courier New" pitchFamily="49" charset="0"/>
              </a:rPr>
              <a:t>!a1</a:t>
            </a:r>
            <a:endParaRPr lang="zh-TW" altLang="en-US" sz="1600" b="1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5821287" y="1916832"/>
            <a:ext cx="57606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1600" dirty="0" smtClean="0"/>
              <a:t>(0,1)</a:t>
            </a:r>
            <a:endParaRPr lang="zh-TW" altLang="en-US" sz="1600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5857799" y="3068960"/>
            <a:ext cx="57606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1600" dirty="0" smtClean="0"/>
              <a:t>(0,1)</a:t>
            </a:r>
            <a:endParaRPr lang="zh-TW" altLang="en-US" sz="1600" dirty="0"/>
          </a:p>
        </p:txBody>
      </p:sp>
      <p:cxnSp>
        <p:nvCxnSpPr>
          <p:cNvPr id="29" name="直線單箭頭接點 28"/>
          <p:cNvCxnSpPr>
            <a:stCxn id="22" idx="4"/>
          </p:cNvCxnSpPr>
          <p:nvPr/>
        </p:nvCxnSpPr>
        <p:spPr>
          <a:xfrm rot="16200000" flipH="1">
            <a:off x="5130779" y="3817176"/>
            <a:ext cx="648072" cy="15736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橢圓 32"/>
          <p:cNvSpPr/>
          <p:nvPr/>
        </p:nvSpPr>
        <p:spPr>
          <a:xfrm>
            <a:off x="5223795" y="4149080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 smtClean="0"/>
              <a:t>3</a:t>
            </a:r>
            <a:endParaRPr lang="zh-TW" altLang="en-US" sz="1600" dirty="0" smtClean="0"/>
          </a:p>
        </p:txBody>
      </p:sp>
      <p:sp>
        <p:nvSpPr>
          <p:cNvPr id="35" name="矩形 34"/>
          <p:cNvSpPr/>
          <p:nvPr/>
        </p:nvSpPr>
        <p:spPr>
          <a:xfrm>
            <a:off x="5483691" y="3587084"/>
            <a:ext cx="12955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 smtClean="0">
                <a:latin typeface="Courier New" pitchFamily="49" charset="0"/>
              </a:rPr>
              <a:t>return</a:t>
            </a:r>
            <a:r>
              <a:rPr lang="en-US" altLang="ko-KR" sz="1600" dirty="0" smtClean="0">
                <a:latin typeface="Courier New" pitchFamily="49" charset="0"/>
              </a:rPr>
              <a:t> a2</a:t>
            </a:r>
            <a:endParaRPr lang="zh-TW" altLang="en-US" sz="1600" dirty="0"/>
          </a:p>
        </p:txBody>
      </p:sp>
      <p:sp>
        <p:nvSpPr>
          <p:cNvPr id="37" name="文字方塊 36"/>
          <p:cNvSpPr txBox="1"/>
          <p:nvPr/>
        </p:nvSpPr>
        <p:spPr>
          <a:xfrm>
            <a:off x="1043608" y="5733256"/>
            <a:ext cx="17323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Summary edges </a:t>
            </a:r>
          </a:p>
          <a:p>
            <a:r>
              <a:rPr lang="en-US" altLang="zh-TW" dirty="0" smtClean="0"/>
              <a:t>(a) (0,1)</a:t>
            </a:r>
            <a:r>
              <a:rPr lang="en-US" altLang="zh-TW" dirty="0" smtClean="0">
                <a:sym typeface="Wingdings" pitchFamily="2" charset="2"/>
              </a:rPr>
              <a:t>1</a:t>
            </a:r>
          </a:p>
        </p:txBody>
      </p:sp>
      <p:sp>
        <p:nvSpPr>
          <p:cNvPr id="48" name="橢圓 47"/>
          <p:cNvSpPr/>
          <p:nvPr/>
        </p:nvSpPr>
        <p:spPr>
          <a:xfrm>
            <a:off x="7117431" y="1916832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 smtClean="0"/>
              <a:t>1</a:t>
            </a:r>
            <a:endParaRPr lang="zh-TW" altLang="en-US" sz="1600" dirty="0" smtClean="0"/>
          </a:p>
        </p:txBody>
      </p:sp>
      <p:sp>
        <p:nvSpPr>
          <p:cNvPr id="49" name="文字方塊 48"/>
          <p:cNvSpPr txBox="1"/>
          <p:nvPr/>
        </p:nvSpPr>
        <p:spPr>
          <a:xfrm>
            <a:off x="7020272" y="1052736"/>
            <a:ext cx="14298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b="1" dirty="0" smtClean="0"/>
              <a:t>(3) ART B </a:t>
            </a:r>
          </a:p>
          <a:p>
            <a:r>
              <a:rPr lang="en-US" altLang="zh-TW" sz="1600" b="1" dirty="0" smtClean="0"/>
              <a:t>Called by </a:t>
            </a:r>
          </a:p>
          <a:p>
            <a:r>
              <a:rPr lang="en-US" altLang="zh-TW" sz="1600" b="1" dirty="0" err="1" smtClean="0"/>
              <a:t>Nd</a:t>
            </a:r>
            <a:r>
              <a:rPr lang="en-US" altLang="zh-TW" sz="1600" b="1" dirty="0" smtClean="0"/>
              <a:t> 2 @ ART(1)</a:t>
            </a:r>
            <a:endParaRPr lang="zh-TW" altLang="en-US" sz="1600" b="1" dirty="0"/>
          </a:p>
        </p:txBody>
      </p:sp>
      <p:sp>
        <p:nvSpPr>
          <p:cNvPr id="50" name="文字方塊 49"/>
          <p:cNvSpPr txBox="1"/>
          <p:nvPr/>
        </p:nvSpPr>
        <p:spPr>
          <a:xfrm>
            <a:off x="7765503" y="1916832"/>
            <a:ext cx="57606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1600" dirty="0" smtClean="0"/>
              <a:t>(1,0)</a:t>
            </a:r>
            <a:endParaRPr lang="zh-TW" altLang="en-US" sz="1600" dirty="0"/>
          </a:p>
        </p:txBody>
      </p:sp>
      <p:cxnSp>
        <p:nvCxnSpPr>
          <p:cNvPr id="51" name="直線單箭頭接點 50"/>
          <p:cNvCxnSpPr/>
          <p:nvPr/>
        </p:nvCxnSpPr>
        <p:spPr>
          <a:xfrm rot="16200000" flipH="1">
            <a:off x="7111231" y="2698069"/>
            <a:ext cx="576064" cy="21704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橢圓 29"/>
          <p:cNvSpPr/>
          <p:nvPr/>
        </p:nvSpPr>
        <p:spPr>
          <a:xfrm>
            <a:off x="3377668" y="3789040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 smtClean="0"/>
              <a:t>3</a:t>
            </a:r>
            <a:endParaRPr lang="zh-TW" altLang="en-US" sz="1600" dirty="0" smtClean="0"/>
          </a:p>
        </p:txBody>
      </p:sp>
      <p:sp>
        <p:nvSpPr>
          <p:cNvPr id="31" name="文字方塊 30"/>
          <p:cNvSpPr txBox="1"/>
          <p:nvPr/>
        </p:nvSpPr>
        <p:spPr>
          <a:xfrm>
            <a:off x="3923928" y="3840330"/>
            <a:ext cx="504056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1600" dirty="0" smtClean="0"/>
              <a:t>(1,1)</a:t>
            </a:r>
            <a:endParaRPr lang="zh-TW" altLang="en-US" sz="1600" dirty="0"/>
          </a:p>
        </p:txBody>
      </p:sp>
      <p:cxnSp>
        <p:nvCxnSpPr>
          <p:cNvPr id="32" name="直線單箭頭接點 31"/>
          <p:cNvCxnSpPr/>
          <p:nvPr/>
        </p:nvCxnSpPr>
        <p:spPr>
          <a:xfrm rot="5400000">
            <a:off x="3383073" y="4486390"/>
            <a:ext cx="504056" cy="1588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投影片編號版面配置區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89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CDDA4-0634-4D7E-BCE5-DD78C0C575F7}" type="slidenum">
              <a:rPr lang="en-US" altLang="zh-TW"/>
              <a:pPr/>
              <a:t>9</a:t>
            </a:fld>
            <a:endParaRPr lang="en-US" altLang="zh-TW" dirty="0"/>
          </a:p>
        </p:txBody>
      </p:sp>
      <p:sp>
        <p:nvSpPr>
          <p:cNvPr id="73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新細明體" charset="-120"/>
              </a:rPr>
              <a:t>First-Order </a:t>
            </a:r>
            <a:r>
              <a:rPr lang="en-US" altLang="zh-TW" dirty="0" smtClean="0">
                <a:ea typeface="新細明體" charset="-120"/>
              </a:rPr>
              <a:t>Logic: A Quick Review</a:t>
            </a:r>
            <a:endParaRPr lang="en-US" altLang="zh-TW" dirty="0">
              <a:ea typeface="新細明體" charset="-120"/>
            </a:endParaRPr>
          </a:p>
        </p:txBody>
      </p:sp>
      <p:sp>
        <p:nvSpPr>
          <p:cNvPr id="73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016" y="1600200"/>
            <a:ext cx="8892480" cy="4525963"/>
          </a:xfrm>
        </p:spPr>
        <p:txBody>
          <a:bodyPr>
            <a:normAutofit lnSpcReduction="10000"/>
          </a:bodyPr>
          <a:lstStyle/>
          <a:p>
            <a:pPr lvl="1">
              <a:defRPr/>
            </a:pPr>
            <a:r>
              <a:rPr lang="en-US" altLang="zh-TW" dirty="0" smtClean="0">
                <a:ea typeface="新細明體" charset="-120"/>
              </a:rPr>
              <a:t>Logical Symbols</a:t>
            </a:r>
          </a:p>
          <a:p>
            <a:pPr lvl="2">
              <a:defRPr/>
            </a:pPr>
            <a:r>
              <a:rPr lang="en-US" altLang="zh-TW" dirty="0" smtClean="0">
                <a:ea typeface="新細明體" charset="-120"/>
              </a:rPr>
              <a:t>Propositional connectives: </a:t>
            </a:r>
            <a:r>
              <a:rPr lang="en-US" altLang="zh-TW" b="1" dirty="0" smtClean="0">
                <a:latin typeface="cmsy10" pitchFamily="34" charset="0"/>
                <a:ea typeface="新細明體" charset="-120"/>
              </a:rPr>
              <a:t>Ç</a:t>
            </a:r>
            <a:r>
              <a:rPr lang="en-US" altLang="zh-TW" dirty="0" smtClean="0">
                <a:ea typeface="新細明體" charset="-120"/>
              </a:rPr>
              <a:t>, </a:t>
            </a:r>
            <a:r>
              <a:rPr lang="en-US" altLang="zh-TW" b="1" dirty="0" smtClean="0">
                <a:latin typeface="cmsy10" pitchFamily="34" charset="0"/>
                <a:ea typeface="新細明體" charset="-120"/>
              </a:rPr>
              <a:t>Æ</a:t>
            </a:r>
            <a:r>
              <a:rPr lang="en-US" altLang="zh-TW" dirty="0" smtClean="0">
                <a:ea typeface="新細明體" charset="-120"/>
              </a:rPr>
              <a:t>, </a:t>
            </a:r>
            <a:r>
              <a:rPr lang="en-US" altLang="zh-TW" b="1" dirty="0" smtClean="0">
                <a:latin typeface="cmsy10" pitchFamily="34" charset="0"/>
                <a:ea typeface="新細明體" charset="-120"/>
              </a:rPr>
              <a:t>:</a:t>
            </a:r>
            <a:r>
              <a:rPr lang="en-US" altLang="zh-TW" dirty="0" smtClean="0">
                <a:ea typeface="新細明體" charset="-120"/>
              </a:rPr>
              <a:t>, </a:t>
            </a:r>
            <a:r>
              <a:rPr lang="en-US" altLang="zh-TW" b="1" dirty="0" smtClean="0">
                <a:latin typeface="cmsy10" pitchFamily="34" charset="0"/>
                <a:ea typeface="新細明體" charset="-120"/>
              </a:rPr>
              <a:t>!</a:t>
            </a:r>
            <a:r>
              <a:rPr lang="en-US" altLang="zh-TW" dirty="0" smtClean="0">
                <a:ea typeface="新細明體" charset="-120"/>
              </a:rPr>
              <a:t>, </a:t>
            </a:r>
            <a:r>
              <a:rPr lang="en-US" altLang="zh-TW" b="1" dirty="0" smtClean="0">
                <a:latin typeface="cmsy10" pitchFamily="34" charset="0"/>
                <a:ea typeface="新細明體" charset="-120"/>
              </a:rPr>
              <a:t>$</a:t>
            </a:r>
            <a:endParaRPr lang="en-US" altLang="zh-TW" dirty="0" smtClean="0">
              <a:latin typeface="cmsy10" pitchFamily="34" charset="0"/>
              <a:ea typeface="新細明體" charset="-120"/>
            </a:endParaRPr>
          </a:p>
          <a:p>
            <a:pPr lvl="2">
              <a:defRPr/>
            </a:pPr>
            <a:r>
              <a:rPr lang="en-US" altLang="zh-TW" dirty="0" smtClean="0">
                <a:ea typeface="新細明體" charset="-120"/>
              </a:rPr>
              <a:t>Variables: v1, v2, . . .</a:t>
            </a:r>
          </a:p>
          <a:p>
            <a:pPr lvl="2">
              <a:defRPr/>
            </a:pPr>
            <a:r>
              <a:rPr lang="en-US" altLang="zh-TW" dirty="0" smtClean="0">
                <a:ea typeface="新細明體" charset="-120"/>
              </a:rPr>
              <a:t>Quantifiers: </a:t>
            </a:r>
            <a:r>
              <a:rPr lang="en-US" altLang="zh-TW" b="1" dirty="0" smtClean="0">
                <a:latin typeface="cmsy10" pitchFamily="34" charset="0"/>
                <a:ea typeface="新細明體" charset="-120"/>
              </a:rPr>
              <a:t>8</a:t>
            </a:r>
            <a:r>
              <a:rPr lang="en-US" altLang="zh-TW" dirty="0" smtClean="0">
                <a:ea typeface="新細明體" charset="-120"/>
              </a:rPr>
              <a:t>, </a:t>
            </a:r>
            <a:r>
              <a:rPr lang="en-US" altLang="zh-TW" b="1" dirty="0" smtClean="0">
                <a:latin typeface="cmsy10" pitchFamily="34" charset="0"/>
                <a:ea typeface="新細明體" charset="-120"/>
              </a:rPr>
              <a:t>9</a:t>
            </a:r>
            <a:r>
              <a:rPr lang="en-US" altLang="zh-TW" dirty="0" smtClean="0">
                <a:ea typeface="新細明體" charset="-120"/>
              </a:rPr>
              <a:t> </a:t>
            </a:r>
          </a:p>
          <a:p>
            <a:pPr lvl="1">
              <a:defRPr/>
            </a:pPr>
            <a:r>
              <a:rPr lang="en-US" altLang="zh-TW" dirty="0" smtClean="0">
                <a:ea typeface="新細明體" charset="-120"/>
              </a:rPr>
              <a:t>Non-logical Symbols</a:t>
            </a:r>
          </a:p>
          <a:p>
            <a:pPr lvl="2">
              <a:defRPr/>
            </a:pPr>
            <a:r>
              <a:rPr lang="en-US" altLang="zh-TW" dirty="0" smtClean="0">
                <a:ea typeface="新細明體" charset="-120"/>
              </a:rPr>
              <a:t>Functions: +, -, *, </a:t>
            </a:r>
            <a:r>
              <a:rPr lang="en-US" altLang="zh-TW" dirty="0" err="1" smtClean="0">
                <a:ea typeface="新細明體" charset="-120"/>
              </a:rPr>
              <a:t>suc</a:t>
            </a:r>
            <a:r>
              <a:rPr lang="en-US" altLang="zh-TW" dirty="0" smtClean="0">
                <a:ea typeface="新細明體" charset="-120"/>
              </a:rPr>
              <a:t>, …</a:t>
            </a:r>
          </a:p>
          <a:p>
            <a:pPr lvl="2">
              <a:defRPr/>
            </a:pPr>
            <a:r>
              <a:rPr lang="en-US" altLang="zh-TW" dirty="0" smtClean="0">
                <a:ea typeface="新細明體" charset="-120"/>
              </a:rPr>
              <a:t>Predicates: </a:t>
            </a:r>
            <a:r>
              <a:rPr lang="en-US" altLang="zh-TW" b="1" dirty="0" smtClean="0">
                <a:latin typeface="cmsy10" pitchFamily="34" charset="0"/>
                <a:ea typeface="新細明體" charset="-120"/>
              </a:rPr>
              <a:t>·</a:t>
            </a:r>
            <a:r>
              <a:rPr lang="en-US" altLang="zh-TW" dirty="0" smtClean="0">
                <a:ea typeface="新細明體" charset="-120"/>
              </a:rPr>
              <a:t>, = , …</a:t>
            </a:r>
          </a:p>
          <a:p>
            <a:pPr lvl="2">
              <a:defRPr/>
            </a:pPr>
            <a:r>
              <a:rPr lang="en-US" altLang="zh-TW" dirty="0" smtClean="0">
                <a:ea typeface="新細明體" charset="-120"/>
              </a:rPr>
              <a:t>Constant symbols: 0, 1, null, …</a:t>
            </a:r>
          </a:p>
          <a:p>
            <a:pPr lvl="1">
              <a:defRPr/>
            </a:pPr>
            <a:r>
              <a:rPr lang="en-US" altLang="zh-TW" dirty="0" smtClean="0">
                <a:ea typeface="新細明體" charset="-120"/>
              </a:rPr>
              <a:t>Example</a:t>
            </a:r>
          </a:p>
          <a:p>
            <a:pPr lvl="2">
              <a:defRPr/>
            </a:pPr>
            <a:r>
              <a:rPr lang="en-US" altLang="zh-TW" dirty="0" smtClean="0">
                <a:ea typeface="新細明體" charset="-120"/>
              </a:rPr>
              <a:t>3*v2 + 5* v1 </a:t>
            </a:r>
            <a:r>
              <a:rPr lang="en-US" altLang="zh-TW" b="1" dirty="0" smtClean="0">
                <a:latin typeface="cmsy10" pitchFamily="34" charset="0"/>
                <a:ea typeface="新細明體" charset="-120"/>
              </a:rPr>
              <a:t>· </a:t>
            </a:r>
            <a:r>
              <a:rPr lang="en-US" altLang="zh-TW" dirty="0" smtClean="0">
                <a:ea typeface="新細明體" charset="-120"/>
              </a:rPr>
              <a:t>54</a:t>
            </a:r>
          </a:p>
          <a:p>
            <a:pPr lvl="2">
              <a:defRPr/>
            </a:pPr>
            <a:endParaRPr lang="en-US" altLang="zh-TW" b="1" dirty="0"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RHS Algorithm</a:t>
            </a:r>
            <a:endParaRPr lang="zh-TW" alt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07504" y="116632"/>
            <a:ext cx="1944216" cy="1728192"/>
          </a:xfrm>
          <a:prstGeom prst="rect">
            <a:avLst/>
          </a:prstGeom>
          <a:noFill/>
          <a:ln w="12700">
            <a:solidFill>
              <a:srgbClr val="00B0F0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eaLnBrk="0" hangingPunct="0"/>
            <a:r>
              <a:rPr kumimoji="0" lang="en-US" altLang="ko-KR" b="1" dirty="0" smtClean="0">
                <a:latin typeface="Courier New" pitchFamily="49" charset="0"/>
              </a:rPr>
              <a:t>void</a:t>
            </a:r>
            <a:r>
              <a:rPr kumimoji="0" lang="en-US" altLang="ko-KR" dirty="0" smtClean="0">
                <a:latin typeface="Courier New" pitchFamily="49" charset="0"/>
              </a:rPr>
              <a:t> A(){</a:t>
            </a:r>
            <a:endParaRPr kumimoji="0" lang="en-US" altLang="ko-KR" b="1" dirty="0">
              <a:latin typeface="Courier New" pitchFamily="49" charset="0"/>
            </a:endParaRPr>
          </a:p>
          <a:p>
            <a:pPr eaLnBrk="0" latinLnBrk="0" hangingPunct="0"/>
            <a:r>
              <a:rPr kumimoji="0" lang="en-US" altLang="ko-KR" dirty="0" smtClean="0">
                <a:latin typeface="Courier New" pitchFamily="49" charset="0"/>
              </a:rPr>
              <a:t>  h </a:t>
            </a:r>
            <a:r>
              <a:rPr kumimoji="0" lang="en-US" altLang="ko-KR" dirty="0">
                <a:latin typeface="Courier New" pitchFamily="49" charset="0"/>
              </a:rPr>
              <a:t>:= !g;</a:t>
            </a:r>
          </a:p>
          <a:p>
            <a:pPr eaLnBrk="0" latinLnBrk="0" hangingPunct="0"/>
            <a:r>
              <a:rPr lang="en-US" altLang="ko-KR" dirty="0" smtClean="0">
                <a:latin typeface="Courier New" pitchFamily="49" charset="0"/>
              </a:rPr>
              <a:t>  g=</a:t>
            </a:r>
            <a:r>
              <a:rPr kumimoji="0" lang="en-US" altLang="ko-KR" dirty="0" smtClean="0">
                <a:latin typeface="Courier New" pitchFamily="49" charset="0"/>
              </a:rPr>
              <a:t>B(</a:t>
            </a:r>
            <a:r>
              <a:rPr kumimoji="0" lang="en-US" altLang="ko-KR" dirty="0" err="1" smtClean="0">
                <a:latin typeface="Courier New" pitchFamily="49" charset="0"/>
              </a:rPr>
              <a:t>g,h</a:t>
            </a:r>
            <a:r>
              <a:rPr kumimoji="0" lang="en-US" altLang="ko-KR" dirty="0" smtClean="0">
                <a:latin typeface="Courier New" pitchFamily="49" charset="0"/>
              </a:rPr>
              <a:t>);</a:t>
            </a:r>
            <a:endParaRPr kumimoji="0" lang="en-US" altLang="ko-KR" dirty="0">
              <a:latin typeface="Courier New" pitchFamily="49" charset="0"/>
            </a:endParaRPr>
          </a:p>
          <a:p>
            <a:pPr eaLnBrk="0" latinLnBrk="0" hangingPunct="0"/>
            <a:r>
              <a:rPr kumimoji="0" lang="en-US" altLang="ko-KR" dirty="0" smtClean="0">
                <a:latin typeface="Courier New" pitchFamily="49" charset="0"/>
              </a:rPr>
              <a:t>  g=B(</a:t>
            </a:r>
            <a:r>
              <a:rPr kumimoji="0" lang="en-US" altLang="ko-KR" dirty="0" err="1" smtClean="0">
                <a:latin typeface="Courier New" pitchFamily="49" charset="0"/>
              </a:rPr>
              <a:t>g,h</a:t>
            </a:r>
            <a:r>
              <a:rPr kumimoji="0" lang="en-US" altLang="ko-KR" dirty="0">
                <a:latin typeface="Courier New" pitchFamily="49" charset="0"/>
              </a:rPr>
              <a:t>);</a:t>
            </a:r>
          </a:p>
          <a:p>
            <a:pPr eaLnBrk="0" latinLnBrk="0" hangingPunct="0"/>
            <a:r>
              <a:rPr lang="en-US" altLang="ko-KR" b="1" dirty="0" smtClean="0">
                <a:latin typeface="Courier New" pitchFamily="49" charset="0"/>
              </a:rPr>
              <a:t>  assert</a:t>
            </a:r>
            <a:r>
              <a:rPr lang="en-US" altLang="ko-KR" dirty="0" smtClean="0">
                <a:latin typeface="Courier New" pitchFamily="49" charset="0"/>
              </a:rPr>
              <a:t>(g);</a:t>
            </a:r>
          </a:p>
          <a:p>
            <a:pPr eaLnBrk="0" latinLnBrk="0" hangingPunct="0"/>
            <a:r>
              <a:rPr kumimoji="0" lang="en-US" altLang="ko-KR" dirty="0" smtClean="0">
                <a:solidFill>
                  <a:schemeClr val="tx2"/>
                </a:solidFill>
                <a:latin typeface="Courier New" pitchFamily="49" charset="0"/>
              </a:rPr>
              <a:t>}</a:t>
            </a:r>
            <a:endParaRPr kumimoji="0" lang="en-US" altLang="ko-KR" dirty="0">
              <a:solidFill>
                <a:schemeClr val="tx2"/>
              </a:solidFill>
              <a:latin typeface="Courier New" pitchFamily="49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07504" y="1988840"/>
            <a:ext cx="3096344" cy="1800200"/>
          </a:xfrm>
          <a:prstGeom prst="rect">
            <a:avLst/>
          </a:prstGeom>
          <a:noFill/>
          <a:ln w="12700">
            <a:solidFill>
              <a:srgbClr val="00B0F0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eaLnBrk="0" latinLnBrk="0" hangingPunct="0"/>
            <a:r>
              <a:rPr kumimoji="0" lang="en-US" altLang="ko-KR" b="1" dirty="0">
                <a:latin typeface="Courier New" pitchFamily="49" charset="0"/>
              </a:rPr>
              <a:t>void</a:t>
            </a:r>
            <a:r>
              <a:rPr kumimoji="0" lang="en-US" altLang="ko-KR" dirty="0">
                <a:latin typeface="Courier New" pitchFamily="49" charset="0"/>
              </a:rPr>
              <a:t> </a:t>
            </a:r>
            <a:r>
              <a:rPr kumimoji="0" lang="en-US" altLang="ko-KR" dirty="0" smtClean="0">
                <a:latin typeface="Courier New" pitchFamily="49" charset="0"/>
              </a:rPr>
              <a:t>B(a1,a2){</a:t>
            </a:r>
            <a:endParaRPr kumimoji="0" lang="en-US" altLang="ko-KR" b="1" dirty="0">
              <a:latin typeface="Courier New" pitchFamily="49" charset="0"/>
            </a:endParaRPr>
          </a:p>
          <a:p>
            <a:pPr eaLnBrk="0" latinLnBrk="0" hangingPunct="0"/>
            <a:r>
              <a:rPr lang="en-US" altLang="ko-KR" dirty="0" smtClean="0">
                <a:latin typeface="Courier New" pitchFamily="49" charset="0"/>
              </a:rPr>
              <a:t>  </a:t>
            </a:r>
            <a:r>
              <a:rPr kumimoji="0" lang="en-US" altLang="ko-KR" b="1" dirty="0" smtClean="0">
                <a:latin typeface="Courier New" pitchFamily="49" charset="0"/>
              </a:rPr>
              <a:t>if</a:t>
            </a:r>
            <a:r>
              <a:rPr kumimoji="0" lang="en-US" altLang="ko-KR" dirty="0" smtClean="0">
                <a:latin typeface="Courier New" pitchFamily="49" charset="0"/>
              </a:rPr>
              <a:t> </a:t>
            </a:r>
            <a:r>
              <a:rPr kumimoji="0" lang="en-US" altLang="ko-KR" dirty="0">
                <a:latin typeface="Courier New" pitchFamily="49" charset="0"/>
              </a:rPr>
              <a:t>(a1</a:t>
            </a:r>
            <a:r>
              <a:rPr kumimoji="0" lang="en-US" altLang="ko-KR" dirty="0" smtClean="0">
                <a:latin typeface="Courier New" pitchFamily="49" charset="0"/>
              </a:rPr>
              <a:t>)</a:t>
            </a:r>
            <a:endParaRPr kumimoji="0" lang="en-US" altLang="ko-KR" b="1" dirty="0">
              <a:latin typeface="Courier New" pitchFamily="49" charset="0"/>
            </a:endParaRPr>
          </a:p>
          <a:p>
            <a:pPr eaLnBrk="0" latinLnBrk="0" hangingPunct="0"/>
            <a:r>
              <a:rPr kumimoji="0" lang="en-US" altLang="ko-KR" dirty="0" smtClean="0">
                <a:latin typeface="Courier New" pitchFamily="49" charset="0"/>
              </a:rPr>
              <a:t>    </a:t>
            </a:r>
            <a:r>
              <a:rPr kumimoji="0" lang="en-US" altLang="ko-KR" b="1" dirty="0" smtClean="0">
                <a:latin typeface="Courier New" pitchFamily="49" charset="0"/>
              </a:rPr>
              <a:t>return</a:t>
            </a:r>
            <a:r>
              <a:rPr kumimoji="0" lang="en-US" altLang="ko-KR" dirty="0" smtClean="0">
                <a:latin typeface="Courier New" pitchFamily="49" charset="0"/>
              </a:rPr>
              <a:t> B(a2,a1</a:t>
            </a:r>
            <a:r>
              <a:rPr kumimoji="0" lang="en-US" altLang="ko-KR" dirty="0">
                <a:latin typeface="Courier New" pitchFamily="49" charset="0"/>
              </a:rPr>
              <a:t>);</a:t>
            </a:r>
          </a:p>
          <a:p>
            <a:pPr eaLnBrk="0" latinLnBrk="0" hangingPunct="0"/>
            <a:r>
              <a:rPr kumimoji="0" lang="en-US" altLang="ko-KR" b="1" dirty="0" smtClean="0">
                <a:latin typeface="Courier New" pitchFamily="49" charset="0"/>
              </a:rPr>
              <a:t>  else</a:t>
            </a:r>
            <a:endParaRPr kumimoji="0" lang="en-US" altLang="ko-KR" dirty="0">
              <a:latin typeface="Courier New" pitchFamily="49" charset="0"/>
            </a:endParaRPr>
          </a:p>
          <a:p>
            <a:pPr eaLnBrk="0" latinLnBrk="0" hangingPunct="0"/>
            <a:r>
              <a:rPr kumimoji="0" lang="en-US" altLang="ko-KR" dirty="0" smtClean="0">
                <a:latin typeface="Courier New" pitchFamily="49" charset="0"/>
              </a:rPr>
              <a:t>    </a:t>
            </a:r>
            <a:r>
              <a:rPr kumimoji="0" lang="en-US" altLang="ko-KR" b="1" dirty="0" smtClean="0">
                <a:latin typeface="Courier New" pitchFamily="49" charset="0"/>
              </a:rPr>
              <a:t>return</a:t>
            </a:r>
            <a:r>
              <a:rPr kumimoji="0" lang="en-US" altLang="ko-KR" dirty="0" smtClean="0">
                <a:latin typeface="Courier New" pitchFamily="49" charset="0"/>
              </a:rPr>
              <a:t> </a:t>
            </a:r>
            <a:r>
              <a:rPr kumimoji="0" lang="en-US" altLang="ko-KR" dirty="0">
                <a:latin typeface="Courier New" pitchFamily="49" charset="0"/>
              </a:rPr>
              <a:t>a2</a:t>
            </a:r>
            <a:r>
              <a:rPr kumimoji="0" lang="en-US" altLang="ko-KR" dirty="0" smtClean="0">
                <a:latin typeface="Courier New" pitchFamily="49" charset="0"/>
              </a:rPr>
              <a:t>;</a:t>
            </a:r>
          </a:p>
          <a:p>
            <a:pPr eaLnBrk="0" latinLnBrk="0" hangingPunct="0"/>
            <a:r>
              <a:rPr lang="en-US" altLang="ko-KR" dirty="0" smtClean="0">
                <a:latin typeface="Courier New" pitchFamily="49" charset="0"/>
              </a:rPr>
              <a:t>}</a:t>
            </a:r>
            <a:endParaRPr kumimoji="0" lang="en-US" altLang="ko-KR" dirty="0">
              <a:latin typeface="Courier New" pitchFamily="49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275856" y="1434262"/>
            <a:ext cx="9745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b="1" dirty="0" smtClean="0"/>
              <a:t>(1) ART A</a:t>
            </a:r>
            <a:endParaRPr lang="zh-TW" altLang="en-US" sz="1600" b="1" dirty="0"/>
          </a:p>
        </p:txBody>
      </p:sp>
      <p:sp>
        <p:nvSpPr>
          <p:cNvPr id="8" name="橢圓 7"/>
          <p:cNvSpPr/>
          <p:nvPr/>
        </p:nvSpPr>
        <p:spPr>
          <a:xfrm>
            <a:off x="3347864" y="1844824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 smtClean="0"/>
              <a:t>1</a:t>
            </a:r>
            <a:endParaRPr lang="zh-TW" altLang="en-US" sz="1600" dirty="0" smtClean="0"/>
          </a:p>
        </p:txBody>
      </p:sp>
      <p:sp>
        <p:nvSpPr>
          <p:cNvPr id="9" name="橢圓 8"/>
          <p:cNvSpPr/>
          <p:nvPr/>
        </p:nvSpPr>
        <p:spPr>
          <a:xfrm>
            <a:off x="3347864" y="2780928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 smtClean="0"/>
              <a:t>2</a:t>
            </a:r>
            <a:endParaRPr lang="zh-TW" altLang="en-US" sz="1600" dirty="0" smtClean="0"/>
          </a:p>
        </p:txBody>
      </p:sp>
      <p:cxnSp>
        <p:nvCxnSpPr>
          <p:cNvPr id="10" name="直線單箭頭接點 9"/>
          <p:cNvCxnSpPr>
            <a:stCxn id="8" idx="4"/>
            <a:endCxn id="9" idx="0"/>
          </p:cNvCxnSpPr>
          <p:nvPr/>
        </p:nvCxnSpPr>
        <p:spPr>
          <a:xfrm rot="5400000">
            <a:off x="3383868" y="2564904"/>
            <a:ext cx="432048" cy="1588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/>
          <p:cNvSpPr txBox="1"/>
          <p:nvPr/>
        </p:nvSpPr>
        <p:spPr>
          <a:xfrm>
            <a:off x="3923928" y="1772816"/>
            <a:ext cx="108012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1600" dirty="0" smtClean="0"/>
              <a:t>(1,0),(0,1),(1,1),(0,0)</a:t>
            </a:r>
            <a:endParaRPr lang="zh-TW" altLang="en-US" sz="1600" dirty="0"/>
          </a:p>
        </p:txBody>
      </p:sp>
      <p:sp>
        <p:nvSpPr>
          <p:cNvPr id="15" name="矩形 14"/>
          <p:cNvSpPr/>
          <p:nvPr/>
        </p:nvSpPr>
        <p:spPr>
          <a:xfrm>
            <a:off x="3707904" y="2348880"/>
            <a:ext cx="8018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 smtClean="0">
                <a:latin typeface="Courier New" pitchFamily="49" charset="0"/>
              </a:rPr>
              <a:t>h:=!g</a:t>
            </a:r>
            <a:endParaRPr lang="zh-TW" altLang="en-US" sz="1600" b="1" dirty="0"/>
          </a:p>
        </p:txBody>
      </p:sp>
      <p:cxnSp>
        <p:nvCxnSpPr>
          <p:cNvPr id="21" name="直線單箭頭接點 20"/>
          <p:cNvCxnSpPr>
            <a:stCxn id="9" idx="4"/>
          </p:cNvCxnSpPr>
          <p:nvPr/>
        </p:nvCxnSpPr>
        <p:spPr>
          <a:xfrm rot="5400000">
            <a:off x="3347864" y="3537012"/>
            <a:ext cx="504056" cy="1588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3707905" y="3212976"/>
            <a:ext cx="12241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 smtClean="0">
                <a:latin typeface="Courier New" pitchFamily="49" charset="0"/>
              </a:rPr>
              <a:t>g=B(</a:t>
            </a:r>
            <a:r>
              <a:rPr lang="en-US" altLang="ko-KR" sz="1600" b="1" dirty="0" err="1" smtClean="0">
                <a:latin typeface="Courier New" pitchFamily="49" charset="0"/>
              </a:rPr>
              <a:t>g,h</a:t>
            </a:r>
            <a:r>
              <a:rPr lang="en-US" altLang="ko-KR" sz="1600" b="1" dirty="0" smtClean="0">
                <a:latin typeface="Courier New" pitchFamily="49" charset="0"/>
              </a:rPr>
              <a:t>),</a:t>
            </a:r>
          </a:p>
          <a:p>
            <a:r>
              <a:rPr lang="en-US" altLang="ko-KR" sz="1600" b="1" dirty="0" smtClean="0">
                <a:latin typeface="Courier New" pitchFamily="49" charset="0"/>
              </a:rPr>
              <a:t>SE(a)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3995936" y="2843644"/>
            <a:ext cx="93610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1600" dirty="0" smtClean="0"/>
              <a:t>(1,0),(0,1)</a:t>
            </a:r>
            <a:endParaRPr lang="zh-TW" altLang="en-US" sz="1600" dirty="0"/>
          </a:p>
        </p:txBody>
      </p:sp>
      <p:sp>
        <p:nvSpPr>
          <p:cNvPr id="17" name="橢圓 16"/>
          <p:cNvSpPr/>
          <p:nvPr/>
        </p:nvSpPr>
        <p:spPr>
          <a:xfrm>
            <a:off x="5173215" y="1916832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 smtClean="0"/>
              <a:t>1</a:t>
            </a:r>
            <a:endParaRPr lang="zh-TW" altLang="en-US" sz="1600" dirty="0" smtClean="0"/>
          </a:p>
        </p:txBody>
      </p:sp>
      <p:sp>
        <p:nvSpPr>
          <p:cNvPr id="18" name="文字方塊 17"/>
          <p:cNvSpPr txBox="1"/>
          <p:nvPr/>
        </p:nvSpPr>
        <p:spPr>
          <a:xfrm>
            <a:off x="5076056" y="1052736"/>
            <a:ext cx="14298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b="1" dirty="0" smtClean="0"/>
              <a:t>(2) ART B </a:t>
            </a:r>
          </a:p>
          <a:p>
            <a:r>
              <a:rPr lang="en-US" altLang="zh-TW" sz="1600" b="1" dirty="0" smtClean="0"/>
              <a:t>Called by </a:t>
            </a:r>
          </a:p>
          <a:p>
            <a:r>
              <a:rPr lang="en-US" altLang="zh-TW" sz="1600" b="1" dirty="0" err="1" smtClean="0"/>
              <a:t>Nd</a:t>
            </a:r>
            <a:r>
              <a:rPr lang="en-US" altLang="zh-TW" sz="1600" b="1" dirty="0" smtClean="0"/>
              <a:t> 2 @ ART(1)</a:t>
            </a:r>
            <a:endParaRPr lang="zh-TW" altLang="en-US" sz="1600" b="1" dirty="0"/>
          </a:p>
        </p:txBody>
      </p:sp>
      <p:cxnSp>
        <p:nvCxnSpPr>
          <p:cNvPr id="19" name="直線單箭頭接點 18"/>
          <p:cNvCxnSpPr>
            <a:stCxn id="17" idx="4"/>
            <a:endCxn id="22" idx="0"/>
          </p:cNvCxnSpPr>
          <p:nvPr/>
        </p:nvCxnSpPr>
        <p:spPr>
          <a:xfrm rot="16200000" flipH="1">
            <a:off x="5148063" y="2698068"/>
            <a:ext cx="576064" cy="21704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橢圓 21"/>
          <p:cNvSpPr/>
          <p:nvPr/>
        </p:nvSpPr>
        <p:spPr>
          <a:xfrm>
            <a:off x="5194919" y="2996952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 smtClean="0"/>
              <a:t>2</a:t>
            </a:r>
            <a:endParaRPr lang="zh-TW" altLang="en-US" sz="1600" dirty="0" smtClean="0"/>
          </a:p>
        </p:txBody>
      </p:sp>
      <p:sp>
        <p:nvSpPr>
          <p:cNvPr id="25" name="矩形 24"/>
          <p:cNvSpPr/>
          <p:nvPr/>
        </p:nvSpPr>
        <p:spPr>
          <a:xfrm>
            <a:off x="5461247" y="2492896"/>
            <a:ext cx="5549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 smtClean="0">
                <a:latin typeface="Courier New" pitchFamily="49" charset="0"/>
              </a:rPr>
              <a:t>!a1</a:t>
            </a:r>
            <a:endParaRPr lang="zh-TW" altLang="en-US" sz="1600" b="1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5821287" y="1916832"/>
            <a:ext cx="57606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1600" dirty="0" smtClean="0"/>
              <a:t>(0,1)</a:t>
            </a:r>
            <a:endParaRPr lang="zh-TW" altLang="en-US" sz="1600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5857799" y="3068960"/>
            <a:ext cx="57606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1600" dirty="0" smtClean="0"/>
              <a:t>(0,1)</a:t>
            </a:r>
            <a:endParaRPr lang="zh-TW" altLang="en-US" sz="1600" dirty="0"/>
          </a:p>
        </p:txBody>
      </p:sp>
      <p:cxnSp>
        <p:nvCxnSpPr>
          <p:cNvPr id="29" name="直線單箭頭接點 28"/>
          <p:cNvCxnSpPr>
            <a:stCxn id="22" idx="4"/>
          </p:cNvCxnSpPr>
          <p:nvPr/>
        </p:nvCxnSpPr>
        <p:spPr>
          <a:xfrm rot="16200000" flipH="1">
            <a:off x="5130779" y="3817176"/>
            <a:ext cx="648072" cy="15736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橢圓 32"/>
          <p:cNvSpPr/>
          <p:nvPr/>
        </p:nvSpPr>
        <p:spPr>
          <a:xfrm>
            <a:off x="5223795" y="4149080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 smtClean="0"/>
              <a:t>3</a:t>
            </a:r>
            <a:endParaRPr lang="zh-TW" altLang="en-US" sz="1600" dirty="0" smtClean="0"/>
          </a:p>
        </p:txBody>
      </p:sp>
      <p:sp>
        <p:nvSpPr>
          <p:cNvPr id="35" name="矩形 34"/>
          <p:cNvSpPr/>
          <p:nvPr/>
        </p:nvSpPr>
        <p:spPr>
          <a:xfrm>
            <a:off x="5483691" y="3587084"/>
            <a:ext cx="12955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 smtClean="0">
                <a:latin typeface="Courier New" pitchFamily="49" charset="0"/>
              </a:rPr>
              <a:t>return</a:t>
            </a:r>
            <a:r>
              <a:rPr lang="en-US" altLang="ko-KR" sz="1600" dirty="0" smtClean="0">
                <a:latin typeface="Courier New" pitchFamily="49" charset="0"/>
              </a:rPr>
              <a:t> a2</a:t>
            </a:r>
            <a:endParaRPr lang="zh-TW" altLang="en-US" sz="1600" dirty="0"/>
          </a:p>
        </p:txBody>
      </p:sp>
      <p:sp>
        <p:nvSpPr>
          <p:cNvPr id="37" name="文字方塊 36"/>
          <p:cNvSpPr txBox="1"/>
          <p:nvPr/>
        </p:nvSpPr>
        <p:spPr>
          <a:xfrm>
            <a:off x="1043608" y="5733256"/>
            <a:ext cx="17323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Summary edges </a:t>
            </a:r>
          </a:p>
          <a:p>
            <a:r>
              <a:rPr lang="en-US" altLang="zh-TW" dirty="0" smtClean="0"/>
              <a:t>(a) (0,1)</a:t>
            </a:r>
            <a:r>
              <a:rPr lang="en-US" altLang="zh-TW" dirty="0" smtClean="0">
                <a:sym typeface="Wingdings" pitchFamily="2" charset="2"/>
              </a:rPr>
              <a:t>1</a:t>
            </a:r>
          </a:p>
        </p:txBody>
      </p:sp>
      <p:sp>
        <p:nvSpPr>
          <p:cNvPr id="48" name="橢圓 47"/>
          <p:cNvSpPr/>
          <p:nvPr/>
        </p:nvSpPr>
        <p:spPr>
          <a:xfrm>
            <a:off x="7117431" y="1916832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 smtClean="0"/>
              <a:t>1</a:t>
            </a:r>
            <a:endParaRPr lang="zh-TW" altLang="en-US" sz="1600" dirty="0" smtClean="0"/>
          </a:p>
        </p:txBody>
      </p:sp>
      <p:sp>
        <p:nvSpPr>
          <p:cNvPr id="49" name="文字方塊 48"/>
          <p:cNvSpPr txBox="1"/>
          <p:nvPr/>
        </p:nvSpPr>
        <p:spPr>
          <a:xfrm>
            <a:off x="7020272" y="1052736"/>
            <a:ext cx="14298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b="1" dirty="0" smtClean="0"/>
              <a:t>(3) ART B </a:t>
            </a:r>
          </a:p>
          <a:p>
            <a:r>
              <a:rPr lang="en-US" altLang="zh-TW" sz="1600" b="1" dirty="0" smtClean="0"/>
              <a:t>Called by </a:t>
            </a:r>
          </a:p>
          <a:p>
            <a:r>
              <a:rPr lang="en-US" altLang="zh-TW" sz="1600" b="1" dirty="0" err="1" smtClean="0"/>
              <a:t>Nd</a:t>
            </a:r>
            <a:r>
              <a:rPr lang="en-US" altLang="zh-TW" sz="1600" b="1" dirty="0" smtClean="0"/>
              <a:t> 2 @ ART(1)</a:t>
            </a:r>
            <a:endParaRPr lang="zh-TW" altLang="en-US" sz="1600" b="1" dirty="0"/>
          </a:p>
        </p:txBody>
      </p:sp>
      <p:sp>
        <p:nvSpPr>
          <p:cNvPr id="50" name="文字方塊 49"/>
          <p:cNvSpPr txBox="1"/>
          <p:nvPr/>
        </p:nvSpPr>
        <p:spPr>
          <a:xfrm>
            <a:off x="7765503" y="1916832"/>
            <a:ext cx="57606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1600" dirty="0" smtClean="0"/>
              <a:t>(1,0)</a:t>
            </a:r>
            <a:endParaRPr lang="zh-TW" altLang="en-US" sz="1600" dirty="0"/>
          </a:p>
        </p:txBody>
      </p:sp>
      <p:cxnSp>
        <p:nvCxnSpPr>
          <p:cNvPr id="51" name="直線單箭頭接點 50"/>
          <p:cNvCxnSpPr/>
          <p:nvPr/>
        </p:nvCxnSpPr>
        <p:spPr>
          <a:xfrm rot="16200000" flipH="1">
            <a:off x="7111231" y="2698069"/>
            <a:ext cx="576064" cy="21704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橢圓 29"/>
          <p:cNvSpPr/>
          <p:nvPr/>
        </p:nvSpPr>
        <p:spPr>
          <a:xfrm>
            <a:off x="3377668" y="3789040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 smtClean="0"/>
              <a:t>3</a:t>
            </a:r>
            <a:endParaRPr lang="zh-TW" altLang="en-US" sz="1600" dirty="0" smtClean="0"/>
          </a:p>
        </p:txBody>
      </p:sp>
      <p:sp>
        <p:nvSpPr>
          <p:cNvPr id="31" name="文字方塊 30"/>
          <p:cNvSpPr txBox="1"/>
          <p:nvPr/>
        </p:nvSpPr>
        <p:spPr>
          <a:xfrm>
            <a:off x="3923928" y="3840330"/>
            <a:ext cx="504056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1600" dirty="0" smtClean="0"/>
              <a:t>(1,1)</a:t>
            </a:r>
            <a:endParaRPr lang="zh-TW" altLang="en-US" sz="1600" dirty="0"/>
          </a:p>
        </p:txBody>
      </p:sp>
      <p:cxnSp>
        <p:nvCxnSpPr>
          <p:cNvPr id="32" name="直線單箭頭接點 31"/>
          <p:cNvCxnSpPr/>
          <p:nvPr/>
        </p:nvCxnSpPr>
        <p:spPr>
          <a:xfrm rot="5400000">
            <a:off x="3383073" y="4486390"/>
            <a:ext cx="504056" cy="1588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矩形 33"/>
          <p:cNvSpPr/>
          <p:nvPr/>
        </p:nvSpPr>
        <p:spPr>
          <a:xfrm>
            <a:off x="7452840" y="2492896"/>
            <a:ext cx="4315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 smtClean="0">
                <a:latin typeface="Courier New" pitchFamily="49" charset="0"/>
              </a:rPr>
              <a:t>a1</a:t>
            </a:r>
            <a:endParaRPr lang="zh-TW" altLang="en-US" sz="1600" b="1" dirty="0"/>
          </a:p>
        </p:txBody>
      </p:sp>
      <p:sp>
        <p:nvSpPr>
          <p:cNvPr id="36" name="橢圓 35"/>
          <p:cNvSpPr/>
          <p:nvPr/>
        </p:nvSpPr>
        <p:spPr>
          <a:xfrm>
            <a:off x="7178356" y="2982884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 smtClean="0"/>
              <a:t>2</a:t>
            </a:r>
            <a:endParaRPr lang="zh-TW" altLang="en-US" sz="1600" dirty="0" smtClean="0"/>
          </a:p>
        </p:txBody>
      </p:sp>
      <p:sp>
        <p:nvSpPr>
          <p:cNvPr id="38" name="文字方塊 37"/>
          <p:cNvSpPr txBox="1"/>
          <p:nvPr/>
        </p:nvSpPr>
        <p:spPr>
          <a:xfrm>
            <a:off x="7740352" y="3046574"/>
            <a:ext cx="57606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1600" dirty="0" smtClean="0"/>
              <a:t>(1,0)</a:t>
            </a:r>
            <a:endParaRPr lang="zh-TW" altLang="en-US" sz="1600" dirty="0"/>
          </a:p>
        </p:txBody>
      </p:sp>
      <p:cxnSp>
        <p:nvCxnSpPr>
          <p:cNvPr id="39" name="直線單箭頭接點 38"/>
          <p:cNvCxnSpPr/>
          <p:nvPr/>
        </p:nvCxnSpPr>
        <p:spPr>
          <a:xfrm rot="16200000" flipH="1">
            <a:off x="7092280" y="3803108"/>
            <a:ext cx="648072" cy="15736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 39"/>
          <p:cNvSpPr/>
          <p:nvPr/>
        </p:nvSpPr>
        <p:spPr>
          <a:xfrm>
            <a:off x="7452320" y="3429000"/>
            <a:ext cx="13681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 smtClean="0">
                <a:latin typeface="Courier New" pitchFamily="49" charset="0"/>
              </a:rPr>
              <a:t>return</a:t>
            </a:r>
            <a:r>
              <a:rPr lang="en-US" altLang="ko-KR" sz="1600" dirty="0" smtClean="0">
                <a:latin typeface="Courier New" pitchFamily="49" charset="0"/>
              </a:rPr>
              <a:t> B(a2,a1)</a:t>
            </a:r>
            <a:endParaRPr lang="zh-TW" altLang="en-US" sz="1600" dirty="0"/>
          </a:p>
        </p:txBody>
      </p:sp>
      <p:sp>
        <p:nvSpPr>
          <p:cNvPr id="42" name="橢圓 41"/>
          <p:cNvSpPr/>
          <p:nvPr/>
        </p:nvSpPr>
        <p:spPr>
          <a:xfrm>
            <a:off x="7194092" y="4146732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 smtClean="0"/>
              <a:t>3</a:t>
            </a:r>
            <a:endParaRPr lang="zh-TW" altLang="en-US" sz="1600" dirty="0" smtClean="0"/>
          </a:p>
        </p:txBody>
      </p:sp>
      <p:cxnSp>
        <p:nvCxnSpPr>
          <p:cNvPr id="44" name="直線單箭頭接點 43"/>
          <p:cNvCxnSpPr>
            <a:stCxn id="45" idx="0"/>
          </p:cNvCxnSpPr>
          <p:nvPr/>
        </p:nvCxnSpPr>
        <p:spPr>
          <a:xfrm rot="16200000" flipV="1">
            <a:off x="7969325" y="3992115"/>
            <a:ext cx="432048" cy="3139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文字方塊 44"/>
          <p:cNvSpPr txBox="1"/>
          <p:nvPr/>
        </p:nvSpPr>
        <p:spPr>
          <a:xfrm>
            <a:off x="7812360" y="4365104"/>
            <a:ext cx="1059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Use SE(a)</a:t>
            </a:r>
            <a:endParaRPr lang="zh-TW" altLang="en-US" dirty="0"/>
          </a:p>
        </p:txBody>
      </p:sp>
      <p:sp>
        <p:nvSpPr>
          <p:cNvPr id="46" name="矩形 45"/>
          <p:cNvSpPr/>
          <p:nvPr/>
        </p:nvSpPr>
        <p:spPr>
          <a:xfrm>
            <a:off x="5831632" y="5229200"/>
            <a:ext cx="3312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Establish summary edge (1,0)</a:t>
            </a:r>
            <a:r>
              <a:rPr lang="en-US" altLang="zh-TW" dirty="0" smtClean="0">
                <a:sym typeface="Wingdings" pitchFamily="2" charset="2"/>
              </a:rPr>
              <a:t>1</a:t>
            </a:r>
          </a:p>
          <a:p>
            <a:r>
              <a:rPr lang="en-US" altLang="zh-TW" dirty="0" smtClean="0">
                <a:sym typeface="Wingdings" pitchFamily="2" charset="2"/>
              </a:rPr>
              <a:t>Add it to node 2 @ ART (1)</a:t>
            </a:r>
            <a:endParaRPr lang="zh-TW" altLang="en-US" dirty="0"/>
          </a:p>
        </p:txBody>
      </p:sp>
      <p:sp>
        <p:nvSpPr>
          <p:cNvPr id="41" name="投影片編號版面配置區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90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07504" y="1988840"/>
            <a:ext cx="3096344" cy="1800200"/>
          </a:xfrm>
          <a:prstGeom prst="rect">
            <a:avLst/>
          </a:prstGeom>
          <a:noFill/>
          <a:ln w="12700">
            <a:solidFill>
              <a:srgbClr val="00B0F0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eaLnBrk="0" latinLnBrk="0" hangingPunct="0"/>
            <a:r>
              <a:rPr kumimoji="0" lang="en-US" altLang="ko-KR" b="1" dirty="0">
                <a:latin typeface="Courier New" pitchFamily="49" charset="0"/>
              </a:rPr>
              <a:t>void</a:t>
            </a:r>
            <a:r>
              <a:rPr kumimoji="0" lang="en-US" altLang="ko-KR" dirty="0">
                <a:latin typeface="Courier New" pitchFamily="49" charset="0"/>
              </a:rPr>
              <a:t> </a:t>
            </a:r>
            <a:r>
              <a:rPr kumimoji="0" lang="en-US" altLang="ko-KR" dirty="0" smtClean="0">
                <a:latin typeface="Courier New" pitchFamily="49" charset="0"/>
              </a:rPr>
              <a:t>B(a1,a2){</a:t>
            </a:r>
            <a:endParaRPr kumimoji="0" lang="en-US" altLang="ko-KR" b="1" dirty="0">
              <a:latin typeface="Courier New" pitchFamily="49" charset="0"/>
            </a:endParaRPr>
          </a:p>
          <a:p>
            <a:pPr eaLnBrk="0" latinLnBrk="0" hangingPunct="0"/>
            <a:r>
              <a:rPr lang="en-US" altLang="ko-KR" dirty="0" smtClean="0">
                <a:latin typeface="Courier New" pitchFamily="49" charset="0"/>
              </a:rPr>
              <a:t>  </a:t>
            </a:r>
            <a:r>
              <a:rPr kumimoji="0" lang="en-US" altLang="ko-KR" b="1" dirty="0" smtClean="0">
                <a:latin typeface="Courier New" pitchFamily="49" charset="0"/>
              </a:rPr>
              <a:t>if</a:t>
            </a:r>
            <a:r>
              <a:rPr kumimoji="0" lang="en-US" altLang="ko-KR" dirty="0" smtClean="0">
                <a:latin typeface="Courier New" pitchFamily="49" charset="0"/>
              </a:rPr>
              <a:t> </a:t>
            </a:r>
            <a:r>
              <a:rPr kumimoji="0" lang="en-US" altLang="ko-KR" dirty="0">
                <a:latin typeface="Courier New" pitchFamily="49" charset="0"/>
              </a:rPr>
              <a:t>(a1</a:t>
            </a:r>
            <a:r>
              <a:rPr kumimoji="0" lang="en-US" altLang="ko-KR" dirty="0" smtClean="0">
                <a:latin typeface="Courier New" pitchFamily="49" charset="0"/>
              </a:rPr>
              <a:t>)</a:t>
            </a:r>
            <a:endParaRPr kumimoji="0" lang="en-US" altLang="ko-KR" b="1" dirty="0">
              <a:latin typeface="Courier New" pitchFamily="49" charset="0"/>
            </a:endParaRPr>
          </a:p>
          <a:p>
            <a:pPr eaLnBrk="0" latinLnBrk="0" hangingPunct="0"/>
            <a:r>
              <a:rPr kumimoji="0" lang="en-US" altLang="ko-KR" dirty="0" smtClean="0">
                <a:latin typeface="Courier New" pitchFamily="49" charset="0"/>
              </a:rPr>
              <a:t>    </a:t>
            </a:r>
            <a:r>
              <a:rPr kumimoji="0" lang="en-US" altLang="ko-KR" b="1" dirty="0" smtClean="0">
                <a:latin typeface="Courier New" pitchFamily="49" charset="0"/>
              </a:rPr>
              <a:t>return</a:t>
            </a:r>
            <a:r>
              <a:rPr kumimoji="0" lang="en-US" altLang="ko-KR" dirty="0" smtClean="0">
                <a:latin typeface="Courier New" pitchFamily="49" charset="0"/>
              </a:rPr>
              <a:t> B(a2,a1</a:t>
            </a:r>
            <a:r>
              <a:rPr kumimoji="0" lang="en-US" altLang="ko-KR" dirty="0">
                <a:latin typeface="Courier New" pitchFamily="49" charset="0"/>
              </a:rPr>
              <a:t>);</a:t>
            </a:r>
          </a:p>
          <a:p>
            <a:pPr eaLnBrk="0" latinLnBrk="0" hangingPunct="0"/>
            <a:r>
              <a:rPr kumimoji="0" lang="en-US" altLang="ko-KR" b="1" dirty="0" smtClean="0">
                <a:latin typeface="Courier New" pitchFamily="49" charset="0"/>
              </a:rPr>
              <a:t>  else</a:t>
            </a:r>
            <a:endParaRPr kumimoji="0" lang="en-US" altLang="ko-KR" dirty="0">
              <a:latin typeface="Courier New" pitchFamily="49" charset="0"/>
            </a:endParaRPr>
          </a:p>
          <a:p>
            <a:pPr eaLnBrk="0" latinLnBrk="0" hangingPunct="0"/>
            <a:r>
              <a:rPr kumimoji="0" lang="en-US" altLang="ko-KR" dirty="0" smtClean="0">
                <a:latin typeface="Courier New" pitchFamily="49" charset="0"/>
              </a:rPr>
              <a:t>    </a:t>
            </a:r>
            <a:r>
              <a:rPr kumimoji="0" lang="en-US" altLang="ko-KR" b="1" dirty="0" smtClean="0">
                <a:latin typeface="Courier New" pitchFamily="49" charset="0"/>
              </a:rPr>
              <a:t>return</a:t>
            </a:r>
            <a:r>
              <a:rPr kumimoji="0" lang="en-US" altLang="ko-KR" dirty="0" smtClean="0">
                <a:latin typeface="Courier New" pitchFamily="49" charset="0"/>
              </a:rPr>
              <a:t> </a:t>
            </a:r>
            <a:r>
              <a:rPr kumimoji="0" lang="en-US" altLang="ko-KR" dirty="0">
                <a:latin typeface="Courier New" pitchFamily="49" charset="0"/>
              </a:rPr>
              <a:t>a2</a:t>
            </a:r>
            <a:r>
              <a:rPr kumimoji="0" lang="en-US" altLang="ko-KR" dirty="0" smtClean="0">
                <a:latin typeface="Courier New" pitchFamily="49" charset="0"/>
              </a:rPr>
              <a:t>;</a:t>
            </a:r>
          </a:p>
          <a:p>
            <a:pPr eaLnBrk="0" latinLnBrk="0" hangingPunct="0"/>
            <a:r>
              <a:rPr lang="en-US" altLang="ko-KR" dirty="0" smtClean="0">
                <a:latin typeface="Courier New" pitchFamily="49" charset="0"/>
              </a:rPr>
              <a:t>}</a:t>
            </a:r>
            <a:endParaRPr kumimoji="0" lang="en-US" altLang="ko-KR" dirty="0">
              <a:latin typeface="Courier New" pitchFamily="49" charset="0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2153532" y="3155036"/>
            <a:ext cx="1080120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 smtClean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RHS Algorithm</a:t>
            </a:r>
            <a:endParaRPr lang="zh-TW" alt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07504" y="116632"/>
            <a:ext cx="1944216" cy="1728192"/>
          </a:xfrm>
          <a:prstGeom prst="rect">
            <a:avLst/>
          </a:prstGeom>
          <a:noFill/>
          <a:ln w="12700">
            <a:solidFill>
              <a:srgbClr val="00B0F0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eaLnBrk="0" hangingPunct="0"/>
            <a:r>
              <a:rPr kumimoji="0" lang="en-US" altLang="ko-KR" b="1" dirty="0" smtClean="0">
                <a:latin typeface="Courier New" pitchFamily="49" charset="0"/>
              </a:rPr>
              <a:t>void</a:t>
            </a:r>
            <a:r>
              <a:rPr kumimoji="0" lang="en-US" altLang="ko-KR" dirty="0" smtClean="0">
                <a:latin typeface="Courier New" pitchFamily="49" charset="0"/>
              </a:rPr>
              <a:t> A(){</a:t>
            </a:r>
            <a:endParaRPr kumimoji="0" lang="en-US" altLang="ko-KR" b="1" dirty="0">
              <a:latin typeface="Courier New" pitchFamily="49" charset="0"/>
            </a:endParaRPr>
          </a:p>
          <a:p>
            <a:pPr eaLnBrk="0" latinLnBrk="0" hangingPunct="0"/>
            <a:r>
              <a:rPr kumimoji="0" lang="en-US" altLang="ko-KR" dirty="0" smtClean="0">
                <a:latin typeface="Courier New" pitchFamily="49" charset="0"/>
              </a:rPr>
              <a:t>  h </a:t>
            </a:r>
            <a:r>
              <a:rPr kumimoji="0" lang="en-US" altLang="ko-KR" dirty="0">
                <a:latin typeface="Courier New" pitchFamily="49" charset="0"/>
              </a:rPr>
              <a:t>:= !g;</a:t>
            </a:r>
          </a:p>
          <a:p>
            <a:pPr eaLnBrk="0" latinLnBrk="0" hangingPunct="0"/>
            <a:r>
              <a:rPr lang="en-US" altLang="ko-KR" dirty="0" smtClean="0">
                <a:latin typeface="Courier New" pitchFamily="49" charset="0"/>
              </a:rPr>
              <a:t>  g=</a:t>
            </a:r>
            <a:r>
              <a:rPr kumimoji="0" lang="en-US" altLang="ko-KR" dirty="0" smtClean="0">
                <a:latin typeface="Courier New" pitchFamily="49" charset="0"/>
              </a:rPr>
              <a:t>B(</a:t>
            </a:r>
            <a:r>
              <a:rPr kumimoji="0" lang="en-US" altLang="ko-KR" dirty="0" err="1" smtClean="0">
                <a:latin typeface="Courier New" pitchFamily="49" charset="0"/>
              </a:rPr>
              <a:t>g,h</a:t>
            </a:r>
            <a:r>
              <a:rPr kumimoji="0" lang="en-US" altLang="ko-KR" dirty="0" smtClean="0">
                <a:latin typeface="Courier New" pitchFamily="49" charset="0"/>
              </a:rPr>
              <a:t>);</a:t>
            </a:r>
            <a:endParaRPr kumimoji="0" lang="en-US" altLang="ko-KR" dirty="0">
              <a:latin typeface="Courier New" pitchFamily="49" charset="0"/>
            </a:endParaRPr>
          </a:p>
          <a:p>
            <a:pPr eaLnBrk="0" latinLnBrk="0" hangingPunct="0"/>
            <a:r>
              <a:rPr kumimoji="0" lang="en-US" altLang="ko-KR" dirty="0" smtClean="0">
                <a:latin typeface="Courier New" pitchFamily="49" charset="0"/>
              </a:rPr>
              <a:t>  g=B(</a:t>
            </a:r>
            <a:r>
              <a:rPr kumimoji="0" lang="en-US" altLang="ko-KR" dirty="0" err="1" smtClean="0">
                <a:latin typeface="Courier New" pitchFamily="49" charset="0"/>
              </a:rPr>
              <a:t>g,h</a:t>
            </a:r>
            <a:r>
              <a:rPr kumimoji="0" lang="en-US" altLang="ko-KR" dirty="0">
                <a:latin typeface="Courier New" pitchFamily="49" charset="0"/>
              </a:rPr>
              <a:t>);</a:t>
            </a:r>
          </a:p>
          <a:p>
            <a:pPr eaLnBrk="0" latinLnBrk="0" hangingPunct="0"/>
            <a:r>
              <a:rPr lang="en-US" altLang="ko-KR" b="1" dirty="0" smtClean="0">
                <a:latin typeface="Courier New" pitchFamily="49" charset="0"/>
              </a:rPr>
              <a:t>  assert</a:t>
            </a:r>
            <a:r>
              <a:rPr lang="en-US" altLang="ko-KR" dirty="0" smtClean="0">
                <a:latin typeface="Courier New" pitchFamily="49" charset="0"/>
              </a:rPr>
              <a:t>(g);</a:t>
            </a:r>
          </a:p>
          <a:p>
            <a:pPr eaLnBrk="0" latinLnBrk="0" hangingPunct="0"/>
            <a:r>
              <a:rPr kumimoji="0" lang="en-US" altLang="ko-KR" dirty="0" smtClean="0">
                <a:solidFill>
                  <a:schemeClr val="tx2"/>
                </a:solidFill>
                <a:latin typeface="Courier New" pitchFamily="49" charset="0"/>
              </a:rPr>
              <a:t>}</a:t>
            </a:r>
            <a:endParaRPr kumimoji="0" lang="en-US" altLang="ko-KR" dirty="0">
              <a:solidFill>
                <a:schemeClr val="tx2"/>
              </a:solidFill>
              <a:latin typeface="Courier New" pitchFamily="49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275856" y="1434262"/>
            <a:ext cx="9745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b="1" dirty="0" smtClean="0"/>
              <a:t>(1) ART A</a:t>
            </a:r>
            <a:endParaRPr lang="zh-TW" altLang="en-US" sz="1600" b="1" dirty="0"/>
          </a:p>
        </p:txBody>
      </p:sp>
      <p:sp>
        <p:nvSpPr>
          <p:cNvPr id="8" name="橢圓 7"/>
          <p:cNvSpPr/>
          <p:nvPr/>
        </p:nvSpPr>
        <p:spPr>
          <a:xfrm>
            <a:off x="3347864" y="1844824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 smtClean="0"/>
              <a:t>1</a:t>
            </a:r>
            <a:endParaRPr lang="zh-TW" altLang="en-US" sz="1600" dirty="0" smtClean="0"/>
          </a:p>
        </p:txBody>
      </p:sp>
      <p:sp>
        <p:nvSpPr>
          <p:cNvPr id="9" name="橢圓 8"/>
          <p:cNvSpPr/>
          <p:nvPr/>
        </p:nvSpPr>
        <p:spPr>
          <a:xfrm>
            <a:off x="3347864" y="2780928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 smtClean="0"/>
              <a:t>2</a:t>
            </a:r>
            <a:endParaRPr lang="zh-TW" altLang="en-US" sz="1600" dirty="0" smtClean="0"/>
          </a:p>
        </p:txBody>
      </p:sp>
      <p:cxnSp>
        <p:nvCxnSpPr>
          <p:cNvPr id="10" name="直線單箭頭接點 9"/>
          <p:cNvCxnSpPr>
            <a:stCxn id="8" idx="4"/>
            <a:endCxn id="9" idx="0"/>
          </p:cNvCxnSpPr>
          <p:nvPr/>
        </p:nvCxnSpPr>
        <p:spPr>
          <a:xfrm rot="5400000">
            <a:off x="3383868" y="2564904"/>
            <a:ext cx="432048" cy="1588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/>
          <p:cNvSpPr txBox="1"/>
          <p:nvPr/>
        </p:nvSpPr>
        <p:spPr>
          <a:xfrm>
            <a:off x="3923928" y="1772816"/>
            <a:ext cx="108012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1600" dirty="0" smtClean="0"/>
              <a:t>(1,0),(0,1),(1,1),(0,0)</a:t>
            </a:r>
            <a:endParaRPr lang="zh-TW" altLang="en-US" sz="1600" dirty="0"/>
          </a:p>
        </p:txBody>
      </p:sp>
      <p:sp>
        <p:nvSpPr>
          <p:cNvPr id="15" name="矩形 14"/>
          <p:cNvSpPr/>
          <p:nvPr/>
        </p:nvSpPr>
        <p:spPr>
          <a:xfrm>
            <a:off x="3707904" y="2348880"/>
            <a:ext cx="8018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 smtClean="0">
                <a:latin typeface="Courier New" pitchFamily="49" charset="0"/>
              </a:rPr>
              <a:t>h:=!g</a:t>
            </a:r>
            <a:endParaRPr lang="zh-TW" altLang="en-US" sz="1600" b="1" dirty="0"/>
          </a:p>
        </p:txBody>
      </p:sp>
      <p:cxnSp>
        <p:nvCxnSpPr>
          <p:cNvPr id="21" name="直線單箭頭接點 20"/>
          <p:cNvCxnSpPr>
            <a:stCxn id="9" idx="5"/>
            <a:endCxn id="30" idx="0"/>
          </p:cNvCxnSpPr>
          <p:nvPr/>
        </p:nvCxnSpPr>
        <p:spPr>
          <a:xfrm rot="16200000" flipH="1">
            <a:off x="3558979" y="3430290"/>
            <a:ext cx="577873" cy="139625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3995936" y="3212976"/>
            <a:ext cx="12241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 smtClean="0">
                <a:latin typeface="Courier New" pitchFamily="49" charset="0"/>
              </a:rPr>
              <a:t>g=B(</a:t>
            </a:r>
            <a:r>
              <a:rPr lang="en-US" altLang="ko-KR" sz="1600" b="1" dirty="0" err="1" smtClean="0">
                <a:latin typeface="Courier New" pitchFamily="49" charset="0"/>
              </a:rPr>
              <a:t>g,h</a:t>
            </a:r>
            <a:r>
              <a:rPr lang="en-US" altLang="ko-KR" sz="1600" b="1" dirty="0" smtClean="0">
                <a:latin typeface="Courier New" pitchFamily="49" charset="0"/>
              </a:rPr>
              <a:t>),</a:t>
            </a:r>
          </a:p>
          <a:p>
            <a:r>
              <a:rPr lang="en-US" altLang="ko-KR" sz="1600" b="1" dirty="0" smtClean="0">
                <a:latin typeface="Courier New" pitchFamily="49" charset="0"/>
              </a:rPr>
              <a:t>SE(a)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3995936" y="2843644"/>
            <a:ext cx="93610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1600" dirty="0" smtClean="0"/>
              <a:t>(1,0),(0,1)</a:t>
            </a:r>
            <a:endParaRPr lang="zh-TW" altLang="en-US" sz="1600" dirty="0"/>
          </a:p>
        </p:txBody>
      </p:sp>
      <p:sp>
        <p:nvSpPr>
          <p:cNvPr id="17" name="橢圓 16"/>
          <p:cNvSpPr/>
          <p:nvPr/>
        </p:nvSpPr>
        <p:spPr>
          <a:xfrm>
            <a:off x="5173215" y="1916832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 smtClean="0"/>
              <a:t>1</a:t>
            </a:r>
            <a:endParaRPr lang="zh-TW" altLang="en-US" sz="1600" dirty="0" smtClean="0"/>
          </a:p>
        </p:txBody>
      </p:sp>
      <p:sp>
        <p:nvSpPr>
          <p:cNvPr id="18" name="文字方塊 17"/>
          <p:cNvSpPr txBox="1"/>
          <p:nvPr/>
        </p:nvSpPr>
        <p:spPr>
          <a:xfrm>
            <a:off x="5076056" y="1052736"/>
            <a:ext cx="14298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b="1" dirty="0" smtClean="0"/>
              <a:t>(2) ART B </a:t>
            </a:r>
          </a:p>
          <a:p>
            <a:r>
              <a:rPr lang="en-US" altLang="zh-TW" sz="1600" b="1" dirty="0" smtClean="0"/>
              <a:t>Called by </a:t>
            </a:r>
          </a:p>
          <a:p>
            <a:r>
              <a:rPr lang="en-US" altLang="zh-TW" sz="1600" b="1" dirty="0" err="1" smtClean="0"/>
              <a:t>Nd</a:t>
            </a:r>
            <a:r>
              <a:rPr lang="en-US" altLang="zh-TW" sz="1600" b="1" dirty="0" smtClean="0"/>
              <a:t> 2 @ ART(1)</a:t>
            </a:r>
            <a:endParaRPr lang="zh-TW" altLang="en-US" sz="1600" b="1" dirty="0"/>
          </a:p>
        </p:txBody>
      </p:sp>
      <p:cxnSp>
        <p:nvCxnSpPr>
          <p:cNvPr id="19" name="直線單箭頭接點 18"/>
          <p:cNvCxnSpPr>
            <a:stCxn id="17" idx="4"/>
            <a:endCxn id="22" idx="0"/>
          </p:cNvCxnSpPr>
          <p:nvPr/>
        </p:nvCxnSpPr>
        <p:spPr>
          <a:xfrm rot="16200000" flipH="1">
            <a:off x="5148063" y="2698068"/>
            <a:ext cx="576064" cy="21704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橢圓 21"/>
          <p:cNvSpPr/>
          <p:nvPr/>
        </p:nvSpPr>
        <p:spPr>
          <a:xfrm>
            <a:off x="5194919" y="2996952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 smtClean="0"/>
              <a:t>2</a:t>
            </a:r>
            <a:endParaRPr lang="zh-TW" altLang="en-US" sz="1600" dirty="0" smtClean="0"/>
          </a:p>
        </p:txBody>
      </p:sp>
      <p:sp>
        <p:nvSpPr>
          <p:cNvPr id="25" name="矩形 24"/>
          <p:cNvSpPr/>
          <p:nvPr/>
        </p:nvSpPr>
        <p:spPr>
          <a:xfrm>
            <a:off x="5461247" y="2492896"/>
            <a:ext cx="5549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 smtClean="0">
                <a:latin typeface="Courier New" pitchFamily="49" charset="0"/>
              </a:rPr>
              <a:t>!a1</a:t>
            </a:r>
            <a:endParaRPr lang="zh-TW" altLang="en-US" sz="1600" b="1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5821287" y="1916832"/>
            <a:ext cx="57606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1600" dirty="0" smtClean="0"/>
              <a:t>(0,1)</a:t>
            </a:r>
            <a:endParaRPr lang="zh-TW" altLang="en-US" sz="1600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5857799" y="3068960"/>
            <a:ext cx="57606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1600" dirty="0" smtClean="0"/>
              <a:t>(0,1)</a:t>
            </a:r>
            <a:endParaRPr lang="zh-TW" altLang="en-US" sz="1600" dirty="0"/>
          </a:p>
        </p:txBody>
      </p:sp>
      <p:cxnSp>
        <p:nvCxnSpPr>
          <p:cNvPr id="29" name="直線單箭頭接點 28"/>
          <p:cNvCxnSpPr>
            <a:stCxn id="22" idx="4"/>
          </p:cNvCxnSpPr>
          <p:nvPr/>
        </p:nvCxnSpPr>
        <p:spPr>
          <a:xfrm rot="16200000" flipH="1">
            <a:off x="5130779" y="3817176"/>
            <a:ext cx="648072" cy="15736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橢圓 32"/>
          <p:cNvSpPr/>
          <p:nvPr/>
        </p:nvSpPr>
        <p:spPr>
          <a:xfrm>
            <a:off x="5223795" y="4149080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 smtClean="0"/>
              <a:t>3</a:t>
            </a:r>
            <a:endParaRPr lang="zh-TW" altLang="en-US" sz="1600" dirty="0" smtClean="0"/>
          </a:p>
        </p:txBody>
      </p:sp>
      <p:sp>
        <p:nvSpPr>
          <p:cNvPr id="35" name="矩形 34"/>
          <p:cNvSpPr/>
          <p:nvPr/>
        </p:nvSpPr>
        <p:spPr>
          <a:xfrm>
            <a:off x="5483691" y="3587084"/>
            <a:ext cx="12955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 smtClean="0">
                <a:latin typeface="Courier New" pitchFamily="49" charset="0"/>
              </a:rPr>
              <a:t>return</a:t>
            </a:r>
            <a:r>
              <a:rPr lang="en-US" altLang="ko-KR" sz="1600" dirty="0" smtClean="0">
                <a:latin typeface="Courier New" pitchFamily="49" charset="0"/>
              </a:rPr>
              <a:t> a2</a:t>
            </a:r>
            <a:endParaRPr lang="zh-TW" altLang="en-US" sz="1600" dirty="0"/>
          </a:p>
        </p:txBody>
      </p:sp>
      <p:sp>
        <p:nvSpPr>
          <p:cNvPr id="37" name="文字方塊 36"/>
          <p:cNvSpPr txBox="1"/>
          <p:nvPr/>
        </p:nvSpPr>
        <p:spPr>
          <a:xfrm>
            <a:off x="1043608" y="5733256"/>
            <a:ext cx="17323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Summary edges </a:t>
            </a:r>
          </a:p>
          <a:p>
            <a:pPr marL="342900" indent="-342900">
              <a:buAutoNum type="alphaLcParenBoth"/>
            </a:pPr>
            <a:r>
              <a:rPr lang="en-US" altLang="zh-TW" dirty="0" smtClean="0"/>
              <a:t>(0,1)</a:t>
            </a:r>
            <a:r>
              <a:rPr lang="en-US" altLang="zh-TW" dirty="0" smtClean="0">
                <a:sym typeface="Wingdings" pitchFamily="2" charset="2"/>
              </a:rPr>
              <a:t>1</a:t>
            </a:r>
          </a:p>
          <a:p>
            <a:pPr marL="342900" indent="-342900">
              <a:buAutoNum type="alphaLcParenBoth"/>
            </a:pPr>
            <a:r>
              <a:rPr lang="en-US" altLang="zh-TW" dirty="0" smtClean="0">
                <a:sym typeface="Wingdings" pitchFamily="2" charset="2"/>
              </a:rPr>
              <a:t>(1,0)1</a:t>
            </a:r>
          </a:p>
        </p:txBody>
      </p:sp>
      <p:sp>
        <p:nvSpPr>
          <p:cNvPr id="48" name="橢圓 47"/>
          <p:cNvSpPr/>
          <p:nvPr/>
        </p:nvSpPr>
        <p:spPr>
          <a:xfrm>
            <a:off x="7117431" y="1916832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 smtClean="0"/>
              <a:t>1</a:t>
            </a:r>
            <a:endParaRPr lang="zh-TW" altLang="en-US" sz="1600" dirty="0" smtClean="0"/>
          </a:p>
        </p:txBody>
      </p:sp>
      <p:sp>
        <p:nvSpPr>
          <p:cNvPr id="49" name="文字方塊 48"/>
          <p:cNvSpPr txBox="1"/>
          <p:nvPr/>
        </p:nvSpPr>
        <p:spPr>
          <a:xfrm>
            <a:off x="7020272" y="1052736"/>
            <a:ext cx="14298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b="1" dirty="0" smtClean="0"/>
              <a:t>(3) ART B </a:t>
            </a:r>
          </a:p>
          <a:p>
            <a:r>
              <a:rPr lang="en-US" altLang="zh-TW" sz="1600" b="1" dirty="0" smtClean="0"/>
              <a:t>Called by </a:t>
            </a:r>
          </a:p>
          <a:p>
            <a:r>
              <a:rPr lang="en-US" altLang="zh-TW" sz="1600" b="1" dirty="0" err="1" smtClean="0"/>
              <a:t>Nd</a:t>
            </a:r>
            <a:r>
              <a:rPr lang="en-US" altLang="zh-TW" sz="1600" b="1" dirty="0" smtClean="0"/>
              <a:t> 2 @ ART(1)</a:t>
            </a:r>
            <a:endParaRPr lang="zh-TW" altLang="en-US" sz="1600" b="1" dirty="0"/>
          </a:p>
        </p:txBody>
      </p:sp>
      <p:sp>
        <p:nvSpPr>
          <p:cNvPr id="50" name="文字方塊 49"/>
          <p:cNvSpPr txBox="1"/>
          <p:nvPr/>
        </p:nvSpPr>
        <p:spPr>
          <a:xfrm>
            <a:off x="7765503" y="1916832"/>
            <a:ext cx="57606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1600" dirty="0" smtClean="0"/>
              <a:t>(1,0)</a:t>
            </a:r>
            <a:endParaRPr lang="zh-TW" altLang="en-US" sz="1600" dirty="0"/>
          </a:p>
        </p:txBody>
      </p:sp>
      <p:cxnSp>
        <p:nvCxnSpPr>
          <p:cNvPr id="51" name="直線單箭頭接點 50"/>
          <p:cNvCxnSpPr/>
          <p:nvPr/>
        </p:nvCxnSpPr>
        <p:spPr>
          <a:xfrm rot="16200000" flipH="1">
            <a:off x="7111231" y="2698069"/>
            <a:ext cx="576064" cy="21704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橢圓 29"/>
          <p:cNvSpPr/>
          <p:nvPr/>
        </p:nvSpPr>
        <p:spPr>
          <a:xfrm>
            <a:off x="3665700" y="3789040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 smtClean="0"/>
              <a:t>4</a:t>
            </a:r>
            <a:endParaRPr lang="zh-TW" altLang="en-US" sz="1600" dirty="0" smtClean="0"/>
          </a:p>
        </p:txBody>
      </p:sp>
      <p:sp>
        <p:nvSpPr>
          <p:cNvPr id="31" name="文字方塊 30"/>
          <p:cNvSpPr txBox="1"/>
          <p:nvPr/>
        </p:nvSpPr>
        <p:spPr>
          <a:xfrm>
            <a:off x="4211960" y="3840330"/>
            <a:ext cx="504056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1600" dirty="0" smtClean="0"/>
              <a:t>(1,1)</a:t>
            </a:r>
            <a:endParaRPr lang="zh-TW" altLang="en-US" sz="1600" dirty="0"/>
          </a:p>
        </p:txBody>
      </p:sp>
      <p:cxnSp>
        <p:nvCxnSpPr>
          <p:cNvPr id="32" name="直線單箭頭接點 31"/>
          <p:cNvCxnSpPr>
            <a:stCxn id="30" idx="4"/>
          </p:cNvCxnSpPr>
          <p:nvPr/>
        </p:nvCxnSpPr>
        <p:spPr>
          <a:xfrm rot="16200000" flipH="1">
            <a:off x="3696975" y="4513848"/>
            <a:ext cx="446116" cy="4611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矩形 33"/>
          <p:cNvSpPr/>
          <p:nvPr/>
        </p:nvSpPr>
        <p:spPr>
          <a:xfrm>
            <a:off x="7452840" y="2492896"/>
            <a:ext cx="4315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 smtClean="0">
                <a:latin typeface="Courier New" pitchFamily="49" charset="0"/>
              </a:rPr>
              <a:t>a1</a:t>
            </a:r>
            <a:endParaRPr lang="zh-TW" altLang="en-US" sz="1600" b="1" dirty="0"/>
          </a:p>
        </p:txBody>
      </p:sp>
      <p:sp>
        <p:nvSpPr>
          <p:cNvPr id="36" name="橢圓 35"/>
          <p:cNvSpPr/>
          <p:nvPr/>
        </p:nvSpPr>
        <p:spPr>
          <a:xfrm>
            <a:off x="7178356" y="2982884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 smtClean="0"/>
              <a:t>2</a:t>
            </a:r>
            <a:endParaRPr lang="zh-TW" altLang="en-US" sz="1600" dirty="0" smtClean="0"/>
          </a:p>
        </p:txBody>
      </p:sp>
      <p:sp>
        <p:nvSpPr>
          <p:cNvPr id="38" name="文字方塊 37"/>
          <p:cNvSpPr txBox="1"/>
          <p:nvPr/>
        </p:nvSpPr>
        <p:spPr>
          <a:xfrm>
            <a:off x="7740352" y="3046574"/>
            <a:ext cx="57606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1600" dirty="0" smtClean="0"/>
              <a:t>(1,0)</a:t>
            </a:r>
            <a:endParaRPr lang="zh-TW" altLang="en-US" sz="1600" dirty="0"/>
          </a:p>
        </p:txBody>
      </p:sp>
      <p:cxnSp>
        <p:nvCxnSpPr>
          <p:cNvPr id="39" name="直線單箭頭接點 38"/>
          <p:cNvCxnSpPr/>
          <p:nvPr/>
        </p:nvCxnSpPr>
        <p:spPr>
          <a:xfrm rot="16200000" flipH="1">
            <a:off x="7092280" y="3803108"/>
            <a:ext cx="648072" cy="15736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 39"/>
          <p:cNvSpPr/>
          <p:nvPr/>
        </p:nvSpPr>
        <p:spPr>
          <a:xfrm>
            <a:off x="7452320" y="3429000"/>
            <a:ext cx="13681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 smtClean="0">
                <a:latin typeface="Courier New" pitchFamily="49" charset="0"/>
              </a:rPr>
              <a:t>return</a:t>
            </a:r>
            <a:r>
              <a:rPr lang="en-US" altLang="ko-KR" sz="1600" dirty="0" smtClean="0">
                <a:latin typeface="Courier New" pitchFamily="49" charset="0"/>
              </a:rPr>
              <a:t> B(a2,a1)</a:t>
            </a:r>
            <a:endParaRPr lang="zh-TW" altLang="en-US" sz="1600" dirty="0"/>
          </a:p>
        </p:txBody>
      </p:sp>
      <p:sp>
        <p:nvSpPr>
          <p:cNvPr id="42" name="橢圓 41"/>
          <p:cNvSpPr/>
          <p:nvPr/>
        </p:nvSpPr>
        <p:spPr>
          <a:xfrm>
            <a:off x="7194092" y="4146732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 smtClean="0"/>
              <a:t>3</a:t>
            </a:r>
            <a:endParaRPr lang="zh-TW" altLang="en-US" sz="1600" dirty="0" smtClean="0"/>
          </a:p>
        </p:txBody>
      </p:sp>
      <p:cxnSp>
        <p:nvCxnSpPr>
          <p:cNvPr id="54" name="直線單箭頭接點 53"/>
          <p:cNvCxnSpPr>
            <a:stCxn id="9" idx="3"/>
            <a:endCxn id="55" idx="0"/>
          </p:cNvCxnSpPr>
          <p:nvPr/>
        </p:nvCxnSpPr>
        <p:spPr>
          <a:xfrm rot="5400000">
            <a:off x="3048865" y="3402155"/>
            <a:ext cx="563805" cy="181829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橢圓 54"/>
          <p:cNvSpPr/>
          <p:nvPr/>
        </p:nvSpPr>
        <p:spPr>
          <a:xfrm>
            <a:off x="2987824" y="3774972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 smtClean="0"/>
              <a:t>3</a:t>
            </a:r>
            <a:endParaRPr lang="zh-TW" altLang="en-US" sz="1600" dirty="0" smtClean="0"/>
          </a:p>
        </p:txBody>
      </p:sp>
      <p:cxnSp>
        <p:nvCxnSpPr>
          <p:cNvPr id="56" name="直線單箭頭接點 55"/>
          <p:cNvCxnSpPr>
            <a:stCxn id="55" idx="4"/>
          </p:cNvCxnSpPr>
          <p:nvPr/>
        </p:nvCxnSpPr>
        <p:spPr>
          <a:xfrm rot="16200000" flipH="1">
            <a:off x="3019099" y="4499781"/>
            <a:ext cx="446116" cy="4610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矩形 57"/>
          <p:cNvSpPr/>
          <p:nvPr/>
        </p:nvSpPr>
        <p:spPr>
          <a:xfrm>
            <a:off x="2339752" y="3204265"/>
            <a:ext cx="12241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b="1" dirty="0" smtClean="0">
                <a:latin typeface="Courier New" pitchFamily="49" charset="0"/>
              </a:rPr>
              <a:t>g=B(</a:t>
            </a:r>
            <a:r>
              <a:rPr lang="en-US" altLang="ko-KR" sz="1600" b="1" dirty="0" err="1" smtClean="0">
                <a:latin typeface="Courier New" pitchFamily="49" charset="0"/>
              </a:rPr>
              <a:t>g,h</a:t>
            </a:r>
            <a:r>
              <a:rPr lang="en-US" altLang="ko-KR" sz="1600" b="1" dirty="0" smtClean="0">
                <a:latin typeface="Courier New" pitchFamily="49" charset="0"/>
              </a:rPr>
              <a:t>),</a:t>
            </a:r>
          </a:p>
          <a:p>
            <a:r>
              <a:rPr lang="en-US" altLang="ko-KR" sz="1600" b="1" dirty="0" smtClean="0">
                <a:latin typeface="Courier New" pitchFamily="49" charset="0"/>
              </a:rPr>
              <a:t>SE(b)</a:t>
            </a:r>
          </a:p>
        </p:txBody>
      </p:sp>
      <p:sp>
        <p:nvSpPr>
          <p:cNvPr id="59" name="文字方塊 58"/>
          <p:cNvSpPr txBox="1"/>
          <p:nvPr/>
        </p:nvSpPr>
        <p:spPr>
          <a:xfrm>
            <a:off x="2439896" y="3861048"/>
            <a:ext cx="504056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1600" dirty="0" smtClean="0"/>
              <a:t>(1,0)</a:t>
            </a:r>
            <a:endParaRPr lang="zh-TW" altLang="en-US" sz="1600" dirty="0"/>
          </a:p>
        </p:txBody>
      </p:sp>
      <p:sp>
        <p:nvSpPr>
          <p:cNvPr id="61" name="矩形 60"/>
          <p:cNvSpPr/>
          <p:nvPr/>
        </p:nvSpPr>
        <p:spPr>
          <a:xfrm>
            <a:off x="3923928" y="4221088"/>
            <a:ext cx="1287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latin typeface="Courier New" pitchFamily="49" charset="0"/>
              </a:rPr>
              <a:t>g=B(</a:t>
            </a:r>
            <a:r>
              <a:rPr lang="en-US" altLang="ko-KR" b="1" dirty="0" err="1" smtClean="0">
                <a:latin typeface="Courier New" pitchFamily="49" charset="0"/>
              </a:rPr>
              <a:t>g,h</a:t>
            </a:r>
            <a:r>
              <a:rPr lang="en-US" altLang="ko-KR" b="1" dirty="0" smtClean="0">
                <a:latin typeface="Courier New" pitchFamily="49" charset="0"/>
              </a:rPr>
              <a:t>)</a:t>
            </a:r>
            <a:endParaRPr lang="zh-TW" altLang="en-US" dirty="0"/>
          </a:p>
        </p:txBody>
      </p:sp>
      <p:sp>
        <p:nvSpPr>
          <p:cNvPr id="62" name="矩形 61"/>
          <p:cNvSpPr/>
          <p:nvPr/>
        </p:nvSpPr>
        <p:spPr>
          <a:xfrm>
            <a:off x="2023584" y="4264960"/>
            <a:ext cx="1287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latin typeface="Courier New" pitchFamily="49" charset="0"/>
              </a:rPr>
              <a:t>g=B(</a:t>
            </a:r>
            <a:r>
              <a:rPr lang="en-US" altLang="ko-KR" b="1" dirty="0" err="1" smtClean="0">
                <a:latin typeface="Courier New" pitchFamily="49" charset="0"/>
              </a:rPr>
              <a:t>g,h</a:t>
            </a:r>
            <a:r>
              <a:rPr lang="en-US" altLang="ko-KR" b="1" dirty="0" smtClean="0">
                <a:latin typeface="Courier New" pitchFamily="49" charset="0"/>
              </a:rPr>
              <a:t>)</a:t>
            </a:r>
            <a:endParaRPr lang="zh-TW" altLang="en-US" dirty="0"/>
          </a:p>
        </p:txBody>
      </p:sp>
      <p:sp>
        <p:nvSpPr>
          <p:cNvPr id="46" name="投影片編號版面配置區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91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07504" y="1988840"/>
            <a:ext cx="3096344" cy="1800200"/>
          </a:xfrm>
          <a:prstGeom prst="rect">
            <a:avLst/>
          </a:prstGeom>
          <a:noFill/>
          <a:ln w="12700">
            <a:solidFill>
              <a:srgbClr val="00B0F0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eaLnBrk="0" latinLnBrk="0" hangingPunct="0"/>
            <a:r>
              <a:rPr kumimoji="0" lang="en-US" altLang="ko-KR" b="1" dirty="0">
                <a:latin typeface="Courier New" pitchFamily="49" charset="0"/>
              </a:rPr>
              <a:t>void</a:t>
            </a:r>
            <a:r>
              <a:rPr kumimoji="0" lang="en-US" altLang="ko-KR" dirty="0">
                <a:latin typeface="Courier New" pitchFamily="49" charset="0"/>
              </a:rPr>
              <a:t> </a:t>
            </a:r>
            <a:r>
              <a:rPr kumimoji="0" lang="en-US" altLang="ko-KR" dirty="0" smtClean="0">
                <a:latin typeface="Courier New" pitchFamily="49" charset="0"/>
              </a:rPr>
              <a:t>B(a1,a2){</a:t>
            </a:r>
            <a:endParaRPr kumimoji="0" lang="en-US" altLang="ko-KR" b="1" dirty="0">
              <a:latin typeface="Courier New" pitchFamily="49" charset="0"/>
            </a:endParaRPr>
          </a:p>
          <a:p>
            <a:pPr eaLnBrk="0" latinLnBrk="0" hangingPunct="0"/>
            <a:r>
              <a:rPr lang="en-US" altLang="ko-KR" dirty="0" smtClean="0">
                <a:latin typeface="Courier New" pitchFamily="49" charset="0"/>
              </a:rPr>
              <a:t>  </a:t>
            </a:r>
            <a:r>
              <a:rPr kumimoji="0" lang="en-US" altLang="ko-KR" b="1" dirty="0" smtClean="0">
                <a:latin typeface="Courier New" pitchFamily="49" charset="0"/>
              </a:rPr>
              <a:t>if</a:t>
            </a:r>
            <a:r>
              <a:rPr kumimoji="0" lang="en-US" altLang="ko-KR" dirty="0" smtClean="0">
                <a:latin typeface="Courier New" pitchFamily="49" charset="0"/>
              </a:rPr>
              <a:t> </a:t>
            </a:r>
            <a:r>
              <a:rPr kumimoji="0" lang="en-US" altLang="ko-KR" dirty="0">
                <a:latin typeface="Courier New" pitchFamily="49" charset="0"/>
              </a:rPr>
              <a:t>(a1</a:t>
            </a:r>
            <a:r>
              <a:rPr kumimoji="0" lang="en-US" altLang="ko-KR" dirty="0" smtClean="0">
                <a:latin typeface="Courier New" pitchFamily="49" charset="0"/>
              </a:rPr>
              <a:t>)</a:t>
            </a:r>
            <a:endParaRPr kumimoji="0" lang="en-US" altLang="ko-KR" b="1" dirty="0">
              <a:latin typeface="Courier New" pitchFamily="49" charset="0"/>
            </a:endParaRPr>
          </a:p>
          <a:p>
            <a:pPr eaLnBrk="0" latinLnBrk="0" hangingPunct="0"/>
            <a:r>
              <a:rPr kumimoji="0" lang="en-US" altLang="ko-KR" dirty="0" smtClean="0">
                <a:latin typeface="Courier New" pitchFamily="49" charset="0"/>
              </a:rPr>
              <a:t>    </a:t>
            </a:r>
            <a:r>
              <a:rPr kumimoji="0" lang="en-US" altLang="ko-KR" b="1" dirty="0" smtClean="0">
                <a:latin typeface="Courier New" pitchFamily="49" charset="0"/>
              </a:rPr>
              <a:t>return</a:t>
            </a:r>
            <a:r>
              <a:rPr kumimoji="0" lang="en-US" altLang="ko-KR" dirty="0" smtClean="0">
                <a:latin typeface="Courier New" pitchFamily="49" charset="0"/>
              </a:rPr>
              <a:t> B(a2,a1</a:t>
            </a:r>
            <a:r>
              <a:rPr kumimoji="0" lang="en-US" altLang="ko-KR" dirty="0">
                <a:latin typeface="Courier New" pitchFamily="49" charset="0"/>
              </a:rPr>
              <a:t>);</a:t>
            </a:r>
          </a:p>
          <a:p>
            <a:pPr eaLnBrk="0" latinLnBrk="0" hangingPunct="0"/>
            <a:r>
              <a:rPr kumimoji="0" lang="en-US" altLang="ko-KR" b="1" dirty="0" smtClean="0">
                <a:latin typeface="Courier New" pitchFamily="49" charset="0"/>
              </a:rPr>
              <a:t>  else</a:t>
            </a:r>
            <a:endParaRPr kumimoji="0" lang="en-US" altLang="ko-KR" dirty="0">
              <a:latin typeface="Courier New" pitchFamily="49" charset="0"/>
            </a:endParaRPr>
          </a:p>
          <a:p>
            <a:pPr eaLnBrk="0" latinLnBrk="0" hangingPunct="0"/>
            <a:r>
              <a:rPr kumimoji="0" lang="en-US" altLang="ko-KR" dirty="0" smtClean="0">
                <a:latin typeface="Courier New" pitchFamily="49" charset="0"/>
              </a:rPr>
              <a:t>    </a:t>
            </a:r>
            <a:r>
              <a:rPr kumimoji="0" lang="en-US" altLang="ko-KR" b="1" dirty="0" smtClean="0">
                <a:latin typeface="Courier New" pitchFamily="49" charset="0"/>
              </a:rPr>
              <a:t>return</a:t>
            </a:r>
            <a:r>
              <a:rPr kumimoji="0" lang="en-US" altLang="ko-KR" dirty="0" smtClean="0">
                <a:latin typeface="Courier New" pitchFamily="49" charset="0"/>
              </a:rPr>
              <a:t> </a:t>
            </a:r>
            <a:r>
              <a:rPr kumimoji="0" lang="en-US" altLang="ko-KR" dirty="0">
                <a:latin typeface="Courier New" pitchFamily="49" charset="0"/>
              </a:rPr>
              <a:t>a2</a:t>
            </a:r>
            <a:r>
              <a:rPr kumimoji="0" lang="en-US" altLang="ko-KR" dirty="0" smtClean="0">
                <a:latin typeface="Courier New" pitchFamily="49" charset="0"/>
              </a:rPr>
              <a:t>;</a:t>
            </a:r>
          </a:p>
          <a:p>
            <a:pPr eaLnBrk="0" latinLnBrk="0" hangingPunct="0"/>
            <a:r>
              <a:rPr lang="en-US" altLang="ko-KR" dirty="0" smtClean="0">
                <a:latin typeface="Courier New" pitchFamily="49" charset="0"/>
              </a:rPr>
              <a:t>}</a:t>
            </a:r>
            <a:endParaRPr kumimoji="0" lang="en-US" altLang="ko-KR" dirty="0">
              <a:latin typeface="Courier New" pitchFamily="49" charset="0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2153532" y="3155036"/>
            <a:ext cx="1080120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 smtClean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RHS Algorithm</a:t>
            </a:r>
            <a:endParaRPr lang="zh-TW" alt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07504" y="116632"/>
            <a:ext cx="1944216" cy="1728192"/>
          </a:xfrm>
          <a:prstGeom prst="rect">
            <a:avLst/>
          </a:prstGeom>
          <a:noFill/>
          <a:ln w="12700">
            <a:solidFill>
              <a:srgbClr val="00B0F0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eaLnBrk="0" hangingPunct="0"/>
            <a:r>
              <a:rPr kumimoji="0" lang="en-US" altLang="ko-KR" b="1" dirty="0" smtClean="0">
                <a:latin typeface="Courier New" pitchFamily="49" charset="0"/>
              </a:rPr>
              <a:t>void</a:t>
            </a:r>
            <a:r>
              <a:rPr kumimoji="0" lang="en-US" altLang="ko-KR" dirty="0" smtClean="0">
                <a:latin typeface="Courier New" pitchFamily="49" charset="0"/>
              </a:rPr>
              <a:t> A(){</a:t>
            </a:r>
            <a:endParaRPr kumimoji="0" lang="en-US" altLang="ko-KR" b="1" dirty="0">
              <a:latin typeface="Courier New" pitchFamily="49" charset="0"/>
            </a:endParaRPr>
          </a:p>
          <a:p>
            <a:pPr eaLnBrk="0" latinLnBrk="0" hangingPunct="0"/>
            <a:r>
              <a:rPr kumimoji="0" lang="en-US" altLang="ko-KR" dirty="0" smtClean="0">
                <a:latin typeface="Courier New" pitchFamily="49" charset="0"/>
              </a:rPr>
              <a:t>  h </a:t>
            </a:r>
            <a:r>
              <a:rPr kumimoji="0" lang="en-US" altLang="ko-KR" dirty="0">
                <a:latin typeface="Courier New" pitchFamily="49" charset="0"/>
              </a:rPr>
              <a:t>:= !g;</a:t>
            </a:r>
          </a:p>
          <a:p>
            <a:pPr eaLnBrk="0" latinLnBrk="0" hangingPunct="0"/>
            <a:r>
              <a:rPr lang="en-US" altLang="ko-KR" dirty="0" smtClean="0">
                <a:latin typeface="Courier New" pitchFamily="49" charset="0"/>
              </a:rPr>
              <a:t>  g=</a:t>
            </a:r>
            <a:r>
              <a:rPr kumimoji="0" lang="en-US" altLang="ko-KR" dirty="0" smtClean="0">
                <a:latin typeface="Courier New" pitchFamily="49" charset="0"/>
              </a:rPr>
              <a:t>B(</a:t>
            </a:r>
            <a:r>
              <a:rPr kumimoji="0" lang="en-US" altLang="ko-KR" dirty="0" err="1" smtClean="0">
                <a:latin typeface="Courier New" pitchFamily="49" charset="0"/>
              </a:rPr>
              <a:t>g,h</a:t>
            </a:r>
            <a:r>
              <a:rPr kumimoji="0" lang="en-US" altLang="ko-KR" dirty="0" smtClean="0">
                <a:latin typeface="Courier New" pitchFamily="49" charset="0"/>
              </a:rPr>
              <a:t>);</a:t>
            </a:r>
            <a:endParaRPr kumimoji="0" lang="en-US" altLang="ko-KR" dirty="0">
              <a:latin typeface="Courier New" pitchFamily="49" charset="0"/>
            </a:endParaRPr>
          </a:p>
          <a:p>
            <a:pPr eaLnBrk="0" latinLnBrk="0" hangingPunct="0"/>
            <a:r>
              <a:rPr kumimoji="0" lang="en-US" altLang="ko-KR" dirty="0" smtClean="0">
                <a:latin typeface="Courier New" pitchFamily="49" charset="0"/>
              </a:rPr>
              <a:t>  g=B(</a:t>
            </a:r>
            <a:r>
              <a:rPr kumimoji="0" lang="en-US" altLang="ko-KR" dirty="0" err="1" smtClean="0">
                <a:latin typeface="Courier New" pitchFamily="49" charset="0"/>
              </a:rPr>
              <a:t>g,h</a:t>
            </a:r>
            <a:r>
              <a:rPr kumimoji="0" lang="en-US" altLang="ko-KR" dirty="0">
                <a:latin typeface="Courier New" pitchFamily="49" charset="0"/>
              </a:rPr>
              <a:t>);</a:t>
            </a:r>
          </a:p>
          <a:p>
            <a:pPr eaLnBrk="0" latinLnBrk="0" hangingPunct="0"/>
            <a:r>
              <a:rPr lang="en-US" altLang="ko-KR" b="1" dirty="0" smtClean="0">
                <a:latin typeface="Courier New" pitchFamily="49" charset="0"/>
              </a:rPr>
              <a:t>  assert</a:t>
            </a:r>
            <a:r>
              <a:rPr lang="en-US" altLang="ko-KR" dirty="0" smtClean="0">
                <a:latin typeface="Courier New" pitchFamily="49" charset="0"/>
              </a:rPr>
              <a:t>(g);</a:t>
            </a:r>
          </a:p>
          <a:p>
            <a:pPr eaLnBrk="0" latinLnBrk="0" hangingPunct="0"/>
            <a:r>
              <a:rPr kumimoji="0" lang="en-US" altLang="ko-KR" dirty="0" smtClean="0">
                <a:solidFill>
                  <a:schemeClr val="tx2"/>
                </a:solidFill>
                <a:latin typeface="Courier New" pitchFamily="49" charset="0"/>
              </a:rPr>
              <a:t>}</a:t>
            </a:r>
            <a:endParaRPr kumimoji="0" lang="en-US" altLang="ko-KR" dirty="0">
              <a:solidFill>
                <a:schemeClr val="tx2"/>
              </a:solidFill>
              <a:latin typeface="Courier New" pitchFamily="49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275856" y="1434262"/>
            <a:ext cx="9745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b="1" dirty="0" smtClean="0"/>
              <a:t>(1) ART A</a:t>
            </a:r>
            <a:endParaRPr lang="zh-TW" altLang="en-US" sz="1600" b="1" dirty="0"/>
          </a:p>
        </p:txBody>
      </p:sp>
      <p:sp>
        <p:nvSpPr>
          <p:cNvPr id="8" name="橢圓 7"/>
          <p:cNvSpPr/>
          <p:nvPr/>
        </p:nvSpPr>
        <p:spPr>
          <a:xfrm>
            <a:off x="3347864" y="1844824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 smtClean="0"/>
              <a:t>1</a:t>
            </a:r>
            <a:endParaRPr lang="zh-TW" altLang="en-US" sz="1600" dirty="0" smtClean="0"/>
          </a:p>
        </p:txBody>
      </p:sp>
      <p:sp>
        <p:nvSpPr>
          <p:cNvPr id="9" name="橢圓 8"/>
          <p:cNvSpPr/>
          <p:nvPr/>
        </p:nvSpPr>
        <p:spPr>
          <a:xfrm>
            <a:off x="3347864" y="2780928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 smtClean="0"/>
              <a:t>2</a:t>
            </a:r>
            <a:endParaRPr lang="zh-TW" altLang="en-US" sz="1600" dirty="0" smtClean="0"/>
          </a:p>
        </p:txBody>
      </p:sp>
      <p:cxnSp>
        <p:nvCxnSpPr>
          <p:cNvPr id="10" name="直線單箭頭接點 9"/>
          <p:cNvCxnSpPr>
            <a:stCxn id="8" idx="4"/>
            <a:endCxn id="9" idx="0"/>
          </p:cNvCxnSpPr>
          <p:nvPr/>
        </p:nvCxnSpPr>
        <p:spPr>
          <a:xfrm rot="5400000">
            <a:off x="3383868" y="2564904"/>
            <a:ext cx="432048" cy="1588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/>
          <p:cNvSpPr txBox="1"/>
          <p:nvPr/>
        </p:nvSpPr>
        <p:spPr>
          <a:xfrm>
            <a:off x="3923928" y="1772816"/>
            <a:ext cx="108012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1600" dirty="0" smtClean="0"/>
              <a:t>(1,0),(0,1),(1,1),(0,0)</a:t>
            </a:r>
            <a:endParaRPr lang="zh-TW" altLang="en-US" sz="1600" dirty="0"/>
          </a:p>
        </p:txBody>
      </p:sp>
      <p:sp>
        <p:nvSpPr>
          <p:cNvPr id="15" name="矩形 14"/>
          <p:cNvSpPr/>
          <p:nvPr/>
        </p:nvSpPr>
        <p:spPr>
          <a:xfrm>
            <a:off x="3707904" y="2348880"/>
            <a:ext cx="8018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 smtClean="0">
                <a:latin typeface="Courier New" pitchFamily="49" charset="0"/>
              </a:rPr>
              <a:t>h:=!g</a:t>
            </a:r>
            <a:endParaRPr lang="zh-TW" altLang="en-US" sz="1600" b="1" dirty="0"/>
          </a:p>
        </p:txBody>
      </p:sp>
      <p:cxnSp>
        <p:nvCxnSpPr>
          <p:cNvPr id="21" name="直線單箭頭接點 20"/>
          <p:cNvCxnSpPr>
            <a:stCxn id="9" idx="5"/>
            <a:endCxn id="30" idx="0"/>
          </p:cNvCxnSpPr>
          <p:nvPr/>
        </p:nvCxnSpPr>
        <p:spPr>
          <a:xfrm rot="16200000" flipH="1">
            <a:off x="3558979" y="3430290"/>
            <a:ext cx="577873" cy="139625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3995936" y="3212976"/>
            <a:ext cx="12241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 smtClean="0">
                <a:latin typeface="Courier New" pitchFamily="49" charset="0"/>
              </a:rPr>
              <a:t>g=B(</a:t>
            </a:r>
            <a:r>
              <a:rPr lang="en-US" altLang="ko-KR" sz="1600" b="1" dirty="0" err="1" smtClean="0">
                <a:latin typeface="Courier New" pitchFamily="49" charset="0"/>
              </a:rPr>
              <a:t>g,h</a:t>
            </a:r>
            <a:r>
              <a:rPr lang="en-US" altLang="ko-KR" sz="1600" b="1" dirty="0" smtClean="0">
                <a:latin typeface="Courier New" pitchFamily="49" charset="0"/>
              </a:rPr>
              <a:t>),</a:t>
            </a:r>
          </a:p>
          <a:p>
            <a:r>
              <a:rPr lang="en-US" altLang="ko-KR" sz="1600" b="1" dirty="0" smtClean="0">
                <a:latin typeface="Courier New" pitchFamily="49" charset="0"/>
              </a:rPr>
              <a:t>SE(a)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3995936" y="2843644"/>
            <a:ext cx="93610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1600" dirty="0" smtClean="0"/>
              <a:t>(1,0),(0,1)</a:t>
            </a:r>
            <a:endParaRPr lang="zh-TW" altLang="en-US" sz="1600" dirty="0"/>
          </a:p>
        </p:txBody>
      </p:sp>
      <p:sp>
        <p:nvSpPr>
          <p:cNvPr id="17" name="橢圓 16"/>
          <p:cNvSpPr/>
          <p:nvPr/>
        </p:nvSpPr>
        <p:spPr>
          <a:xfrm>
            <a:off x="5173215" y="1916832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 smtClean="0"/>
              <a:t>1</a:t>
            </a:r>
            <a:endParaRPr lang="zh-TW" altLang="en-US" sz="1600" dirty="0" smtClean="0"/>
          </a:p>
        </p:txBody>
      </p:sp>
      <p:sp>
        <p:nvSpPr>
          <p:cNvPr id="18" name="文字方塊 17"/>
          <p:cNvSpPr txBox="1"/>
          <p:nvPr/>
        </p:nvSpPr>
        <p:spPr>
          <a:xfrm>
            <a:off x="5076056" y="1052736"/>
            <a:ext cx="14298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b="1" dirty="0" smtClean="0"/>
              <a:t>(2) ART B </a:t>
            </a:r>
          </a:p>
          <a:p>
            <a:r>
              <a:rPr lang="en-US" altLang="zh-TW" sz="1600" b="1" dirty="0" smtClean="0"/>
              <a:t>Called by </a:t>
            </a:r>
          </a:p>
          <a:p>
            <a:r>
              <a:rPr lang="en-US" altLang="zh-TW" sz="1600" b="1" dirty="0" err="1" smtClean="0"/>
              <a:t>Nd</a:t>
            </a:r>
            <a:r>
              <a:rPr lang="en-US" altLang="zh-TW" sz="1600" b="1" dirty="0" smtClean="0"/>
              <a:t> 2 @ ART(1)</a:t>
            </a:r>
            <a:endParaRPr lang="zh-TW" altLang="en-US" sz="1600" b="1" dirty="0"/>
          </a:p>
        </p:txBody>
      </p:sp>
      <p:cxnSp>
        <p:nvCxnSpPr>
          <p:cNvPr id="19" name="直線單箭頭接點 18"/>
          <p:cNvCxnSpPr>
            <a:stCxn id="17" idx="4"/>
            <a:endCxn id="22" idx="0"/>
          </p:cNvCxnSpPr>
          <p:nvPr/>
        </p:nvCxnSpPr>
        <p:spPr>
          <a:xfrm rot="16200000" flipH="1">
            <a:off x="5148063" y="2698068"/>
            <a:ext cx="576064" cy="21704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橢圓 21"/>
          <p:cNvSpPr/>
          <p:nvPr/>
        </p:nvSpPr>
        <p:spPr>
          <a:xfrm>
            <a:off x="5194919" y="2996952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 smtClean="0"/>
              <a:t>2</a:t>
            </a:r>
            <a:endParaRPr lang="zh-TW" altLang="en-US" sz="1600" dirty="0" smtClean="0"/>
          </a:p>
        </p:txBody>
      </p:sp>
      <p:sp>
        <p:nvSpPr>
          <p:cNvPr id="25" name="矩形 24"/>
          <p:cNvSpPr/>
          <p:nvPr/>
        </p:nvSpPr>
        <p:spPr>
          <a:xfrm>
            <a:off x="5461247" y="2492896"/>
            <a:ext cx="5549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 smtClean="0">
                <a:latin typeface="Courier New" pitchFamily="49" charset="0"/>
              </a:rPr>
              <a:t>!a1</a:t>
            </a:r>
            <a:endParaRPr lang="zh-TW" altLang="en-US" sz="1600" b="1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5821287" y="1916832"/>
            <a:ext cx="57606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1600" dirty="0" smtClean="0"/>
              <a:t>(0,1)</a:t>
            </a:r>
            <a:endParaRPr lang="zh-TW" altLang="en-US" sz="1600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5857799" y="3068960"/>
            <a:ext cx="57606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1600" dirty="0" smtClean="0"/>
              <a:t>(0,1)</a:t>
            </a:r>
            <a:endParaRPr lang="zh-TW" altLang="en-US" sz="1600" dirty="0"/>
          </a:p>
        </p:txBody>
      </p:sp>
      <p:cxnSp>
        <p:nvCxnSpPr>
          <p:cNvPr id="29" name="直線單箭頭接點 28"/>
          <p:cNvCxnSpPr>
            <a:stCxn id="22" idx="4"/>
          </p:cNvCxnSpPr>
          <p:nvPr/>
        </p:nvCxnSpPr>
        <p:spPr>
          <a:xfrm rot="16200000" flipH="1">
            <a:off x="5130779" y="3817176"/>
            <a:ext cx="648072" cy="15736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橢圓 32"/>
          <p:cNvSpPr/>
          <p:nvPr/>
        </p:nvSpPr>
        <p:spPr>
          <a:xfrm>
            <a:off x="5223795" y="4149080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 smtClean="0"/>
              <a:t>3</a:t>
            </a:r>
            <a:endParaRPr lang="zh-TW" altLang="en-US" sz="1600" dirty="0" smtClean="0"/>
          </a:p>
        </p:txBody>
      </p:sp>
      <p:sp>
        <p:nvSpPr>
          <p:cNvPr id="35" name="矩形 34"/>
          <p:cNvSpPr/>
          <p:nvPr/>
        </p:nvSpPr>
        <p:spPr>
          <a:xfrm>
            <a:off x="5483691" y="3587084"/>
            <a:ext cx="12955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 smtClean="0">
                <a:latin typeface="Courier New" pitchFamily="49" charset="0"/>
              </a:rPr>
              <a:t>return</a:t>
            </a:r>
            <a:r>
              <a:rPr lang="en-US" altLang="ko-KR" sz="1600" dirty="0" smtClean="0">
                <a:latin typeface="Courier New" pitchFamily="49" charset="0"/>
              </a:rPr>
              <a:t> a2</a:t>
            </a:r>
            <a:endParaRPr lang="zh-TW" altLang="en-US" sz="1600" dirty="0"/>
          </a:p>
        </p:txBody>
      </p:sp>
      <p:sp>
        <p:nvSpPr>
          <p:cNvPr id="37" name="文字方塊 36"/>
          <p:cNvSpPr txBox="1"/>
          <p:nvPr/>
        </p:nvSpPr>
        <p:spPr>
          <a:xfrm>
            <a:off x="1043608" y="5733256"/>
            <a:ext cx="17323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Summary edges </a:t>
            </a:r>
          </a:p>
          <a:p>
            <a:pPr marL="342900" indent="-342900">
              <a:buAutoNum type="alphaLcParenBoth"/>
            </a:pPr>
            <a:r>
              <a:rPr lang="en-US" altLang="zh-TW" dirty="0" smtClean="0"/>
              <a:t>(0,1)</a:t>
            </a:r>
            <a:r>
              <a:rPr lang="en-US" altLang="zh-TW" dirty="0" smtClean="0">
                <a:sym typeface="Wingdings" pitchFamily="2" charset="2"/>
              </a:rPr>
              <a:t>1</a:t>
            </a:r>
          </a:p>
          <a:p>
            <a:pPr marL="342900" indent="-342900">
              <a:buAutoNum type="alphaLcParenBoth"/>
            </a:pPr>
            <a:r>
              <a:rPr lang="en-US" altLang="zh-TW" dirty="0" smtClean="0">
                <a:sym typeface="Wingdings" pitchFamily="2" charset="2"/>
              </a:rPr>
              <a:t>(1,0)1</a:t>
            </a:r>
          </a:p>
        </p:txBody>
      </p:sp>
      <p:sp>
        <p:nvSpPr>
          <p:cNvPr id="48" name="橢圓 47"/>
          <p:cNvSpPr/>
          <p:nvPr/>
        </p:nvSpPr>
        <p:spPr>
          <a:xfrm>
            <a:off x="7117431" y="1916832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 smtClean="0"/>
              <a:t>1</a:t>
            </a:r>
            <a:endParaRPr lang="zh-TW" altLang="en-US" sz="1600" dirty="0" smtClean="0"/>
          </a:p>
        </p:txBody>
      </p:sp>
      <p:sp>
        <p:nvSpPr>
          <p:cNvPr id="49" name="文字方塊 48"/>
          <p:cNvSpPr txBox="1"/>
          <p:nvPr/>
        </p:nvSpPr>
        <p:spPr>
          <a:xfrm>
            <a:off x="7020272" y="1052736"/>
            <a:ext cx="14298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b="1" dirty="0" smtClean="0"/>
              <a:t>(3) ART B </a:t>
            </a:r>
          </a:p>
          <a:p>
            <a:r>
              <a:rPr lang="en-US" altLang="zh-TW" sz="1600" b="1" dirty="0" smtClean="0"/>
              <a:t>Called by </a:t>
            </a:r>
          </a:p>
          <a:p>
            <a:r>
              <a:rPr lang="en-US" altLang="zh-TW" sz="1600" b="1" dirty="0" err="1" smtClean="0"/>
              <a:t>Nd</a:t>
            </a:r>
            <a:r>
              <a:rPr lang="en-US" altLang="zh-TW" sz="1600" b="1" dirty="0" smtClean="0"/>
              <a:t> 2 @ ART(1)</a:t>
            </a:r>
            <a:endParaRPr lang="zh-TW" altLang="en-US" sz="1600" b="1" dirty="0"/>
          </a:p>
        </p:txBody>
      </p:sp>
      <p:sp>
        <p:nvSpPr>
          <p:cNvPr id="50" name="文字方塊 49"/>
          <p:cNvSpPr txBox="1"/>
          <p:nvPr/>
        </p:nvSpPr>
        <p:spPr>
          <a:xfrm>
            <a:off x="7765503" y="1916832"/>
            <a:ext cx="57606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1600" dirty="0" smtClean="0"/>
              <a:t>(1,0)</a:t>
            </a:r>
            <a:endParaRPr lang="zh-TW" altLang="en-US" sz="1600" dirty="0"/>
          </a:p>
        </p:txBody>
      </p:sp>
      <p:cxnSp>
        <p:nvCxnSpPr>
          <p:cNvPr id="51" name="直線單箭頭接點 50"/>
          <p:cNvCxnSpPr/>
          <p:nvPr/>
        </p:nvCxnSpPr>
        <p:spPr>
          <a:xfrm rot="16200000" flipH="1">
            <a:off x="7111231" y="2698069"/>
            <a:ext cx="576064" cy="21704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橢圓 29"/>
          <p:cNvSpPr/>
          <p:nvPr/>
        </p:nvSpPr>
        <p:spPr>
          <a:xfrm>
            <a:off x="3665700" y="3789040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 smtClean="0"/>
              <a:t>4</a:t>
            </a:r>
            <a:endParaRPr lang="zh-TW" altLang="en-US" sz="1600" dirty="0" smtClean="0"/>
          </a:p>
        </p:txBody>
      </p:sp>
      <p:sp>
        <p:nvSpPr>
          <p:cNvPr id="31" name="文字方塊 30"/>
          <p:cNvSpPr txBox="1"/>
          <p:nvPr/>
        </p:nvSpPr>
        <p:spPr>
          <a:xfrm>
            <a:off x="4211960" y="3840330"/>
            <a:ext cx="504056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1600" dirty="0" smtClean="0"/>
              <a:t>(1,1)</a:t>
            </a:r>
            <a:endParaRPr lang="zh-TW" altLang="en-US" sz="1600" dirty="0"/>
          </a:p>
        </p:txBody>
      </p:sp>
      <p:cxnSp>
        <p:nvCxnSpPr>
          <p:cNvPr id="32" name="直線單箭頭接點 31"/>
          <p:cNvCxnSpPr>
            <a:stCxn id="30" idx="4"/>
          </p:cNvCxnSpPr>
          <p:nvPr/>
        </p:nvCxnSpPr>
        <p:spPr>
          <a:xfrm rot="16200000" flipH="1">
            <a:off x="3696975" y="4513848"/>
            <a:ext cx="446116" cy="4611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矩形 33"/>
          <p:cNvSpPr/>
          <p:nvPr/>
        </p:nvSpPr>
        <p:spPr>
          <a:xfrm>
            <a:off x="7452840" y="2492896"/>
            <a:ext cx="4315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 smtClean="0">
                <a:latin typeface="Courier New" pitchFamily="49" charset="0"/>
              </a:rPr>
              <a:t>a1</a:t>
            </a:r>
            <a:endParaRPr lang="zh-TW" altLang="en-US" sz="1600" b="1" dirty="0"/>
          </a:p>
        </p:txBody>
      </p:sp>
      <p:sp>
        <p:nvSpPr>
          <p:cNvPr id="36" name="橢圓 35"/>
          <p:cNvSpPr/>
          <p:nvPr/>
        </p:nvSpPr>
        <p:spPr>
          <a:xfrm>
            <a:off x="7178356" y="2982884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 smtClean="0"/>
              <a:t>2</a:t>
            </a:r>
            <a:endParaRPr lang="zh-TW" altLang="en-US" sz="1600" dirty="0" smtClean="0"/>
          </a:p>
        </p:txBody>
      </p:sp>
      <p:sp>
        <p:nvSpPr>
          <p:cNvPr id="38" name="文字方塊 37"/>
          <p:cNvSpPr txBox="1"/>
          <p:nvPr/>
        </p:nvSpPr>
        <p:spPr>
          <a:xfrm>
            <a:off x="7740352" y="3046574"/>
            <a:ext cx="57606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1600" dirty="0" smtClean="0"/>
              <a:t>(1,0)</a:t>
            </a:r>
            <a:endParaRPr lang="zh-TW" altLang="en-US" sz="1600" dirty="0"/>
          </a:p>
        </p:txBody>
      </p:sp>
      <p:cxnSp>
        <p:nvCxnSpPr>
          <p:cNvPr id="39" name="直線單箭頭接點 38"/>
          <p:cNvCxnSpPr/>
          <p:nvPr/>
        </p:nvCxnSpPr>
        <p:spPr>
          <a:xfrm rot="16200000" flipH="1">
            <a:off x="7092280" y="3803108"/>
            <a:ext cx="648072" cy="15736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 39"/>
          <p:cNvSpPr/>
          <p:nvPr/>
        </p:nvSpPr>
        <p:spPr>
          <a:xfrm>
            <a:off x="7452320" y="3429000"/>
            <a:ext cx="13681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 smtClean="0">
                <a:latin typeface="Courier New" pitchFamily="49" charset="0"/>
              </a:rPr>
              <a:t>return</a:t>
            </a:r>
            <a:r>
              <a:rPr lang="en-US" altLang="ko-KR" sz="1600" dirty="0" smtClean="0">
                <a:latin typeface="Courier New" pitchFamily="49" charset="0"/>
              </a:rPr>
              <a:t> B(a2,a1)</a:t>
            </a:r>
            <a:endParaRPr lang="zh-TW" altLang="en-US" sz="1600" dirty="0"/>
          </a:p>
        </p:txBody>
      </p:sp>
      <p:sp>
        <p:nvSpPr>
          <p:cNvPr id="42" name="橢圓 41"/>
          <p:cNvSpPr/>
          <p:nvPr/>
        </p:nvSpPr>
        <p:spPr>
          <a:xfrm>
            <a:off x="7194092" y="4146732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 smtClean="0"/>
              <a:t>3</a:t>
            </a:r>
            <a:endParaRPr lang="zh-TW" altLang="en-US" sz="1600" dirty="0" smtClean="0"/>
          </a:p>
        </p:txBody>
      </p:sp>
      <p:cxnSp>
        <p:nvCxnSpPr>
          <p:cNvPr id="54" name="直線單箭頭接點 53"/>
          <p:cNvCxnSpPr>
            <a:stCxn id="9" idx="3"/>
            <a:endCxn id="55" idx="0"/>
          </p:cNvCxnSpPr>
          <p:nvPr/>
        </p:nvCxnSpPr>
        <p:spPr>
          <a:xfrm rot="5400000">
            <a:off x="3048865" y="3402155"/>
            <a:ext cx="563805" cy="181829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橢圓 54"/>
          <p:cNvSpPr/>
          <p:nvPr/>
        </p:nvSpPr>
        <p:spPr>
          <a:xfrm>
            <a:off x="2987824" y="3774972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 smtClean="0"/>
              <a:t>3</a:t>
            </a:r>
            <a:endParaRPr lang="zh-TW" altLang="en-US" sz="1600" dirty="0" smtClean="0"/>
          </a:p>
        </p:txBody>
      </p:sp>
      <p:cxnSp>
        <p:nvCxnSpPr>
          <p:cNvPr id="56" name="直線單箭頭接點 55"/>
          <p:cNvCxnSpPr>
            <a:stCxn id="55" idx="4"/>
            <a:endCxn id="46" idx="0"/>
          </p:cNvCxnSpPr>
          <p:nvPr/>
        </p:nvCxnSpPr>
        <p:spPr>
          <a:xfrm rot="5400000">
            <a:off x="2980790" y="4538090"/>
            <a:ext cx="518124" cy="1588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矩形 57"/>
          <p:cNvSpPr/>
          <p:nvPr/>
        </p:nvSpPr>
        <p:spPr>
          <a:xfrm>
            <a:off x="2339752" y="3204265"/>
            <a:ext cx="12241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b="1" dirty="0" smtClean="0">
                <a:latin typeface="Courier New" pitchFamily="49" charset="0"/>
              </a:rPr>
              <a:t>g=B(</a:t>
            </a:r>
            <a:r>
              <a:rPr lang="en-US" altLang="ko-KR" sz="1600" b="1" dirty="0" err="1" smtClean="0">
                <a:latin typeface="Courier New" pitchFamily="49" charset="0"/>
              </a:rPr>
              <a:t>g,h</a:t>
            </a:r>
            <a:r>
              <a:rPr lang="en-US" altLang="ko-KR" sz="1600" b="1" dirty="0" smtClean="0">
                <a:latin typeface="Courier New" pitchFamily="49" charset="0"/>
              </a:rPr>
              <a:t>),</a:t>
            </a:r>
          </a:p>
          <a:p>
            <a:r>
              <a:rPr lang="en-US" altLang="ko-KR" sz="1600" b="1" dirty="0" smtClean="0">
                <a:latin typeface="Courier New" pitchFamily="49" charset="0"/>
              </a:rPr>
              <a:t>SE(b)</a:t>
            </a:r>
          </a:p>
        </p:txBody>
      </p:sp>
      <p:sp>
        <p:nvSpPr>
          <p:cNvPr id="59" name="文字方塊 58"/>
          <p:cNvSpPr txBox="1"/>
          <p:nvPr/>
        </p:nvSpPr>
        <p:spPr>
          <a:xfrm>
            <a:off x="2439896" y="3861048"/>
            <a:ext cx="504056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1600" dirty="0" smtClean="0"/>
              <a:t>(1,0)</a:t>
            </a:r>
            <a:endParaRPr lang="zh-TW" altLang="en-US" sz="1600" dirty="0"/>
          </a:p>
        </p:txBody>
      </p:sp>
      <p:sp>
        <p:nvSpPr>
          <p:cNvPr id="61" name="矩形 60"/>
          <p:cNvSpPr/>
          <p:nvPr/>
        </p:nvSpPr>
        <p:spPr>
          <a:xfrm>
            <a:off x="3923928" y="4221088"/>
            <a:ext cx="1287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latin typeface="Courier New" pitchFamily="49" charset="0"/>
              </a:rPr>
              <a:t>g=B(</a:t>
            </a:r>
            <a:r>
              <a:rPr lang="en-US" altLang="ko-KR" b="1" dirty="0" err="1" smtClean="0">
                <a:latin typeface="Courier New" pitchFamily="49" charset="0"/>
              </a:rPr>
              <a:t>g,h</a:t>
            </a:r>
            <a:r>
              <a:rPr lang="en-US" altLang="ko-KR" b="1" dirty="0" smtClean="0">
                <a:latin typeface="Courier New" pitchFamily="49" charset="0"/>
              </a:rPr>
              <a:t>)</a:t>
            </a:r>
            <a:endParaRPr lang="zh-TW" altLang="en-US" dirty="0"/>
          </a:p>
        </p:txBody>
      </p:sp>
      <p:sp>
        <p:nvSpPr>
          <p:cNvPr id="62" name="矩形 61"/>
          <p:cNvSpPr/>
          <p:nvPr/>
        </p:nvSpPr>
        <p:spPr>
          <a:xfrm>
            <a:off x="2195736" y="4264960"/>
            <a:ext cx="1172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 smtClean="0">
                <a:latin typeface="Courier New" pitchFamily="49" charset="0"/>
              </a:rPr>
              <a:t>g=B(</a:t>
            </a:r>
            <a:r>
              <a:rPr lang="en-US" altLang="ko-KR" sz="1600" b="1" dirty="0" err="1" smtClean="0">
                <a:latin typeface="Courier New" pitchFamily="49" charset="0"/>
              </a:rPr>
              <a:t>g,h</a:t>
            </a:r>
            <a:r>
              <a:rPr lang="en-US" altLang="ko-KR" sz="1600" b="1" dirty="0" smtClean="0">
                <a:latin typeface="Courier New" pitchFamily="49" charset="0"/>
              </a:rPr>
              <a:t>)</a:t>
            </a:r>
          </a:p>
          <a:p>
            <a:r>
              <a:rPr lang="en-US" altLang="zh-TW" sz="1600" b="1" dirty="0" smtClean="0">
                <a:latin typeface="Courier New" pitchFamily="49" charset="0"/>
              </a:rPr>
              <a:t>SE(b)</a:t>
            </a:r>
            <a:endParaRPr lang="zh-TW" altLang="en-US" sz="1600" dirty="0"/>
          </a:p>
        </p:txBody>
      </p:sp>
      <p:sp>
        <p:nvSpPr>
          <p:cNvPr id="46" name="橢圓 45"/>
          <p:cNvSpPr/>
          <p:nvPr/>
        </p:nvSpPr>
        <p:spPr>
          <a:xfrm>
            <a:off x="2987824" y="4797152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 smtClean="0"/>
              <a:t>5</a:t>
            </a:r>
            <a:endParaRPr lang="zh-TW" altLang="en-US" sz="1600" dirty="0" smtClean="0"/>
          </a:p>
        </p:txBody>
      </p:sp>
      <p:sp>
        <p:nvSpPr>
          <p:cNvPr id="47" name="文字方塊 46"/>
          <p:cNvSpPr txBox="1"/>
          <p:nvPr/>
        </p:nvSpPr>
        <p:spPr>
          <a:xfrm>
            <a:off x="2439896" y="4883228"/>
            <a:ext cx="504056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1600" dirty="0" smtClean="0"/>
              <a:t>(1,0)</a:t>
            </a:r>
            <a:endParaRPr lang="zh-TW" altLang="en-US" sz="1600" dirty="0"/>
          </a:p>
        </p:txBody>
      </p:sp>
      <p:sp>
        <p:nvSpPr>
          <p:cNvPr id="53" name="橢圓 52"/>
          <p:cNvSpPr/>
          <p:nvPr/>
        </p:nvSpPr>
        <p:spPr>
          <a:xfrm>
            <a:off x="2987824" y="5733256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 smtClean="0"/>
              <a:t>6</a:t>
            </a:r>
            <a:endParaRPr lang="zh-TW" altLang="en-US" sz="1600" dirty="0" smtClean="0"/>
          </a:p>
        </p:txBody>
      </p:sp>
      <p:cxnSp>
        <p:nvCxnSpPr>
          <p:cNvPr id="57" name="直線單箭頭接點 56"/>
          <p:cNvCxnSpPr>
            <a:stCxn id="46" idx="4"/>
            <a:endCxn id="53" idx="0"/>
          </p:cNvCxnSpPr>
          <p:nvPr/>
        </p:nvCxnSpPr>
        <p:spPr>
          <a:xfrm rot="5400000">
            <a:off x="3023828" y="5517232"/>
            <a:ext cx="432048" cy="1588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矩形 64"/>
          <p:cNvSpPr/>
          <p:nvPr/>
        </p:nvSpPr>
        <p:spPr>
          <a:xfrm>
            <a:off x="2814004" y="5271404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latin typeface="Courier New" pitchFamily="49" charset="0"/>
              </a:rPr>
              <a:t>g</a:t>
            </a:r>
            <a:endParaRPr lang="zh-TW" altLang="en-US" dirty="0"/>
          </a:p>
        </p:txBody>
      </p:sp>
      <p:sp>
        <p:nvSpPr>
          <p:cNvPr id="52" name="投影片編號版面配置區 5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92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矩形 78"/>
          <p:cNvSpPr/>
          <p:nvPr/>
        </p:nvSpPr>
        <p:spPr>
          <a:xfrm>
            <a:off x="4283968" y="4725144"/>
            <a:ext cx="5184576" cy="23762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 smtClean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07504" y="1988840"/>
            <a:ext cx="3096344" cy="1800200"/>
          </a:xfrm>
          <a:prstGeom prst="rect">
            <a:avLst/>
          </a:prstGeom>
          <a:noFill/>
          <a:ln w="12700">
            <a:solidFill>
              <a:srgbClr val="00B0F0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eaLnBrk="0" latinLnBrk="0" hangingPunct="0"/>
            <a:r>
              <a:rPr kumimoji="0" lang="en-US" altLang="ko-KR" b="1" dirty="0">
                <a:latin typeface="Courier New" pitchFamily="49" charset="0"/>
              </a:rPr>
              <a:t>void</a:t>
            </a:r>
            <a:r>
              <a:rPr kumimoji="0" lang="en-US" altLang="ko-KR" dirty="0">
                <a:latin typeface="Courier New" pitchFamily="49" charset="0"/>
              </a:rPr>
              <a:t> </a:t>
            </a:r>
            <a:r>
              <a:rPr kumimoji="0" lang="en-US" altLang="ko-KR" dirty="0" smtClean="0">
                <a:latin typeface="Courier New" pitchFamily="49" charset="0"/>
              </a:rPr>
              <a:t>B(a1,a2){</a:t>
            </a:r>
            <a:endParaRPr kumimoji="0" lang="en-US" altLang="ko-KR" b="1" dirty="0">
              <a:latin typeface="Courier New" pitchFamily="49" charset="0"/>
            </a:endParaRPr>
          </a:p>
          <a:p>
            <a:pPr eaLnBrk="0" latinLnBrk="0" hangingPunct="0"/>
            <a:r>
              <a:rPr lang="en-US" altLang="ko-KR" dirty="0" smtClean="0">
                <a:latin typeface="Courier New" pitchFamily="49" charset="0"/>
              </a:rPr>
              <a:t>  </a:t>
            </a:r>
            <a:r>
              <a:rPr kumimoji="0" lang="en-US" altLang="ko-KR" b="1" dirty="0" smtClean="0">
                <a:latin typeface="Courier New" pitchFamily="49" charset="0"/>
              </a:rPr>
              <a:t>if</a:t>
            </a:r>
            <a:r>
              <a:rPr kumimoji="0" lang="en-US" altLang="ko-KR" dirty="0" smtClean="0">
                <a:latin typeface="Courier New" pitchFamily="49" charset="0"/>
              </a:rPr>
              <a:t> </a:t>
            </a:r>
            <a:r>
              <a:rPr kumimoji="0" lang="en-US" altLang="ko-KR" dirty="0">
                <a:latin typeface="Courier New" pitchFamily="49" charset="0"/>
              </a:rPr>
              <a:t>(a1</a:t>
            </a:r>
            <a:r>
              <a:rPr kumimoji="0" lang="en-US" altLang="ko-KR" dirty="0" smtClean="0">
                <a:latin typeface="Courier New" pitchFamily="49" charset="0"/>
              </a:rPr>
              <a:t>)</a:t>
            </a:r>
            <a:endParaRPr kumimoji="0" lang="en-US" altLang="ko-KR" b="1" dirty="0">
              <a:latin typeface="Courier New" pitchFamily="49" charset="0"/>
            </a:endParaRPr>
          </a:p>
          <a:p>
            <a:pPr eaLnBrk="0" latinLnBrk="0" hangingPunct="0"/>
            <a:r>
              <a:rPr kumimoji="0" lang="en-US" altLang="ko-KR" dirty="0" smtClean="0">
                <a:latin typeface="Courier New" pitchFamily="49" charset="0"/>
              </a:rPr>
              <a:t>    </a:t>
            </a:r>
            <a:r>
              <a:rPr kumimoji="0" lang="en-US" altLang="ko-KR" b="1" dirty="0" smtClean="0">
                <a:latin typeface="Courier New" pitchFamily="49" charset="0"/>
              </a:rPr>
              <a:t>return</a:t>
            </a:r>
            <a:r>
              <a:rPr kumimoji="0" lang="en-US" altLang="ko-KR" dirty="0" smtClean="0">
                <a:latin typeface="Courier New" pitchFamily="49" charset="0"/>
              </a:rPr>
              <a:t> B(a2,a1</a:t>
            </a:r>
            <a:r>
              <a:rPr kumimoji="0" lang="en-US" altLang="ko-KR" dirty="0">
                <a:latin typeface="Courier New" pitchFamily="49" charset="0"/>
              </a:rPr>
              <a:t>);</a:t>
            </a:r>
          </a:p>
          <a:p>
            <a:pPr eaLnBrk="0" latinLnBrk="0" hangingPunct="0"/>
            <a:r>
              <a:rPr kumimoji="0" lang="en-US" altLang="ko-KR" b="1" dirty="0" smtClean="0">
                <a:latin typeface="Courier New" pitchFamily="49" charset="0"/>
              </a:rPr>
              <a:t>  else</a:t>
            </a:r>
            <a:endParaRPr kumimoji="0" lang="en-US" altLang="ko-KR" dirty="0">
              <a:latin typeface="Courier New" pitchFamily="49" charset="0"/>
            </a:endParaRPr>
          </a:p>
          <a:p>
            <a:pPr eaLnBrk="0" latinLnBrk="0" hangingPunct="0"/>
            <a:r>
              <a:rPr kumimoji="0" lang="en-US" altLang="ko-KR" dirty="0" smtClean="0">
                <a:latin typeface="Courier New" pitchFamily="49" charset="0"/>
              </a:rPr>
              <a:t>    </a:t>
            </a:r>
            <a:r>
              <a:rPr kumimoji="0" lang="en-US" altLang="ko-KR" b="1" dirty="0" smtClean="0">
                <a:latin typeface="Courier New" pitchFamily="49" charset="0"/>
              </a:rPr>
              <a:t>return</a:t>
            </a:r>
            <a:r>
              <a:rPr kumimoji="0" lang="en-US" altLang="ko-KR" dirty="0" smtClean="0">
                <a:latin typeface="Courier New" pitchFamily="49" charset="0"/>
              </a:rPr>
              <a:t> </a:t>
            </a:r>
            <a:r>
              <a:rPr kumimoji="0" lang="en-US" altLang="ko-KR" dirty="0">
                <a:latin typeface="Courier New" pitchFamily="49" charset="0"/>
              </a:rPr>
              <a:t>a2</a:t>
            </a:r>
            <a:r>
              <a:rPr kumimoji="0" lang="en-US" altLang="ko-KR" dirty="0" smtClean="0">
                <a:latin typeface="Courier New" pitchFamily="49" charset="0"/>
              </a:rPr>
              <a:t>;</a:t>
            </a:r>
          </a:p>
          <a:p>
            <a:pPr eaLnBrk="0" latinLnBrk="0" hangingPunct="0"/>
            <a:r>
              <a:rPr lang="en-US" altLang="ko-KR" dirty="0" smtClean="0">
                <a:latin typeface="Courier New" pitchFamily="49" charset="0"/>
              </a:rPr>
              <a:t>}</a:t>
            </a:r>
            <a:endParaRPr kumimoji="0" lang="en-US" altLang="ko-KR" dirty="0">
              <a:latin typeface="Courier New" pitchFamily="49" charset="0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2153532" y="3155036"/>
            <a:ext cx="1080120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 smtClean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RHS Algorithm</a:t>
            </a:r>
            <a:endParaRPr lang="zh-TW" alt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07504" y="116632"/>
            <a:ext cx="1944216" cy="1728192"/>
          </a:xfrm>
          <a:prstGeom prst="rect">
            <a:avLst/>
          </a:prstGeom>
          <a:noFill/>
          <a:ln w="12700">
            <a:solidFill>
              <a:srgbClr val="00B0F0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eaLnBrk="0" hangingPunct="0"/>
            <a:r>
              <a:rPr kumimoji="0" lang="en-US" altLang="ko-KR" b="1" dirty="0" smtClean="0">
                <a:latin typeface="Courier New" pitchFamily="49" charset="0"/>
              </a:rPr>
              <a:t>void</a:t>
            </a:r>
            <a:r>
              <a:rPr kumimoji="0" lang="en-US" altLang="ko-KR" dirty="0" smtClean="0">
                <a:latin typeface="Courier New" pitchFamily="49" charset="0"/>
              </a:rPr>
              <a:t> A(){</a:t>
            </a:r>
            <a:endParaRPr kumimoji="0" lang="en-US" altLang="ko-KR" b="1" dirty="0">
              <a:latin typeface="Courier New" pitchFamily="49" charset="0"/>
            </a:endParaRPr>
          </a:p>
          <a:p>
            <a:pPr eaLnBrk="0" latinLnBrk="0" hangingPunct="0"/>
            <a:r>
              <a:rPr kumimoji="0" lang="en-US" altLang="ko-KR" dirty="0" smtClean="0">
                <a:latin typeface="Courier New" pitchFamily="49" charset="0"/>
              </a:rPr>
              <a:t>  h </a:t>
            </a:r>
            <a:r>
              <a:rPr kumimoji="0" lang="en-US" altLang="ko-KR" dirty="0">
                <a:latin typeface="Courier New" pitchFamily="49" charset="0"/>
              </a:rPr>
              <a:t>:= !g;</a:t>
            </a:r>
          </a:p>
          <a:p>
            <a:pPr eaLnBrk="0" latinLnBrk="0" hangingPunct="0"/>
            <a:r>
              <a:rPr lang="en-US" altLang="ko-KR" dirty="0" smtClean="0">
                <a:latin typeface="Courier New" pitchFamily="49" charset="0"/>
              </a:rPr>
              <a:t>  g=</a:t>
            </a:r>
            <a:r>
              <a:rPr kumimoji="0" lang="en-US" altLang="ko-KR" dirty="0" smtClean="0">
                <a:latin typeface="Courier New" pitchFamily="49" charset="0"/>
              </a:rPr>
              <a:t>B(</a:t>
            </a:r>
            <a:r>
              <a:rPr kumimoji="0" lang="en-US" altLang="ko-KR" dirty="0" err="1" smtClean="0">
                <a:latin typeface="Courier New" pitchFamily="49" charset="0"/>
              </a:rPr>
              <a:t>g,h</a:t>
            </a:r>
            <a:r>
              <a:rPr kumimoji="0" lang="en-US" altLang="ko-KR" dirty="0" smtClean="0">
                <a:latin typeface="Courier New" pitchFamily="49" charset="0"/>
              </a:rPr>
              <a:t>);</a:t>
            </a:r>
            <a:endParaRPr kumimoji="0" lang="en-US" altLang="ko-KR" dirty="0">
              <a:latin typeface="Courier New" pitchFamily="49" charset="0"/>
            </a:endParaRPr>
          </a:p>
          <a:p>
            <a:pPr eaLnBrk="0" latinLnBrk="0" hangingPunct="0"/>
            <a:r>
              <a:rPr kumimoji="0" lang="en-US" altLang="ko-KR" dirty="0" smtClean="0">
                <a:latin typeface="Courier New" pitchFamily="49" charset="0"/>
              </a:rPr>
              <a:t>  g=B(</a:t>
            </a:r>
            <a:r>
              <a:rPr kumimoji="0" lang="en-US" altLang="ko-KR" dirty="0" err="1" smtClean="0">
                <a:latin typeface="Courier New" pitchFamily="49" charset="0"/>
              </a:rPr>
              <a:t>g,h</a:t>
            </a:r>
            <a:r>
              <a:rPr kumimoji="0" lang="en-US" altLang="ko-KR" dirty="0">
                <a:latin typeface="Courier New" pitchFamily="49" charset="0"/>
              </a:rPr>
              <a:t>);</a:t>
            </a:r>
          </a:p>
          <a:p>
            <a:pPr eaLnBrk="0" latinLnBrk="0" hangingPunct="0"/>
            <a:r>
              <a:rPr lang="en-US" altLang="ko-KR" b="1" dirty="0" smtClean="0">
                <a:latin typeface="Courier New" pitchFamily="49" charset="0"/>
              </a:rPr>
              <a:t>  assert</a:t>
            </a:r>
            <a:r>
              <a:rPr lang="en-US" altLang="ko-KR" dirty="0" smtClean="0">
                <a:latin typeface="Courier New" pitchFamily="49" charset="0"/>
              </a:rPr>
              <a:t>(g);</a:t>
            </a:r>
          </a:p>
          <a:p>
            <a:pPr eaLnBrk="0" latinLnBrk="0" hangingPunct="0"/>
            <a:r>
              <a:rPr kumimoji="0" lang="en-US" altLang="ko-KR" dirty="0" smtClean="0">
                <a:solidFill>
                  <a:schemeClr val="tx2"/>
                </a:solidFill>
                <a:latin typeface="Courier New" pitchFamily="49" charset="0"/>
              </a:rPr>
              <a:t>}</a:t>
            </a:r>
            <a:endParaRPr kumimoji="0" lang="en-US" altLang="ko-KR" dirty="0">
              <a:solidFill>
                <a:schemeClr val="tx2"/>
              </a:solidFill>
              <a:latin typeface="Courier New" pitchFamily="49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275856" y="1434262"/>
            <a:ext cx="9745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b="1" dirty="0" smtClean="0"/>
              <a:t>(1) ART A</a:t>
            </a:r>
            <a:endParaRPr lang="zh-TW" altLang="en-US" sz="1600" b="1" dirty="0"/>
          </a:p>
        </p:txBody>
      </p:sp>
      <p:sp>
        <p:nvSpPr>
          <p:cNvPr id="8" name="橢圓 7"/>
          <p:cNvSpPr/>
          <p:nvPr/>
        </p:nvSpPr>
        <p:spPr>
          <a:xfrm>
            <a:off x="3347864" y="1844824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 smtClean="0"/>
              <a:t>1</a:t>
            </a:r>
            <a:endParaRPr lang="zh-TW" altLang="en-US" sz="1600" dirty="0" smtClean="0"/>
          </a:p>
        </p:txBody>
      </p:sp>
      <p:sp>
        <p:nvSpPr>
          <p:cNvPr id="9" name="橢圓 8"/>
          <p:cNvSpPr/>
          <p:nvPr/>
        </p:nvSpPr>
        <p:spPr>
          <a:xfrm>
            <a:off x="3347864" y="2780928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 smtClean="0"/>
              <a:t>2</a:t>
            </a:r>
            <a:endParaRPr lang="zh-TW" altLang="en-US" sz="1600" dirty="0" smtClean="0"/>
          </a:p>
        </p:txBody>
      </p:sp>
      <p:cxnSp>
        <p:nvCxnSpPr>
          <p:cNvPr id="10" name="直線單箭頭接點 9"/>
          <p:cNvCxnSpPr>
            <a:stCxn id="8" idx="4"/>
            <a:endCxn id="9" idx="0"/>
          </p:cNvCxnSpPr>
          <p:nvPr/>
        </p:nvCxnSpPr>
        <p:spPr>
          <a:xfrm rot="5400000">
            <a:off x="3383868" y="2564904"/>
            <a:ext cx="432048" cy="1588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/>
          <p:cNvSpPr txBox="1"/>
          <p:nvPr/>
        </p:nvSpPr>
        <p:spPr>
          <a:xfrm>
            <a:off x="3923928" y="1772816"/>
            <a:ext cx="108012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1600" dirty="0" smtClean="0"/>
              <a:t>(1,0),(0,1),(1,1),(0,0)</a:t>
            </a:r>
            <a:endParaRPr lang="zh-TW" altLang="en-US" sz="1600" dirty="0"/>
          </a:p>
        </p:txBody>
      </p:sp>
      <p:sp>
        <p:nvSpPr>
          <p:cNvPr id="15" name="矩形 14"/>
          <p:cNvSpPr/>
          <p:nvPr/>
        </p:nvSpPr>
        <p:spPr>
          <a:xfrm>
            <a:off x="3707904" y="2348880"/>
            <a:ext cx="8018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 smtClean="0">
                <a:latin typeface="Courier New" pitchFamily="49" charset="0"/>
              </a:rPr>
              <a:t>h:=!g</a:t>
            </a:r>
            <a:endParaRPr lang="zh-TW" altLang="en-US" sz="1600" b="1" dirty="0"/>
          </a:p>
        </p:txBody>
      </p:sp>
      <p:cxnSp>
        <p:nvCxnSpPr>
          <p:cNvPr id="21" name="直線單箭頭接點 20"/>
          <p:cNvCxnSpPr>
            <a:stCxn id="9" idx="5"/>
            <a:endCxn id="30" idx="0"/>
          </p:cNvCxnSpPr>
          <p:nvPr/>
        </p:nvCxnSpPr>
        <p:spPr>
          <a:xfrm rot="16200000" flipH="1">
            <a:off x="3558979" y="3430290"/>
            <a:ext cx="577873" cy="139625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3995936" y="3212976"/>
            <a:ext cx="12241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 smtClean="0">
                <a:latin typeface="Courier New" pitchFamily="49" charset="0"/>
              </a:rPr>
              <a:t>g=B(</a:t>
            </a:r>
            <a:r>
              <a:rPr lang="en-US" altLang="ko-KR" sz="1600" b="1" dirty="0" err="1" smtClean="0">
                <a:latin typeface="Courier New" pitchFamily="49" charset="0"/>
              </a:rPr>
              <a:t>g,h</a:t>
            </a:r>
            <a:r>
              <a:rPr lang="en-US" altLang="ko-KR" sz="1600" b="1" dirty="0" smtClean="0">
                <a:latin typeface="Courier New" pitchFamily="49" charset="0"/>
              </a:rPr>
              <a:t>),</a:t>
            </a:r>
          </a:p>
          <a:p>
            <a:r>
              <a:rPr lang="en-US" altLang="ko-KR" sz="1600" b="1" dirty="0" smtClean="0">
                <a:latin typeface="Courier New" pitchFamily="49" charset="0"/>
              </a:rPr>
              <a:t>SE(a)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3995936" y="2843644"/>
            <a:ext cx="93610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1600" dirty="0" smtClean="0"/>
              <a:t>(1,0),(0,1)</a:t>
            </a:r>
            <a:endParaRPr lang="zh-TW" altLang="en-US" sz="1600" dirty="0"/>
          </a:p>
        </p:txBody>
      </p:sp>
      <p:sp>
        <p:nvSpPr>
          <p:cNvPr id="17" name="橢圓 16"/>
          <p:cNvSpPr/>
          <p:nvPr/>
        </p:nvSpPr>
        <p:spPr>
          <a:xfrm>
            <a:off x="5173215" y="1916832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 smtClean="0"/>
              <a:t>1</a:t>
            </a:r>
            <a:endParaRPr lang="zh-TW" altLang="en-US" sz="1600" dirty="0" smtClean="0"/>
          </a:p>
        </p:txBody>
      </p:sp>
      <p:sp>
        <p:nvSpPr>
          <p:cNvPr id="18" name="文字方塊 17"/>
          <p:cNvSpPr txBox="1"/>
          <p:nvPr/>
        </p:nvSpPr>
        <p:spPr>
          <a:xfrm>
            <a:off x="5076056" y="1052736"/>
            <a:ext cx="14298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b="1" dirty="0" smtClean="0"/>
              <a:t>(2) ART B </a:t>
            </a:r>
          </a:p>
          <a:p>
            <a:r>
              <a:rPr lang="en-US" altLang="zh-TW" sz="1600" b="1" dirty="0" smtClean="0"/>
              <a:t>Called by </a:t>
            </a:r>
          </a:p>
          <a:p>
            <a:r>
              <a:rPr lang="en-US" altLang="zh-TW" sz="1600" b="1" dirty="0" err="1" smtClean="0"/>
              <a:t>Nd</a:t>
            </a:r>
            <a:r>
              <a:rPr lang="en-US" altLang="zh-TW" sz="1600" b="1" dirty="0" smtClean="0"/>
              <a:t> 2 @ ART(1)</a:t>
            </a:r>
            <a:endParaRPr lang="zh-TW" altLang="en-US" sz="1600" b="1" dirty="0"/>
          </a:p>
        </p:txBody>
      </p:sp>
      <p:cxnSp>
        <p:nvCxnSpPr>
          <p:cNvPr id="19" name="直線單箭頭接點 18"/>
          <p:cNvCxnSpPr>
            <a:stCxn id="17" idx="4"/>
            <a:endCxn id="22" idx="0"/>
          </p:cNvCxnSpPr>
          <p:nvPr/>
        </p:nvCxnSpPr>
        <p:spPr>
          <a:xfrm rot="16200000" flipH="1">
            <a:off x="5148063" y="2698068"/>
            <a:ext cx="576064" cy="21704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橢圓 21"/>
          <p:cNvSpPr/>
          <p:nvPr/>
        </p:nvSpPr>
        <p:spPr>
          <a:xfrm>
            <a:off x="5194919" y="2996952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 smtClean="0"/>
              <a:t>2</a:t>
            </a:r>
            <a:endParaRPr lang="zh-TW" altLang="en-US" sz="1600" dirty="0" smtClean="0"/>
          </a:p>
        </p:txBody>
      </p:sp>
      <p:sp>
        <p:nvSpPr>
          <p:cNvPr id="25" name="矩形 24"/>
          <p:cNvSpPr/>
          <p:nvPr/>
        </p:nvSpPr>
        <p:spPr>
          <a:xfrm>
            <a:off x="5461247" y="2492896"/>
            <a:ext cx="5549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 smtClean="0">
                <a:latin typeface="Courier New" pitchFamily="49" charset="0"/>
              </a:rPr>
              <a:t>!a1</a:t>
            </a:r>
            <a:endParaRPr lang="zh-TW" altLang="en-US" sz="1600" b="1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5821287" y="1916832"/>
            <a:ext cx="57606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1600" dirty="0" smtClean="0"/>
              <a:t>(0,1)</a:t>
            </a:r>
            <a:endParaRPr lang="zh-TW" altLang="en-US" sz="1600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5857799" y="3068960"/>
            <a:ext cx="57606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1600" dirty="0" smtClean="0"/>
              <a:t>(0,1)</a:t>
            </a:r>
            <a:endParaRPr lang="zh-TW" altLang="en-US" sz="1600" dirty="0"/>
          </a:p>
        </p:txBody>
      </p:sp>
      <p:cxnSp>
        <p:nvCxnSpPr>
          <p:cNvPr id="29" name="直線單箭頭接點 28"/>
          <p:cNvCxnSpPr>
            <a:stCxn id="22" idx="4"/>
          </p:cNvCxnSpPr>
          <p:nvPr/>
        </p:nvCxnSpPr>
        <p:spPr>
          <a:xfrm rot="16200000" flipH="1">
            <a:off x="5130779" y="3817176"/>
            <a:ext cx="648072" cy="15736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橢圓 32"/>
          <p:cNvSpPr/>
          <p:nvPr/>
        </p:nvSpPr>
        <p:spPr>
          <a:xfrm>
            <a:off x="5223795" y="4149080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 smtClean="0"/>
              <a:t>3</a:t>
            </a:r>
            <a:endParaRPr lang="zh-TW" altLang="en-US" sz="1600" dirty="0" smtClean="0"/>
          </a:p>
        </p:txBody>
      </p:sp>
      <p:sp>
        <p:nvSpPr>
          <p:cNvPr id="35" name="矩形 34"/>
          <p:cNvSpPr/>
          <p:nvPr/>
        </p:nvSpPr>
        <p:spPr>
          <a:xfrm>
            <a:off x="5483691" y="3587084"/>
            <a:ext cx="12955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 smtClean="0">
                <a:latin typeface="Courier New" pitchFamily="49" charset="0"/>
              </a:rPr>
              <a:t>return</a:t>
            </a:r>
            <a:r>
              <a:rPr lang="en-US" altLang="ko-KR" sz="1600" dirty="0" smtClean="0">
                <a:latin typeface="Courier New" pitchFamily="49" charset="0"/>
              </a:rPr>
              <a:t> a2</a:t>
            </a:r>
            <a:endParaRPr lang="zh-TW" altLang="en-US" sz="1600" dirty="0"/>
          </a:p>
        </p:txBody>
      </p:sp>
      <p:sp>
        <p:nvSpPr>
          <p:cNvPr id="37" name="文字方塊 36"/>
          <p:cNvSpPr txBox="1"/>
          <p:nvPr/>
        </p:nvSpPr>
        <p:spPr>
          <a:xfrm>
            <a:off x="1043608" y="5733256"/>
            <a:ext cx="17323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Summary edges </a:t>
            </a:r>
          </a:p>
          <a:p>
            <a:pPr marL="342900" indent="-342900">
              <a:buAutoNum type="alphaLcParenBoth"/>
            </a:pPr>
            <a:r>
              <a:rPr lang="en-US" altLang="zh-TW" dirty="0" smtClean="0"/>
              <a:t>(0,1)</a:t>
            </a:r>
            <a:r>
              <a:rPr lang="en-US" altLang="zh-TW" dirty="0" smtClean="0">
                <a:sym typeface="Wingdings" pitchFamily="2" charset="2"/>
              </a:rPr>
              <a:t>1</a:t>
            </a:r>
          </a:p>
          <a:p>
            <a:pPr marL="342900" indent="-342900">
              <a:buAutoNum type="alphaLcParenBoth"/>
            </a:pPr>
            <a:r>
              <a:rPr lang="en-US" altLang="zh-TW" dirty="0" smtClean="0">
                <a:sym typeface="Wingdings" pitchFamily="2" charset="2"/>
              </a:rPr>
              <a:t>(1,0)1</a:t>
            </a:r>
          </a:p>
        </p:txBody>
      </p:sp>
      <p:sp>
        <p:nvSpPr>
          <p:cNvPr id="48" name="橢圓 47"/>
          <p:cNvSpPr/>
          <p:nvPr/>
        </p:nvSpPr>
        <p:spPr>
          <a:xfrm>
            <a:off x="6613375" y="1916832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 smtClean="0"/>
              <a:t>1</a:t>
            </a:r>
            <a:endParaRPr lang="zh-TW" altLang="en-US" sz="1600" dirty="0" smtClean="0"/>
          </a:p>
        </p:txBody>
      </p:sp>
      <p:sp>
        <p:nvSpPr>
          <p:cNvPr id="49" name="文字方塊 48"/>
          <p:cNvSpPr txBox="1"/>
          <p:nvPr/>
        </p:nvSpPr>
        <p:spPr>
          <a:xfrm>
            <a:off x="6516216" y="1052736"/>
            <a:ext cx="14298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b="1" dirty="0" smtClean="0"/>
              <a:t>(3) ART B </a:t>
            </a:r>
          </a:p>
          <a:p>
            <a:r>
              <a:rPr lang="en-US" altLang="zh-TW" sz="1600" b="1" dirty="0" smtClean="0"/>
              <a:t>Called by </a:t>
            </a:r>
          </a:p>
          <a:p>
            <a:r>
              <a:rPr lang="en-US" altLang="zh-TW" sz="1600" b="1" dirty="0" err="1" smtClean="0"/>
              <a:t>Nd</a:t>
            </a:r>
            <a:r>
              <a:rPr lang="en-US" altLang="zh-TW" sz="1600" b="1" dirty="0" smtClean="0"/>
              <a:t> 2 @ ART(1)</a:t>
            </a:r>
            <a:endParaRPr lang="zh-TW" altLang="en-US" sz="1600" b="1" dirty="0"/>
          </a:p>
        </p:txBody>
      </p:sp>
      <p:sp>
        <p:nvSpPr>
          <p:cNvPr id="50" name="文字方塊 49"/>
          <p:cNvSpPr txBox="1"/>
          <p:nvPr/>
        </p:nvSpPr>
        <p:spPr>
          <a:xfrm>
            <a:off x="7261447" y="1916832"/>
            <a:ext cx="57606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1600" dirty="0" smtClean="0"/>
              <a:t>(1,0)</a:t>
            </a:r>
            <a:endParaRPr lang="zh-TW" altLang="en-US" sz="1600" dirty="0"/>
          </a:p>
        </p:txBody>
      </p:sp>
      <p:cxnSp>
        <p:nvCxnSpPr>
          <p:cNvPr id="51" name="直線單箭頭接點 50"/>
          <p:cNvCxnSpPr/>
          <p:nvPr/>
        </p:nvCxnSpPr>
        <p:spPr>
          <a:xfrm rot="16200000" flipH="1">
            <a:off x="6607175" y="2698069"/>
            <a:ext cx="576064" cy="21704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橢圓 29"/>
          <p:cNvSpPr/>
          <p:nvPr/>
        </p:nvSpPr>
        <p:spPr>
          <a:xfrm>
            <a:off x="3665700" y="3789040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 smtClean="0"/>
              <a:t>4</a:t>
            </a:r>
            <a:endParaRPr lang="zh-TW" altLang="en-US" sz="1600" dirty="0" smtClean="0"/>
          </a:p>
        </p:txBody>
      </p:sp>
      <p:sp>
        <p:nvSpPr>
          <p:cNvPr id="31" name="文字方塊 30"/>
          <p:cNvSpPr txBox="1"/>
          <p:nvPr/>
        </p:nvSpPr>
        <p:spPr>
          <a:xfrm>
            <a:off x="4211960" y="3840330"/>
            <a:ext cx="504056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1600" dirty="0" smtClean="0"/>
              <a:t>(1,1)</a:t>
            </a:r>
            <a:endParaRPr lang="zh-TW" altLang="en-US" sz="1600" dirty="0"/>
          </a:p>
        </p:txBody>
      </p:sp>
      <p:cxnSp>
        <p:nvCxnSpPr>
          <p:cNvPr id="32" name="直線單箭頭接點 31"/>
          <p:cNvCxnSpPr>
            <a:stCxn id="30" idx="4"/>
          </p:cNvCxnSpPr>
          <p:nvPr/>
        </p:nvCxnSpPr>
        <p:spPr>
          <a:xfrm rot="16200000" flipH="1">
            <a:off x="3696975" y="4513848"/>
            <a:ext cx="446116" cy="4611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矩形 33"/>
          <p:cNvSpPr/>
          <p:nvPr/>
        </p:nvSpPr>
        <p:spPr>
          <a:xfrm>
            <a:off x="6948784" y="2492896"/>
            <a:ext cx="4315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 smtClean="0">
                <a:latin typeface="Courier New" pitchFamily="49" charset="0"/>
              </a:rPr>
              <a:t>a1</a:t>
            </a:r>
            <a:endParaRPr lang="zh-TW" altLang="en-US" sz="1600" b="1" dirty="0"/>
          </a:p>
        </p:txBody>
      </p:sp>
      <p:sp>
        <p:nvSpPr>
          <p:cNvPr id="36" name="橢圓 35"/>
          <p:cNvSpPr/>
          <p:nvPr/>
        </p:nvSpPr>
        <p:spPr>
          <a:xfrm>
            <a:off x="6674300" y="2982884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 smtClean="0"/>
              <a:t>2</a:t>
            </a:r>
            <a:endParaRPr lang="zh-TW" altLang="en-US" sz="1600" dirty="0" smtClean="0"/>
          </a:p>
        </p:txBody>
      </p:sp>
      <p:sp>
        <p:nvSpPr>
          <p:cNvPr id="38" name="文字方塊 37"/>
          <p:cNvSpPr txBox="1"/>
          <p:nvPr/>
        </p:nvSpPr>
        <p:spPr>
          <a:xfrm>
            <a:off x="7236296" y="3046574"/>
            <a:ext cx="57606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1600" dirty="0" smtClean="0"/>
              <a:t>(1,0)</a:t>
            </a:r>
            <a:endParaRPr lang="zh-TW" altLang="en-US" sz="1600" dirty="0"/>
          </a:p>
        </p:txBody>
      </p:sp>
      <p:cxnSp>
        <p:nvCxnSpPr>
          <p:cNvPr id="39" name="直線單箭頭接點 38"/>
          <p:cNvCxnSpPr/>
          <p:nvPr/>
        </p:nvCxnSpPr>
        <p:spPr>
          <a:xfrm rot="16200000" flipH="1">
            <a:off x="6588224" y="3803108"/>
            <a:ext cx="648072" cy="15736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 39"/>
          <p:cNvSpPr/>
          <p:nvPr/>
        </p:nvSpPr>
        <p:spPr>
          <a:xfrm>
            <a:off x="6948264" y="3429000"/>
            <a:ext cx="13681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 smtClean="0">
                <a:latin typeface="Courier New" pitchFamily="49" charset="0"/>
              </a:rPr>
              <a:t>return</a:t>
            </a:r>
            <a:r>
              <a:rPr lang="en-US" altLang="ko-KR" sz="1600" dirty="0" smtClean="0">
                <a:latin typeface="Courier New" pitchFamily="49" charset="0"/>
              </a:rPr>
              <a:t> B(a2,a1)</a:t>
            </a:r>
            <a:endParaRPr lang="zh-TW" altLang="en-US" sz="1600" dirty="0"/>
          </a:p>
        </p:txBody>
      </p:sp>
      <p:sp>
        <p:nvSpPr>
          <p:cNvPr id="42" name="橢圓 41"/>
          <p:cNvSpPr/>
          <p:nvPr/>
        </p:nvSpPr>
        <p:spPr>
          <a:xfrm>
            <a:off x="6690036" y="4146732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 smtClean="0"/>
              <a:t>3</a:t>
            </a:r>
            <a:endParaRPr lang="zh-TW" altLang="en-US" sz="1600" dirty="0" smtClean="0"/>
          </a:p>
        </p:txBody>
      </p:sp>
      <p:cxnSp>
        <p:nvCxnSpPr>
          <p:cNvPr id="54" name="直線單箭頭接點 53"/>
          <p:cNvCxnSpPr>
            <a:stCxn id="9" idx="3"/>
            <a:endCxn id="55" idx="0"/>
          </p:cNvCxnSpPr>
          <p:nvPr/>
        </p:nvCxnSpPr>
        <p:spPr>
          <a:xfrm rot="5400000">
            <a:off x="3048865" y="3402155"/>
            <a:ext cx="563805" cy="181829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橢圓 54"/>
          <p:cNvSpPr/>
          <p:nvPr/>
        </p:nvSpPr>
        <p:spPr>
          <a:xfrm>
            <a:off x="2987824" y="3774972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 smtClean="0"/>
              <a:t>3</a:t>
            </a:r>
            <a:endParaRPr lang="zh-TW" altLang="en-US" sz="1600" dirty="0" smtClean="0"/>
          </a:p>
        </p:txBody>
      </p:sp>
      <p:cxnSp>
        <p:nvCxnSpPr>
          <p:cNvPr id="56" name="直線單箭頭接點 55"/>
          <p:cNvCxnSpPr>
            <a:stCxn id="55" idx="4"/>
            <a:endCxn id="46" idx="0"/>
          </p:cNvCxnSpPr>
          <p:nvPr/>
        </p:nvCxnSpPr>
        <p:spPr>
          <a:xfrm rot="5400000">
            <a:off x="2980790" y="4538090"/>
            <a:ext cx="518124" cy="1588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矩形 57"/>
          <p:cNvSpPr/>
          <p:nvPr/>
        </p:nvSpPr>
        <p:spPr>
          <a:xfrm>
            <a:off x="2339752" y="3204265"/>
            <a:ext cx="12241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b="1" dirty="0" smtClean="0">
                <a:latin typeface="Courier New" pitchFamily="49" charset="0"/>
              </a:rPr>
              <a:t>g=B(</a:t>
            </a:r>
            <a:r>
              <a:rPr lang="en-US" altLang="ko-KR" sz="1600" b="1" dirty="0" err="1" smtClean="0">
                <a:latin typeface="Courier New" pitchFamily="49" charset="0"/>
              </a:rPr>
              <a:t>g,h</a:t>
            </a:r>
            <a:r>
              <a:rPr lang="en-US" altLang="ko-KR" sz="1600" b="1" dirty="0" smtClean="0">
                <a:latin typeface="Courier New" pitchFamily="49" charset="0"/>
              </a:rPr>
              <a:t>),</a:t>
            </a:r>
          </a:p>
          <a:p>
            <a:r>
              <a:rPr lang="en-US" altLang="ko-KR" sz="1600" b="1" dirty="0" smtClean="0">
                <a:latin typeface="Courier New" pitchFamily="49" charset="0"/>
              </a:rPr>
              <a:t>SE(b)</a:t>
            </a:r>
          </a:p>
        </p:txBody>
      </p:sp>
      <p:sp>
        <p:nvSpPr>
          <p:cNvPr id="59" name="文字方塊 58"/>
          <p:cNvSpPr txBox="1"/>
          <p:nvPr/>
        </p:nvSpPr>
        <p:spPr>
          <a:xfrm>
            <a:off x="2439896" y="3861048"/>
            <a:ext cx="504056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1600" dirty="0" smtClean="0"/>
              <a:t>(1,0)</a:t>
            </a:r>
            <a:endParaRPr lang="zh-TW" altLang="en-US" sz="1600" dirty="0"/>
          </a:p>
        </p:txBody>
      </p:sp>
      <p:sp>
        <p:nvSpPr>
          <p:cNvPr id="61" name="矩形 60"/>
          <p:cNvSpPr/>
          <p:nvPr/>
        </p:nvSpPr>
        <p:spPr>
          <a:xfrm>
            <a:off x="3923928" y="4221088"/>
            <a:ext cx="1287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latin typeface="Courier New" pitchFamily="49" charset="0"/>
              </a:rPr>
              <a:t>g=B(</a:t>
            </a:r>
            <a:r>
              <a:rPr lang="en-US" altLang="ko-KR" b="1" dirty="0" err="1" smtClean="0">
                <a:latin typeface="Courier New" pitchFamily="49" charset="0"/>
              </a:rPr>
              <a:t>g,h</a:t>
            </a:r>
            <a:r>
              <a:rPr lang="en-US" altLang="ko-KR" b="1" dirty="0" smtClean="0">
                <a:latin typeface="Courier New" pitchFamily="49" charset="0"/>
              </a:rPr>
              <a:t>)</a:t>
            </a:r>
            <a:endParaRPr lang="zh-TW" altLang="en-US" dirty="0"/>
          </a:p>
        </p:txBody>
      </p:sp>
      <p:sp>
        <p:nvSpPr>
          <p:cNvPr id="62" name="矩形 61"/>
          <p:cNvSpPr/>
          <p:nvPr/>
        </p:nvSpPr>
        <p:spPr>
          <a:xfrm>
            <a:off x="2195736" y="4264960"/>
            <a:ext cx="1172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 smtClean="0">
                <a:latin typeface="Courier New" pitchFamily="49" charset="0"/>
              </a:rPr>
              <a:t>g=B(</a:t>
            </a:r>
            <a:r>
              <a:rPr lang="en-US" altLang="ko-KR" sz="1600" b="1" dirty="0" err="1" smtClean="0">
                <a:latin typeface="Courier New" pitchFamily="49" charset="0"/>
              </a:rPr>
              <a:t>g,h</a:t>
            </a:r>
            <a:r>
              <a:rPr lang="en-US" altLang="ko-KR" sz="1600" b="1" dirty="0" smtClean="0">
                <a:latin typeface="Courier New" pitchFamily="49" charset="0"/>
              </a:rPr>
              <a:t>)</a:t>
            </a:r>
          </a:p>
          <a:p>
            <a:r>
              <a:rPr lang="en-US" altLang="zh-TW" sz="1600" b="1" dirty="0" smtClean="0">
                <a:latin typeface="Courier New" pitchFamily="49" charset="0"/>
              </a:rPr>
              <a:t>SE(b)</a:t>
            </a:r>
            <a:endParaRPr lang="zh-TW" altLang="en-US" sz="1600" dirty="0"/>
          </a:p>
        </p:txBody>
      </p:sp>
      <p:sp>
        <p:nvSpPr>
          <p:cNvPr id="46" name="橢圓 45"/>
          <p:cNvSpPr/>
          <p:nvPr/>
        </p:nvSpPr>
        <p:spPr>
          <a:xfrm>
            <a:off x="2987824" y="4797152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 smtClean="0"/>
              <a:t>5</a:t>
            </a:r>
            <a:endParaRPr lang="zh-TW" altLang="en-US" sz="1600" dirty="0" smtClean="0"/>
          </a:p>
        </p:txBody>
      </p:sp>
      <p:sp>
        <p:nvSpPr>
          <p:cNvPr id="47" name="文字方塊 46"/>
          <p:cNvSpPr txBox="1"/>
          <p:nvPr/>
        </p:nvSpPr>
        <p:spPr>
          <a:xfrm>
            <a:off x="2439896" y="4883228"/>
            <a:ext cx="504056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1600" dirty="0" smtClean="0"/>
              <a:t>(1,0)</a:t>
            </a:r>
            <a:endParaRPr lang="zh-TW" altLang="en-US" sz="1600" dirty="0"/>
          </a:p>
        </p:txBody>
      </p:sp>
      <p:sp>
        <p:nvSpPr>
          <p:cNvPr id="53" name="橢圓 52"/>
          <p:cNvSpPr/>
          <p:nvPr/>
        </p:nvSpPr>
        <p:spPr>
          <a:xfrm>
            <a:off x="2987824" y="5733256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 smtClean="0"/>
              <a:t>6</a:t>
            </a:r>
            <a:endParaRPr lang="zh-TW" altLang="en-US" sz="1600" dirty="0" smtClean="0"/>
          </a:p>
        </p:txBody>
      </p:sp>
      <p:cxnSp>
        <p:nvCxnSpPr>
          <p:cNvPr id="57" name="直線單箭頭接點 56"/>
          <p:cNvCxnSpPr>
            <a:stCxn id="46" idx="4"/>
            <a:endCxn id="53" idx="0"/>
          </p:cNvCxnSpPr>
          <p:nvPr/>
        </p:nvCxnSpPr>
        <p:spPr>
          <a:xfrm rot="5400000">
            <a:off x="3023828" y="5517232"/>
            <a:ext cx="432048" cy="1588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矩形 64"/>
          <p:cNvSpPr/>
          <p:nvPr/>
        </p:nvSpPr>
        <p:spPr>
          <a:xfrm>
            <a:off x="2814004" y="5271404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latin typeface="Courier New" pitchFamily="49" charset="0"/>
              </a:rPr>
              <a:t>g</a:t>
            </a:r>
            <a:endParaRPr lang="zh-TW" altLang="en-US" dirty="0"/>
          </a:p>
        </p:txBody>
      </p:sp>
      <p:sp>
        <p:nvSpPr>
          <p:cNvPr id="52" name="橢圓 51"/>
          <p:cNvSpPr/>
          <p:nvPr/>
        </p:nvSpPr>
        <p:spPr>
          <a:xfrm>
            <a:off x="4741167" y="5805264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 smtClean="0"/>
              <a:t>1</a:t>
            </a:r>
            <a:endParaRPr lang="zh-TW" altLang="en-US" sz="1600" dirty="0" smtClean="0"/>
          </a:p>
        </p:txBody>
      </p:sp>
      <p:sp>
        <p:nvSpPr>
          <p:cNvPr id="60" name="文字方塊 59"/>
          <p:cNvSpPr txBox="1"/>
          <p:nvPr/>
        </p:nvSpPr>
        <p:spPr>
          <a:xfrm>
            <a:off x="4644008" y="4725144"/>
            <a:ext cx="142981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b="1" dirty="0" smtClean="0"/>
              <a:t>(4) ART B </a:t>
            </a:r>
          </a:p>
          <a:p>
            <a:r>
              <a:rPr lang="en-US" altLang="zh-TW" sz="1600" b="1" dirty="0" smtClean="0"/>
              <a:t>Called by </a:t>
            </a:r>
          </a:p>
          <a:p>
            <a:r>
              <a:rPr lang="en-US" altLang="zh-TW" sz="1600" b="1" dirty="0" err="1" smtClean="0"/>
              <a:t>Nd</a:t>
            </a:r>
            <a:r>
              <a:rPr lang="en-US" altLang="zh-TW" sz="1600" b="1" dirty="0" smtClean="0"/>
              <a:t> 4 @ ART(1)</a:t>
            </a:r>
          </a:p>
          <a:p>
            <a:r>
              <a:rPr lang="en-US" altLang="zh-TW" sz="1600" b="1" dirty="0" smtClean="0"/>
              <a:t>Nd2 @ ART (4)</a:t>
            </a:r>
            <a:endParaRPr lang="zh-TW" altLang="en-US" sz="1600" b="1" dirty="0"/>
          </a:p>
        </p:txBody>
      </p:sp>
      <p:sp>
        <p:nvSpPr>
          <p:cNvPr id="64" name="文字方塊 63"/>
          <p:cNvSpPr txBox="1"/>
          <p:nvPr/>
        </p:nvSpPr>
        <p:spPr>
          <a:xfrm>
            <a:off x="4716016" y="6337456"/>
            <a:ext cx="57606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1600" dirty="0" smtClean="0"/>
              <a:t>(1,1)</a:t>
            </a:r>
            <a:endParaRPr lang="zh-TW" altLang="en-US" sz="1600" dirty="0"/>
          </a:p>
        </p:txBody>
      </p:sp>
      <p:cxnSp>
        <p:nvCxnSpPr>
          <p:cNvPr id="66" name="直線單箭頭接點 65"/>
          <p:cNvCxnSpPr>
            <a:stCxn id="52" idx="6"/>
            <a:endCxn id="68" idx="2"/>
          </p:cNvCxnSpPr>
          <p:nvPr/>
        </p:nvCxnSpPr>
        <p:spPr>
          <a:xfrm>
            <a:off x="5245223" y="6057292"/>
            <a:ext cx="550913" cy="1588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矩形 66"/>
          <p:cNvSpPr/>
          <p:nvPr/>
        </p:nvSpPr>
        <p:spPr>
          <a:xfrm>
            <a:off x="5262796" y="5777128"/>
            <a:ext cx="4315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 smtClean="0">
                <a:latin typeface="Courier New" pitchFamily="49" charset="0"/>
              </a:rPr>
              <a:t>a1</a:t>
            </a:r>
            <a:endParaRPr lang="zh-TW" altLang="en-US" sz="1600" b="1" dirty="0"/>
          </a:p>
        </p:txBody>
      </p:sp>
      <p:sp>
        <p:nvSpPr>
          <p:cNvPr id="68" name="橢圓 67"/>
          <p:cNvSpPr/>
          <p:nvPr/>
        </p:nvSpPr>
        <p:spPr>
          <a:xfrm>
            <a:off x="5796136" y="5805264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 smtClean="0"/>
              <a:t>2</a:t>
            </a:r>
            <a:endParaRPr lang="zh-TW" altLang="en-US" sz="1600" dirty="0" smtClean="0"/>
          </a:p>
        </p:txBody>
      </p:sp>
      <p:sp>
        <p:nvSpPr>
          <p:cNvPr id="69" name="文字方塊 68"/>
          <p:cNvSpPr txBox="1"/>
          <p:nvPr/>
        </p:nvSpPr>
        <p:spPr>
          <a:xfrm>
            <a:off x="5810204" y="6339124"/>
            <a:ext cx="57606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1600" dirty="0" smtClean="0"/>
              <a:t>(1,1)</a:t>
            </a:r>
            <a:endParaRPr lang="zh-TW" altLang="en-US" sz="1600" dirty="0"/>
          </a:p>
        </p:txBody>
      </p:sp>
      <p:cxnSp>
        <p:nvCxnSpPr>
          <p:cNvPr id="70" name="直線單箭頭接點 69"/>
          <p:cNvCxnSpPr/>
          <p:nvPr/>
        </p:nvCxnSpPr>
        <p:spPr>
          <a:xfrm rot="16200000" flipH="1">
            <a:off x="4716016" y="7691540"/>
            <a:ext cx="648072" cy="15736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矩形 70"/>
          <p:cNvSpPr/>
          <p:nvPr/>
        </p:nvSpPr>
        <p:spPr>
          <a:xfrm>
            <a:off x="6215784" y="5499828"/>
            <a:ext cx="13681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 smtClean="0">
                <a:latin typeface="Courier New" pitchFamily="49" charset="0"/>
              </a:rPr>
              <a:t>return</a:t>
            </a:r>
            <a:r>
              <a:rPr lang="en-US" altLang="ko-KR" sz="1600" dirty="0" smtClean="0">
                <a:latin typeface="Courier New" pitchFamily="49" charset="0"/>
              </a:rPr>
              <a:t> B(a2,a1)</a:t>
            </a:r>
            <a:endParaRPr lang="zh-TW" altLang="en-US" sz="1600" dirty="0"/>
          </a:p>
        </p:txBody>
      </p:sp>
      <p:sp>
        <p:nvSpPr>
          <p:cNvPr id="72" name="橢圓 71"/>
          <p:cNvSpPr/>
          <p:nvPr/>
        </p:nvSpPr>
        <p:spPr>
          <a:xfrm>
            <a:off x="7236296" y="5806932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 smtClean="0"/>
              <a:t>3</a:t>
            </a:r>
            <a:endParaRPr lang="zh-TW" altLang="en-US" sz="1600" dirty="0" smtClean="0"/>
          </a:p>
        </p:txBody>
      </p:sp>
      <p:cxnSp>
        <p:nvCxnSpPr>
          <p:cNvPr id="76" name="直線單箭頭接點 75"/>
          <p:cNvCxnSpPr>
            <a:stCxn id="68" idx="6"/>
            <a:endCxn id="72" idx="2"/>
          </p:cNvCxnSpPr>
          <p:nvPr/>
        </p:nvCxnSpPr>
        <p:spPr>
          <a:xfrm>
            <a:off x="6300192" y="6057292"/>
            <a:ext cx="936104" cy="1668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文字方塊 79"/>
          <p:cNvSpPr txBox="1"/>
          <p:nvPr/>
        </p:nvSpPr>
        <p:spPr>
          <a:xfrm>
            <a:off x="6093806" y="4941168"/>
            <a:ext cx="3050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No summary edge for this tree</a:t>
            </a:r>
            <a:endParaRPr lang="zh-TW" altLang="en-US" dirty="0"/>
          </a:p>
        </p:txBody>
      </p:sp>
      <p:sp>
        <p:nvSpPr>
          <p:cNvPr id="81" name="十字形 80"/>
          <p:cNvSpPr/>
          <p:nvPr/>
        </p:nvSpPr>
        <p:spPr>
          <a:xfrm rot="18818337">
            <a:off x="3736638" y="4592843"/>
            <a:ext cx="429301" cy="462234"/>
          </a:xfrm>
          <a:prstGeom prst="plus">
            <a:avLst>
              <a:gd name="adj" fmla="val 41923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 smtClean="0"/>
          </a:p>
        </p:txBody>
      </p:sp>
      <p:sp>
        <p:nvSpPr>
          <p:cNvPr id="73" name="投影片編號版面配置區 7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93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Lazy abstraction + RHS alg. 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Major problems</a:t>
            </a:r>
          </a:p>
          <a:p>
            <a:pPr lvl="1"/>
            <a:r>
              <a:rPr lang="en-US" altLang="zh-TW" dirty="0" smtClean="0"/>
              <a:t>For each function call, we enumerate all combinations of predicates.</a:t>
            </a:r>
          </a:p>
          <a:p>
            <a:pPr lvl="1"/>
            <a:r>
              <a:rPr lang="en-US" altLang="zh-TW" dirty="0" smtClean="0"/>
              <a:t>When generate predicates, we hope it only contains </a:t>
            </a:r>
            <a:r>
              <a:rPr lang="en-US" altLang="zh-TW" b="1" dirty="0" smtClean="0"/>
              <a:t>local</a:t>
            </a:r>
            <a:r>
              <a:rPr lang="en-US" altLang="zh-TW" dirty="0" smtClean="0"/>
              <a:t> variables of a function. </a:t>
            </a:r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2577480" y="4581128"/>
            <a:ext cx="122312" cy="12231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 smtClean="0"/>
          </a:p>
        </p:txBody>
      </p:sp>
      <p:sp>
        <p:nvSpPr>
          <p:cNvPr id="5" name="橢圓 4"/>
          <p:cNvSpPr/>
          <p:nvPr/>
        </p:nvSpPr>
        <p:spPr>
          <a:xfrm>
            <a:off x="4183360" y="4581128"/>
            <a:ext cx="122312" cy="12231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 smtClean="0"/>
          </a:p>
        </p:txBody>
      </p:sp>
      <p:sp>
        <p:nvSpPr>
          <p:cNvPr id="6" name="橢圓 5"/>
          <p:cNvSpPr/>
          <p:nvPr/>
        </p:nvSpPr>
        <p:spPr>
          <a:xfrm>
            <a:off x="5695528" y="4581128"/>
            <a:ext cx="122312" cy="12231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 smtClean="0"/>
          </a:p>
        </p:txBody>
      </p:sp>
      <p:sp>
        <p:nvSpPr>
          <p:cNvPr id="7" name="橢圓 6"/>
          <p:cNvSpPr/>
          <p:nvPr/>
        </p:nvSpPr>
        <p:spPr>
          <a:xfrm>
            <a:off x="2577480" y="5366784"/>
            <a:ext cx="122312" cy="12231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 smtClean="0"/>
          </a:p>
        </p:txBody>
      </p:sp>
      <p:sp>
        <p:nvSpPr>
          <p:cNvPr id="8" name="橢圓 7"/>
          <p:cNvSpPr/>
          <p:nvPr/>
        </p:nvSpPr>
        <p:spPr>
          <a:xfrm>
            <a:off x="1209328" y="5373216"/>
            <a:ext cx="122312" cy="12231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 smtClean="0"/>
          </a:p>
        </p:txBody>
      </p:sp>
      <p:sp>
        <p:nvSpPr>
          <p:cNvPr id="9" name="橢圓 8"/>
          <p:cNvSpPr/>
          <p:nvPr/>
        </p:nvSpPr>
        <p:spPr>
          <a:xfrm>
            <a:off x="5695528" y="5373216"/>
            <a:ext cx="122312" cy="12231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 smtClean="0"/>
          </a:p>
        </p:txBody>
      </p:sp>
      <p:sp>
        <p:nvSpPr>
          <p:cNvPr id="10" name="橢圓 9"/>
          <p:cNvSpPr/>
          <p:nvPr/>
        </p:nvSpPr>
        <p:spPr>
          <a:xfrm>
            <a:off x="7113984" y="5394920"/>
            <a:ext cx="122312" cy="12231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 smtClean="0"/>
          </a:p>
        </p:txBody>
      </p:sp>
      <p:cxnSp>
        <p:nvCxnSpPr>
          <p:cNvPr id="11" name="直線單箭頭接點 10"/>
          <p:cNvCxnSpPr>
            <a:stCxn id="8" idx="6"/>
            <a:endCxn id="7" idx="2"/>
          </p:cNvCxnSpPr>
          <p:nvPr/>
        </p:nvCxnSpPr>
        <p:spPr>
          <a:xfrm flipV="1">
            <a:off x="1331640" y="5427940"/>
            <a:ext cx="1245840" cy="6432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>
            <a:stCxn id="4" idx="6"/>
            <a:endCxn id="5" idx="2"/>
          </p:cNvCxnSpPr>
          <p:nvPr/>
        </p:nvCxnSpPr>
        <p:spPr>
          <a:xfrm>
            <a:off x="2699792" y="4642284"/>
            <a:ext cx="1483568" cy="1588"/>
          </a:xfrm>
          <a:prstGeom prst="straightConnector1">
            <a:avLst/>
          </a:prstGeom>
          <a:ln w="38100" cmpd="sng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>
            <a:stCxn id="5" idx="6"/>
            <a:endCxn id="6" idx="2"/>
          </p:cNvCxnSpPr>
          <p:nvPr/>
        </p:nvCxnSpPr>
        <p:spPr>
          <a:xfrm>
            <a:off x="4305672" y="4642284"/>
            <a:ext cx="1389856" cy="1588"/>
          </a:xfrm>
          <a:prstGeom prst="straightConnector1">
            <a:avLst/>
          </a:prstGeom>
          <a:ln w="38100" cmpd="sng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>
            <a:stCxn id="9" idx="6"/>
            <a:endCxn id="10" idx="2"/>
          </p:cNvCxnSpPr>
          <p:nvPr/>
        </p:nvCxnSpPr>
        <p:spPr>
          <a:xfrm>
            <a:off x="5817840" y="5434372"/>
            <a:ext cx="1296144" cy="21704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/>
          <p:cNvCxnSpPr>
            <a:stCxn id="7" idx="0"/>
            <a:endCxn id="4" idx="4"/>
          </p:cNvCxnSpPr>
          <p:nvPr/>
        </p:nvCxnSpPr>
        <p:spPr>
          <a:xfrm rot="5400000" flipH="1" flipV="1">
            <a:off x="2306964" y="5035112"/>
            <a:ext cx="663344" cy="1588"/>
          </a:xfrm>
          <a:prstGeom prst="straightConnector1">
            <a:avLst/>
          </a:prstGeom>
          <a:ln w="38100" cmpd="sng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單箭頭接點 28"/>
          <p:cNvCxnSpPr>
            <a:stCxn id="6" idx="4"/>
            <a:endCxn id="9" idx="0"/>
          </p:cNvCxnSpPr>
          <p:nvPr/>
        </p:nvCxnSpPr>
        <p:spPr>
          <a:xfrm rot="5400000">
            <a:off x="5421796" y="5038328"/>
            <a:ext cx="669776" cy="1588"/>
          </a:xfrm>
          <a:prstGeom prst="straightConnector1">
            <a:avLst/>
          </a:prstGeom>
          <a:ln w="38100" cmpd="sng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接點 32"/>
          <p:cNvCxnSpPr/>
          <p:nvPr/>
        </p:nvCxnSpPr>
        <p:spPr>
          <a:xfrm rot="5400000">
            <a:off x="3527884" y="4545124"/>
            <a:ext cx="1296144" cy="50405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投影片編號版面配置區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94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IH@ELDKASQFUVWYY57I" val="412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3.2|5.3|28.6|8.2"/>
</p:tagLst>
</file>

<file path=ppt/tags/tag1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9.1|6.|11.5|11.8"/>
</p:tagLst>
</file>

<file path=ppt/tags/tag1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5|2.1|4.2"/>
</p:tagLst>
</file>

<file path=ppt/tags/tag1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4.6|1.2"/>
</p:tagLst>
</file>

<file path=ppt/tags/tag1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"/>
</p:tagLst>
</file>

<file path=ppt/tags/tag1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"/>
</p:tagLst>
</file>

<file path=ppt/tags/tag1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"/>
</p:tagLst>
</file>

<file path=ppt/tags/tag1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"/>
</p:tagLst>
</file>

<file path=ppt/tags/tag1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22.7|5.7|9.3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7|15.2|16.9|10.1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|29.2|28.5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|4.2|8.3|14.2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31750">
          <a:tailEnd type="triangle" w="lg" len="lg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2200</TotalTime>
  <Words>5542</Words>
  <Application>Microsoft Office PowerPoint</Application>
  <PresentationFormat>如螢幕大小 (4:3)</PresentationFormat>
  <Paragraphs>1753</Paragraphs>
  <Slides>94</Slides>
  <Notes>8</Notes>
  <HiddenSlides>0</HiddenSlides>
  <MMClips>0</MMClips>
  <ScaleCrop>false</ScaleCrop>
  <HeadingPairs>
    <vt:vector size="6" baseType="variant">
      <vt:variant>
        <vt:lpstr>使用字型</vt:lpstr>
      </vt:variant>
      <vt:variant>
        <vt:i4>17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94</vt:i4>
      </vt:variant>
    </vt:vector>
  </HeadingPairs>
  <TitlesOfParts>
    <vt:vector size="112" baseType="lpstr">
      <vt:lpstr>Arial</vt:lpstr>
      <vt:lpstr>新細明體</vt:lpstr>
      <vt:lpstr>Calibri</vt:lpstr>
      <vt:lpstr>Courier New</vt:lpstr>
      <vt:lpstr>맑은 고딕</vt:lpstr>
      <vt:lpstr>cmsy10</vt:lpstr>
      <vt:lpstr>Symbol</vt:lpstr>
      <vt:lpstr>MT Extra</vt:lpstr>
      <vt:lpstr>Wingdings</vt:lpstr>
      <vt:lpstr>Garamond</vt:lpstr>
      <vt:lpstr>cmmi10</vt:lpstr>
      <vt:lpstr>msbm10</vt:lpstr>
      <vt:lpstr>Times New Roman</vt:lpstr>
      <vt:lpstr>Comic Sans MS</vt:lpstr>
      <vt:lpstr>Courier 10 Pitch</vt:lpstr>
      <vt:lpstr>DejaVu Sans</vt:lpstr>
      <vt:lpstr>msam10</vt:lpstr>
      <vt:lpstr>Office 佈景主題</vt:lpstr>
      <vt:lpstr>SMT and Its Application in  Software Verification</vt:lpstr>
      <vt:lpstr>Assertion in C</vt:lpstr>
      <vt:lpstr>Assertion in C</vt:lpstr>
      <vt:lpstr>Assertion in C</vt:lpstr>
      <vt:lpstr>Assertion in C</vt:lpstr>
      <vt:lpstr>Assertion in C</vt:lpstr>
      <vt:lpstr>The Problem We are Going to Solve</vt:lpstr>
      <vt:lpstr>Part I: Logic and Program Verification</vt:lpstr>
      <vt:lpstr>First-Order Logic: A Quick Review</vt:lpstr>
      <vt:lpstr>Why This is Relevant to Software Verification?</vt:lpstr>
      <vt:lpstr>First order logic Theories</vt:lpstr>
      <vt:lpstr>Examples</vt:lpstr>
      <vt:lpstr>Structures</vt:lpstr>
      <vt:lpstr>Short Summary</vt:lpstr>
      <vt:lpstr>Theories through axioms</vt:lpstr>
      <vt:lpstr>Example 1</vt:lpstr>
      <vt:lpstr>Example 2</vt:lpstr>
      <vt:lpstr>Quantifier-free Subset</vt:lpstr>
      <vt:lpstr>Some Useful Theories in  Software Verification</vt:lpstr>
      <vt:lpstr>Theory of Equality and Uninterpreted Functions (EUF)</vt:lpstr>
      <vt:lpstr>Example EUF Formula</vt:lpstr>
      <vt:lpstr>Equivalence Checking of Program Fragments</vt:lpstr>
      <vt:lpstr>A Small Practice: </vt:lpstr>
      <vt:lpstr>First Order Peano Arithmetic</vt:lpstr>
      <vt:lpstr>First Order Presburger Arithmetic</vt:lpstr>
      <vt:lpstr>Examples in Software Verification</vt:lpstr>
      <vt:lpstr>Theory of Arrays</vt:lpstr>
      <vt:lpstr>Combining Theories</vt:lpstr>
      <vt:lpstr>What you have learned so far?</vt:lpstr>
      <vt:lpstr>Tools: Theorem Provers of FOL</vt:lpstr>
      <vt:lpstr>Tools: Theorem Provers of FOL</vt:lpstr>
      <vt:lpstr>About Princess</vt:lpstr>
      <vt:lpstr>Declaration of functions/constants</vt:lpstr>
      <vt:lpstr>Declaration of predicates</vt:lpstr>
      <vt:lpstr>Formulae/problems</vt:lpstr>
      <vt:lpstr>Syntax of formulae</vt:lpstr>
      <vt:lpstr>Some Practice</vt:lpstr>
      <vt:lpstr>Some Practice</vt:lpstr>
      <vt:lpstr>Some Practice</vt:lpstr>
      <vt:lpstr>Homework</vt:lpstr>
      <vt:lpstr>Part II: Software Model Checking</vt:lpstr>
      <vt:lpstr>Model Checking</vt:lpstr>
      <vt:lpstr>Model Checking (safety)</vt:lpstr>
      <vt:lpstr>Assertion Checking as Reachability</vt:lpstr>
      <vt:lpstr>Example</vt:lpstr>
      <vt:lpstr>What a program really is…</vt:lpstr>
      <vt:lpstr>The Safety Verification Problem</vt:lpstr>
      <vt:lpstr>Representing States as Formulas</vt:lpstr>
      <vt:lpstr>Idea 1: Predicate Abstraction</vt:lpstr>
      <vt:lpstr>Abstract States and Transitions</vt:lpstr>
      <vt:lpstr>Abstraction</vt:lpstr>
      <vt:lpstr>Abstraction</vt:lpstr>
      <vt:lpstr>Analyze Abstraction</vt:lpstr>
      <vt:lpstr>Idea 2: Counterex.-Guided Refinement</vt:lpstr>
      <vt:lpstr>Idea 2: Counterex.-Guided Refinement</vt:lpstr>
      <vt:lpstr>Iterative Abstraction-Refinement</vt:lpstr>
      <vt:lpstr>Problem: Abstraction is Expensive</vt:lpstr>
      <vt:lpstr>投影片 58</vt:lpstr>
      <vt:lpstr>A Concrete Example</vt:lpstr>
      <vt:lpstr>Control Flow Automata</vt:lpstr>
      <vt:lpstr>Abstract Reachability Tree (ART)</vt:lpstr>
      <vt:lpstr>How to compute “successors” ?</vt:lpstr>
      <vt:lpstr>Post(Á, op)</vt:lpstr>
      <vt:lpstr>Post(Á, op)</vt:lpstr>
      <vt:lpstr>Abstract Reachability Tree (ART)</vt:lpstr>
      <vt:lpstr>Abstract Reachability Tree (ART)</vt:lpstr>
      <vt:lpstr>Abstract Reachability Tree (ART)</vt:lpstr>
      <vt:lpstr>Abstract Reachability Tree (ART)</vt:lpstr>
      <vt:lpstr>Abstract Reachability Tree (ART)</vt:lpstr>
      <vt:lpstr>Abstract Reachability Tree (ART)</vt:lpstr>
      <vt:lpstr>Cover</vt:lpstr>
      <vt:lpstr>Abstract Reachability Tree (ART)</vt:lpstr>
      <vt:lpstr>Lazy Abstraction (1)</vt:lpstr>
      <vt:lpstr>Lazy Abstraction (2)</vt:lpstr>
      <vt:lpstr>A More Detailed Illustration </vt:lpstr>
      <vt:lpstr>A More Detailed Illustration </vt:lpstr>
      <vt:lpstr>A More Detailed Illustration </vt:lpstr>
      <vt:lpstr>Lazy Abstraction</vt:lpstr>
      <vt:lpstr>Weakest Preconditions</vt:lpstr>
      <vt:lpstr>Weakest Preconditions</vt:lpstr>
      <vt:lpstr>Weakest Preconditions</vt:lpstr>
      <vt:lpstr>Another Example</vt:lpstr>
      <vt:lpstr>Another Example</vt:lpstr>
      <vt:lpstr>Craig Interpolant</vt:lpstr>
      <vt:lpstr>Compute Interpolant using Princess</vt:lpstr>
      <vt:lpstr>A More Detailed Illustration </vt:lpstr>
      <vt:lpstr>RHS Algorithm (Modified)</vt:lpstr>
      <vt:lpstr>RHS Algorithm</vt:lpstr>
      <vt:lpstr>RHS Algorithm</vt:lpstr>
      <vt:lpstr>RHS Algorithm</vt:lpstr>
      <vt:lpstr>RHS Algorithm</vt:lpstr>
      <vt:lpstr>RHS Algorithm</vt:lpstr>
      <vt:lpstr>RHS Algorithm</vt:lpstr>
      <vt:lpstr>Lazy abstraction + RHS alg. 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SMT</dc:title>
  <dc:creator>IH</dc:creator>
  <cp:lastModifiedBy>IH</cp:lastModifiedBy>
  <cp:revision>29</cp:revision>
  <dcterms:created xsi:type="dcterms:W3CDTF">2011-06-13T08:39:47Z</dcterms:created>
  <dcterms:modified xsi:type="dcterms:W3CDTF">2011-06-28T02:20:43Z</dcterms:modified>
</cp:coreProperties>
</file>