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ink/inkAction1.xml" ContentType="application/vnd.ms-office.inkActio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47"/>
  </p:notesMasterIdLst>
  <p:handoutMasterIdLst>
    <p:handoutMasterId r:id="rId148"/>
  </p:handoutMasterIdLst>
  <p:sldIdLst>
    <p:sldId id="441" r:id="rId2"/>
    <p:sldId id="442" r:id="rId3"/>
    <p:sldId id="257" r:id="rId4"/>
    <p:sldId id="369" r:id="rId5"/>
    <p:sldId id="259" r:id="rId6"/>
    <p:sldId id="261" r:id="rId7"/>
    <p:sldId id="262" r:id="rId8"/>
    <p:sldId id="263" r:id="rId9"/>
    <p:sldId id="274" r:id="rId10"/>
    <p:sldId id="264" r:id="rId11"/>
    <p:sldId id="265" r:id="rId12"/>
    <p:sldId id="266" r:id="rId13"/>
    <p:sldId id="267" r:id="rId14"/>
    <p:sldId id="380" r:id="rId15"/>
    <p:sldId id="379" r:id="rId16"/>
    <p:sldId id="268" r:id="rId17"/>
    <p:sldId id="377" r:id="rId18"/>
    <p:sldId id="275" r:id="rId19"/>
    <p:sldId id="271" r:id="rId20"/>
    <p:sldId id="272" r:id="rId21"/>
    <p:sldId id="273" r:id="rId22"/>
    <p:sldId id="276" r:id="rId23"/>
    <p:sldId id="277" r:id="rId24"/>
    <p:sldId id="278" r:id="rId25"/>
    <p:sldId id="279" r:id="rId26"/>
    <p:sldId id="280" r:id="rId27"/>
    <p:sldId id="286" r:id="rId28"/>
    <p:sldId id="281" r:id="rId29"/>
    <p:sldId id="282" r:id="rId30"/>
    <p:sldId id="381" r:id="rId31"/>
    <p:sldId id="283" r:id="rId32"/>
    <p:sldId id="284" r:id="rId33"/>
    <p:sldId id="418" r:id="rId34"/>
    <p:sldId id="285" r:id="rId35"/>
    <p:sldId id="376" r:id="rId36"/>
    <p:sldId id="291" r:id="rId37"/>
    <p:sldId id="287" r:id="rId38"/>
    <p:sldId id="288" r:id="rId39"/>
    <p:sldId id="292" r:id="rId40"/>
    <p:sldId id="289" r:id="rId41"/>
    <p:sldId id="290" r:id="rId42"/>
    <p:sldId id="293" r:id="rId43"/>
    <p:sldId id="294" r:id="rId44"/>
    <p:sldId id="295" r:id="rId45"/>
    <p:sldId id="302" r:id="rId46"/>
    <p:sldId id="296" r:id="rId47"/>
    <p:sldId id="297" r:id="rId48"/>
    <p:sldId id="298" r:id="rId49"/>
    <p:sldId id="303" r:id="rId50"/>
    <p:sldId id="304" r:id="rId51"/>
    <p:sldId id="306" r:id="rId52"/>
    <p:sldId id="371" r:id="rId53"/>
    <p:sldId id="307" r:id="rId54"/>
    <p:sldId id="305" r:id="rId55"/>
    <p:sldId id="308" r:id="rId56"/>
    <p:sldId id="309" r:id="rId57"/>
    <p:sldId id="310" r:id="rId58"/>
    <p:sldId id="311" r:id="rId59"/>
    <p:sldId id="373" r:id="rId60"/>
    <p:sldId id="313" r:id="rId61"/>
    <p:sldId id="314" r:id="rId62"/>
    <p:sldId id="315" r:id="rId63"/>
    <p:sldId id="316" r:id="rId64"/>
    <p:sldId id="425" r:id="rId65"/>
    <p:sldId id="426" r:id="rId66"/>
    <p:sldId id="321" r:id="rId67"/>
    <p:sldId id="423" r:id="rId68"/>
    <p:sldId id="320" r:id="rId69"/>
    <p:sldId id="445" r:id="rId70"/>
    <p:sldId id="450" r:id="rId71"/>
    <p:sldId id="366" r:id="rId72"/>
    <p:sldId id="428" r:id="rId73"/>
    <p:sldId id="429" r:id="rId74"/>
    <p:sldId id="430" r:id="rId75"/>
    <p:sldId id="431" r:id="rId76"/>
    <p:sldId id="330" r:id="rId77"/>
    <p:sldId id="444" r:id="rId78"/>
    <p:sldId id="449" r:id="rId79"/>
    <p:sldId id="446" r:id="rId80"/>
    <p:sldId id="447" r:id="rId81"/>
    <p:sldId id="448" r:id="rId82"/>
    <p:sldId id="332" r:id="rId83"/>
    <p:sldId id="333" r:id="rId84"/>
    <p:sldId id="335" r:id="rId85"/>
    <p:sldId id="337" r:id="rId86"/>
    <p:sldId id="339" r:id="rId87"/>
    <p:sldId id="338" r:id="rId88"/>
    <p:sldId id="341" r:id="rId89"/>
    <p:sldId id="342" r:id="rId90"/>
    <p:sldId id="343" r:id="rId91"/>
    <p:sldId id="344" r:id="rId92"/>
    <p:sldId id="348" r:id="rId93"/>
    <p:sldId id="349" r:id="rId94"/>
    <p:sldId id="351" r:id="rId95"/>
    <p:sldId id="346" r:id="rId96"/>
    <p:sldId id="347" r:id="rId97"/>
    <p:sldId id="361" r:id="rId98"/>
    <p:sldId id="451" r:id="rId99"/>
    <p:sldId id="452" r:id="rId100"/>
    <p:sldId id="453" r:id="rId101"/>
    <p:sldId id="358" r:id="rId102"/>
    <p:sldId id="439" r:id="rId103"/>
    <p:sldId id="359" r:id="rId104"/>
    <p:sldId id="454" r:id="rId105"/>
    <p:sldId id="382" r:id="rId106"/>
    <p:sldId id="383" r:id="rId107"/>
    <p:sldId id="260" r:id="rId108"/>
    <p:sldId id="384" r:id="rId109"/>
    <p:sldId id="385" r:id="rId110"/>
    <p:sldId id="269" r:id="rId111"/>
    <p:sldId id="386" r:id="rId112"/>
    <p:sldId id="387" r:id="rId113"/>
    <p:sldId id="388" r:id="rId114"/>
    <p:sldId id="389" r:id="rId115"/>
    <p:sldId id="390" r:id="rId116"/>
    <p:sldId id="391" r:id="rId117"/>
    <p:sldId id="392" r:id="rId118"/>
    <p:sldId id="393" r:id="rId119"/>
    <p:sldId id="394" r:id="rId120"/>
    <p:sldId id="395" r:id="rId121"/>
    <p:sldId id="396" r:id="rId122"/>
    <p:sldId id="397" r:id="rId123"/>
    <p:sldId id="398" r:id="rId124"/>
    <p:sldId id="399" r:id="rId125"/>
    <p:sldId id="400" r:id="rId126"/>
    <p:sldId id="401" r:id="rId127"/>
    <p:sldId id="402" r:id="rId128"/>
    <p:sldId id="403" r:id="rId129"/>
    <p:sldId id="404" r:id="rId130"/>
    <p:sldId id="405" r:id="rId131"/>
    <p:sldId id="406" r:id="rId132"/>
    <p:sldId id="407" r:id="rId133"/>
    <p:sldId id="408" r:id="rId134"/>
    <p:sldId id="409" r:id="rId135"/>
    <p:sldId id="410" r:id="rId136"/>
    <p:sldId id="411" r:id="rId137"/>
    <p:sldId id="412" r:id="rId138"/>
    <p:sldId id="413" r:id="rId139"/>
    <p:sldId id="299" r:id="rId140"/>
    <p:sldId id="300" r:id="rId141"/>
    <p:sldId id="414" r:id="rId142"/>
    <p:sldId id="301" r:id="rId143"/>
    <p:sldId id="415" r:id="rId144"/>
    <p:sldId id="416" r:id="rId145"/>
    <p:sldId id="417" r:id="rId14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預設章節" id="{18FD4BC8-2DE4-E64F-98A2-E91B6639DBE6}">
          <p14:sldIdLst>
            <p14:sldId id="441"/>
          </p14:sldIdLst>
        </p14:section>
        <p14:section name="First-order logic" id="{022EF725-7566-9D4B-9651-FB18D7726768}">
          <p14:sldIdLst>
            <p14:sldId id="442"/>
            <p14:sldId id="257"/>
            <p14:sldId id="369"/>
            <p14:sldId id="259"/>
            <p14:sldId id="261"/>
            <p14:sldId id="262"/>
            <p14:sldId id="263"/>
          </p14:sldIdLst>
        </p14:section>
        <p14:section name="FOL syntax" id="{54E3E4FA-FC1E-E347-82CF-390FC4EB22AE}">
          <p14:sldIdLst>
            <p14:sldId id="274"/>
            <p14:sldId id="264"/>
            <p14:sldId id="265"/>
            <p14:sldId id="266"/>
            <p14:sldId id="267"/>
            <p14:sldId id="380"/>
            <p14:sldId id="379"/>
            <p14:sldId id="268"/>
            <p14:sldId id="377"/>
          </p14:sldIdLst>
        </p14:section>
        <p14:section name="FOL semantic" id="{1EBBD55C-8A5D-B547-BB89-834740FF9175}">
          <p14:sldIdLst>
            <p14:sldId id="275"/>
            <p14:sldId id="271"/>
            <p14:sldId id="272"/>
            <p14:sldId id="273"/>
            <p14:sldId id="276"/>
            <p14:sldId id="277"/>
            <p14:sldId id="278"/>
            <p14:sldId id="279"/>
            <p14:sldId id="280"/>
            <p14:sldId id="286"/>
            <p14:sldId id="281"/>
            <p14:sldId id="282"/>
            <p14:sldId id="381"/>
            <p14:sldId id="283"/>
            <p14:sldId id="284"/>
            <p14:sldId id="418"/>
            <p14:sldId id="285"/>
            <p14:sldId id="376"/>
          </p14:sldIdLst>
        </p14:section>
        <p14:section name="sat/ valid/ equiv" id="{832829D7-1B1D-6B4A-89D6-BFF6033E8A83}">
          <p14:sldIdLst>
            <p14:sldId id="291"/>
            <p14:sldId id="287"/>
            <p14:sldId id="288"/>
            <p14:sldId id="292"/>
            <p14:sldId id="289"/>
            <p14:sldId id="290"/>
            <p14:sldId id="293"/>
            <p14:sldId id="294"/>
            <p14:sldId id="295"/>
          </p14:sldIdLst>
        </p14:section>
        <p14:section name="more question" id="{F2D679B8-1C8D-F84E-A913-229705F92912}">
          <p14:sldIdLst>
            <p14:sldId id="302"/>
            <p14:sldId id="296"/>
            <p14:sldId id="297"/>
            <p14:sldId id="298"/>
          </p14:sldIdLst>
        </p14:section>
        <p14:section name="Software Verification" id="{A375A08C-FEDF-E54E-B915-8ACB80D8AF12}">
          <p14:sldIdLst>
            <p14:sldId id="303"/>
            <p14:sldId id="304"/>
            <p14:sldId id="306"/>
            <p14:sldId id="371"/>
            <p14:sldId id="307"/>
            <p14:sldId id="305"/>
            <p14:sldId id="308"/>
            <p14:sldId id="309"/>
            <p14:sldId id="310"/>
            <p14:sldId id="311"/>
            <p14:sldId id="373"/>
            <p14:sldId id="313"/>
            <p14:sldId id="314"/>
            <p14:sldId id="315"/>
            <p14:sldId id="316"/>
            <p14:sldId id="425"/>
            <p14:sldId id="426"/>
            <p14:sldId id="321"/>
            <p14:sldId id="423"/>
            <p14:sldId id="320"/>
            <p14:sldId id="445"/>
            <p14:sldId id="450"/>
            <p14:sldId id="366"/>
            <p14:sldId id="428"/>
            <p14:sldId id="429"/>
            <p14:sldId id="430"/>
            <p14:sldId id="431"/>
            <p14:sldId id="330"/>
            <p14:sldId id="444"/>
            <p14:sldId id="449"/>
            <p14:sldId id="446"/>
            <p14:sldId id="447"/>
            <p14:sldId id="448"/>
            <p14:sldId id="332"/>
            <p14:sldId id="333"/>
            <p14:sldId id="335"/>
            <p14:sldId id="337"/>
            <p14:sldId id="339"/>
            <p14:sldId id="338"/>
            <p14:sldId id="341"/>
            <p14:sldId id="342"/>
            <p14:sldId id="343"/>
            <p14:sldId id="344"/>
            <p14:sldId id="348"/>
            <p14:sldId id="349"/>
            <p14:sldId id="351"/>
            <p14:sldId id="346"/>
            <p14:sldId id="347"/>
            <p14:sldId id="361"/>
            <p14:sldId id="451"/>
            <p14:sldId id="452"/>
            <p14:sldId id="453"/>
            <p14:sldId id="358"/>
            <p14:sldId id="439"/>
            <p14:sldId id="359"/>
            <p14:sldId id="454"/>
          </p14:sldIdLst>
        </p14:section>
        <p14:section name="frama-C" id="{B52D1937-3671-0A48-964C-EABF69F1CAF8}">
          <p14:sldIdLst>
            <p14:sldId id="382"/>
            <p14:sldId id="383"/>
            <p14:sldId id="260"/>
            <p14:sldId id="384"/>
            <p14:sldId id="385"/>
            <p14:sldId id="269"/>
            <p14:sldId id="386"/>
            <p14:sldId id="387"/>
            <p14:sldId id="388"/>
            <p14:sldId id="389"/>
            <p14:sldId id="390"/>
            <p14:sldId id="391"/>
            <p14:sldId id="392"/>
            <p14:sldId id="393"/>
            <p14:sldId id="394"/>
            <p14:sldId id="395"/>
            <p14:sldId id="396"/>
            <p14:sldId id="397"/>
            <p14:sldId id="398"/>
            <p14:sldId id="399"/>
            <p14:sldId id="400"/>
            <p14:sldId id="401"/>
            <p14:sldId id="402"/>
            <p14:sldId id="403"/>
            <p14:sldId id="404"/>
            <p14:sldId id="405"/>
            <p14:sldId id="406"/>
            <p14:sldId id="407"/>
            <p14:sldId id="408"/>
            <p14:sldId id="409"/>
            <p14:sldId id="410"/>
            <p14:sldId id="411"/>
            <p14:sldId id="412"/>
            <p14:sldId id="413"/>
            <p14:sldId id="299"/>
            <p14:sldId id="300"/>
            <p14:sldId id="414"/>
            <p14:sldId id="301"/>
            <p14:sldId id="415"/>
            <p14:sldId id="416"/>
            <p14:sldId id="41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est" initials="t" lastIdx="1" clrIdx="0">
    <p:extLst>
      <p:ext uri="{19B8F6BF-5375-455C-9EA6-DF929625EA0E}">
        <p15:presenceInfo xmlns:p15="http://schemas.microsoft.com/office/powerpoint/2012/main" userId="tes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F8D"/>
    <a:srgbClr val="6B9E30"/>
    <a:srgbClr val="EF210D"/>
    <a:srgbClr val="0001FF"/>
    <a:srgbClr val="D500C5"/>
    <a:srgbClr val="FFFFFF"/>
    <a:srgbClr val="BEAF85"/>
    <a:srgbClr val="0432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31"/>
    <p:restoredTop sz="83747"/>
  </p:normalViewPr>
  <p:slideViewPr>
    <p:cSldViewPr snapToGrid="0">
      <p:cViewPr varScale="1">
        <p:scale>
          <a:sx n="105" d="100"/>
          <a:sy n="105" d="100"/>
        </p:scale>
        <p:origin x="188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commentAuthors" Target="commentAuthors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presProps" Target="pres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viewProps" Target="view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tableStyles" Target="tableStyle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>
            <a:extLst>
              <a:ext uri="{FF2B5EF4-FFF2-40B4-BE49-F238E27FC236}">
                <a16:creationId xmlns:a16="http://schemas.microsoft.com/office/drawing/2014/main" id="{05718F13-0ABD-487F-41A7-4112FCBFCCF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DC183732-627F-7C85-2870-ED5E3FE8DA5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8C6EF1-6236-F445-9630-8836E460536D}" type="datetimeFigureOut">
              <a:rPr kumimoji="1" lang="zh-TW" altLang="en-US" smtClean="0"/>
              <a:t>2023/9/18</a:t>
            </a:fld>
            <a:endParaRPr kumimoji="1"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B1BC7435-2CD1-0E56-B454-5880307108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DFAB27A-AC81-1E5C-565D-D630DE8491E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0093CE-A846-644D-A380-51632507227B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07228645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ink/inkAction1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T" type="integer" max="2.14748E9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21T09:40:39.07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38887">
    <iact:property name="dataType"/>
    <iact:actionData xml:id="d0">
      <inkml:trace xmlns:inkml="http://www.w3.org/2003/InkML" xml:id="stk0" contextRef="#ctx0" brushRef="#br0">14139 9377 24575 0,'-23'0'0'8,"-15"0"0"0,-14 0 0 0,16 0 0 0,-5 0 0 0,-1 0 0 0,-4 0 0 1,0 0-435-1,3 0 1 0,-1 0-1 0,-1 0 435 0,-12 0 0 0,-3 0 0 1,1 0 0-1,1 1 0 0,1-1 0 0,0-1 0 0,12-2 0 0,0-2 0 1,-1 0 0-1,1-1 0 0,0 1 0 0,0-1 0 0,0 0 0 0,1 0 0 1,-10-4 0-1,0-1 0 0,2-1 0 0,5-1 0 0,1-1 0 0,0 1 50 0,4 2 0 1,0 1 1-1,2-2-51 0,-9-9 0 0,1-1 0 0,1 1 0 0,0 0 0 1,9 5 0-1,1-1 0 0,5-4 0 0,1 2 0 0,-21 5 488 0,26-4 1 1,0-2-489-1,-19-3 176 0,-6-1-176 0,8-13 0 0,20 23 0 0,-5-26 0 1,25-12 0-1,-2 16 0 0,1-3 0 0,3-8 0 0,2-3 0 0,-2-6 0 0,2-3-198 1,0 17 1-1,0-1 0 0,6 1 197 0,9 1 0 0,6 1 0 0,-1 1 0 1,-5-1 0-1,-2 0 0 0,8 5 0 0,14 4 0 0,7 4 0 0,-2 0 0 1,-11 0 0-1,-1-1 0 0,1 1 0 0,7 0 0 0,2 2 0 0,0 2 0 1,-1 3 0-1,1 2 0 0,0-1 0 0,2-7 0 0,0-2 0 0,4 4-412 0,-4 12 0 1,3 4 0-1,2 1 0 0,-1-3 412 0,1-6 0 0,-1-2 0 0,1-1 0 1,3 1-402-1,-2 4 1 0,4 1 0 0,0 1 0 0,0 0-1 0,-2 0 402 1,4-3 0-1,-1 1 0 0,-1 0 0 0,2 0 0 0,-6 3 0 0,1 1 0 1,1-1 0-1,-1 1 0 0,-2 1 0 0,3-2 0 0,-1 0 0 0,-1 1 0 0,2 2 0 1,4 3 0-1,2 2 0 0,1 1 0 0,-2-3 0 0,0-3 0 0,-1-3 0 1,0 1 0-1,2 2 0 0,-8 5 0 0,1 2 0 0,1 1 0 0,0 0 0 1,0-1 0-1,1-2 0 0,0-1 0 0,1-1 0 0,0 1 0 0,1 1-479 1,2 2 1-1,1 0-1 0,0 1 1 0,0 1 0 0,1 0 478 0,1 2 0 1,0 1 0-1,0 1 0 0,0-1 0 0,2-1 0 0,-7-2 0 0,0 0 0 0,1-2 0 1,0 1 0-1,-1 1 0 0,1 2 0 0,-1 1 0 0,0 3 0 0,0 0 0 1,-1 0 0-1,1 0 0 0,-1-2 0 0,10-1 0 0,-2-2 0 0,1 0 0 1,0 0 0-1,-1 3 0 0,0 1 0 0,0 3 0 0,0 0 0 0,-1 0 0 1,-1-2 0-1,4-3 0 0,-2-1 0 0,-1-1 0 0,1 3-209 0,-9 1 1 0,1 2-1 1,-1 0 1-1,0 0 0 0,-1-1 208 0,3-1 0 0,0-1 0 0,-2 1 0 1,0 1 106-1,-1 2 0 0,-1 3 0 0,-1-1 1 0,0-1-107 0,7-1 0 1,0-2 0-1,-5 1 817 0,8 7 1 0,-6-2-818 0,-8-13 0 0,-3 2 1284 1,-8 12 0-1,-3 0-1284 0,16-9 990 0,-10 12 0 0,0 4-990 0,12 2 1073 0,5 1-1073 1,-31 4 0-1,7-26 0 0,-7 20 0 0,1 3 0 0,25 4 0 0,-22 5 0 1,1 2 0-1,5-14 0 0,-3 1 0 0,-8 11 0 0,-2 2 0 0,7-7 0 1,2-1 0-1,3 12 0 0,-2 2 0 0,-9 0 0 0,0 1 0 0,0-9 0 1,3 2 0-1,-2 0 0 0,8 17 0 0,-4 2 0 0,-11-1 0 0,0-2 0 0,10-9 0 1,1-2 0-1,-12 5 0 0,-1 0 0 0,11 2 0 0,-1 1 0 0,-9 4 0 1,-1 2 0-1,5-1 0 0,-4-2 0 0,-10-13 0 0,-1-3 0 0,8 6 0 1,-9-14 0-1,0-25 0 0,0 6 0 0,-9 10 0 0,-12-14 0 0,-4 21 0 1,-2 4 0-1,-20-11 0 0,3 11 0 0,-2-1 0 0,13-21 0 0,-2-2 0 1,-16 13 0-1,-1-1 0 0,14-14 0 0,-2-3 0 0,-1 5 0 0,-4 2 0 0,2-3 0 1,-3-4 0-1,-2-2-318 0,-6 1 1 0,-6 0 0 0,2 0 317 0,13-1 0 1,1 1 0-1,-1 1 0 0,-9 4 0 0,-3 3 0 0,1-2 0 0,0-4 0 1,0-2 0-1,1 3 0 0,4 2 0 0,0 3 0 0,0-3 0 0,-4-3 0 1,-1-3 0-1,0 0 0 0,3 1 0 0,1-1 0 0,0 2 0 0,-1 5 0 0,-1 1 0 1,1-1 0-1,-4-4 0 0,1-1 0 0,-1 1 0 0,3 3 0 0,1 3 0 1,0-2 0-1,7-2 0 0,0-1 0 0,0-1 0 0,-2-1 0 0,-1-1 0 1,2 1-107-1,7 2 1 0,0 1 0 0,0-1 106 0,-2-2 0 0,0-2 0 1,-1 1 0-1,-2 0 0 0,0 0 0 0,1 0 0 0,-7 0 0 0,1 0 0 0,9 0 0 1,-1 0 0-1,3 0 0 0,-5 0 0 0,1 0 0 0,-9 0 0 0,0 0 0 1,8 0 0-1,1 0 0 0,1 0 0 0,0 0 0 0,-5 0 0 0,2 0 468 1,6 0 0-1,0 0-468 0,-8 0 0 0,0 0 167 0,9 0 1 0,1 0-168 1,-5 0 0-1,2 0 0 0,7 0 0 0,0 0 0 0,-9 0 0 0,1 0 0 0,-15 0 0 1,20 0 0-1,1 0 0 0,-9 0 0 0,11 0 0 0,-24 0 0 0,39 0 0 1,-41 0 0-1,45 0 0 0,-24 0 0 0,33 0 0 0,-13 0 0 0,-1 0 0 1,14 0 0-1,-14 0 0 0,19 0 0 0,-19 0 0 0,5 0 0 0,-26 0 0 1,-11-10 0-1,13 8 0 0,-21-7 0 0,45 9 0 0,-5 0 0 0,19 0 0 1</inkml:trace>
    </iact:actionData>
  </iact:action>
  <iact:action type="add" startTime="49468">
    <iact:property name="dataType"/>
    <iact:actionData xml:id="d1">
      <inkml:trace xmlns:inkml="http://www.w3.org/2003/InkML" xml:id="stk1" contextRef="#ctx0" brushRef="#br0">12446 9271 24575 0,'0'-42'0'20,"0"-1"0"0,0 1 0 0,0-10 0 0,0 8 0 0,0 8 0 0,0 1 0 1,0-3 0-1,9-20 0 0,-6 43 0 0,6-22 0 0,-9 32 0 0,0-32 0 0,0 4 0 1,0-6 0-1,0-5 0 0,0-9 0 0,0-2 0 0,0-5 0 0,0 0 0 0,0 0 0 1,0 5 0-1,0 20 0 0,0 4 0 0,0-9 0 0,0 31 0 0,0-10 0 0,0 14 0 1,0-14 0-1,19 19 0 0,-14 0 0 0,14 0 0 0,-1 0 0 0,6-18 0 1,28 13 0-1,-8-14 0 0,8 19 0 0,-10 0 0 0,-9 0 0 0,-12 0 0 0,8 0 0 1,-6 19 0-1,1-14 0 0,13 32 0 0,-32-32 0 0,14 23 0 0,0-7 0 0,-15 31 0 1,15 4 0-1,-17-15 0 0,-4 1 0 0,2-9 0 0,0 0 0 0,0 7 0 0,0 2 0 1,0-4 0-1,0-1 0 0,0 20 0 0,2-17 0 0,-4-3 0 0,-17 1 0 0,15 14 0 1,-5-23 0-1,-1 0 0 0,-9 28 0 0,14-1 0 0,-5-16 0 0,2-2 0 1,8 0 0-1,-9-8 0 0,-1 1 0 0,5 2 0 0,-14-12 0 0,19-12 0 0,0-9 0 1,0 0 0-1,-19 0 0 0,15 0 0 0,-25 0 0 0,8-9 0 0,-12 6 0 0,10-6 0 1,-15 9 0-1,33 0 0 0,-13 0 0 0,18 0 0 0,-19 0 0 0,14 0 0 0,-23 0 0 1,7 0 0-1,-12 0 0 0,-9 0 0 0,18 0 0 0,5 0 0 0,19 0 0 1</inkml:trace>
    </iact:actionData>
  </iact:action>
</iact:action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058D71-BD9B-9243-B5D7-098B83AE44FE}" type="datetimeFigureOut">
              <a:rPr kumimoji="1" lang="zh-TW" altLang="en-US" smtClean="0"/>
              <a:t>2023/9/18</a:t>
            </a:fld>
            <a:endParaRPr kumimoji="1"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672466-EFD4-0641-9F45-DA0E86A7E864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99669791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603436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266731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備忘稿版面配置區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¬∃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𝑅</m:t>
                      </m:r>
                      <m:d>
                        <m:dPr>
                          <m:ctrlP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  ∨  ∀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∃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𝑒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. </m:t>
                      </m:r>
                      <m:d>
                        <m:dPr>
                          <m:ctrlP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d>
                                <m:dPr>
                                  <m:ctrlP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</m:d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∧</m:t>
                              </m:r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d>
                                <m:dPr>
                                  <m:ctrlP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d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 ∨  </m:t>
                              </m:r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d>
                                <m:dPr>
                                  <m:ctrlP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d>
                            </m:e>
                          </m:d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d>
                            <m:dPr>
                              <m:ctrlP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</m:d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d>
                            <m:dPr>
                              <m:ctrlP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d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d>
                            <m:dPr>
                              <m:ctrlP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</m:d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d>
                            <m:dPr>
                              <m:ctrlP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3" name="備忘稿版面配置區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altLang="zh-TW" b="0" i="0">
                    <a:latin typeface="Cambria Math" panose="02040503050406030204" pitchFamily="18" charset="0"/>
                  </a:rPr>
                  <a:t>¬∃𝑥,𝑦.𝑅(𝑥,𝑦)   ∨  ∀𝑥,𝑦∃𝑎,𝑏,𝑐,𝑑,𝑒. ((𝑅(𝑥,𝑎)∧𝑅(𝑎,𝑏)  ∨  𝑅(𝑥,𝑏))∧𝑅(𝑏,𝑐)∧𝑅(𝑐,𝑑)∧𝑅(𝑑,𝑒)∧𝑅(𝑒,𝑦))</a:t>
                </a:r>
                <a:endParaRPr kumimoji="1" lang="zh-TW" altLang="en-US" dirty="0"/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321537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5580285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644124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8547458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055129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TW" altLang="en-US" dirty="0"/>
              <a:t>  習題</a:t>
            </a:r>
          </a:p>
        </p:txBody>
      </p:sp>
    </p:spTree>
    <p:extLst>
      <p:ext uri="{BB962C8B-B14F-4D97-AF65-F5344CB8AC3E}">
        <p14:creationId xmlns:p14="http://schemas.microsoft.com/office/powerpoint/2010/main" val="2792727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994710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667696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205761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TW" dirty="0" err="1"/>
              <a:t>anthony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850515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294634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733649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124575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372449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260645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4524514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531528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946754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784024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154442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93632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2514258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1567266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30340476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1794946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2699368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6694375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備忘稿版面配置區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kumimoji="1" lang="en-US" altLang="zh-TW" dirty="0"/>
                  <a:t>Not FOL</a:t>
                </a:r>
                <a:endParaRPr kumimoji="1" lang="zh-TW" altLang="en-US" dirty="0"/>
              </a:p>
            </p:txBody>
          </p:sp>
        </mc:Choice>
        <mc:Fallback xmlns="">
          <p:sp>
            <p:nvSpPr>
              <p:cNvPr id="3" name="備忘稿版面配置區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kumimoji="1" lang="en-US" altLang="zh-TW" dirty="0"/>
                  <a:t>-&gt;   </a:t>
                </a:r>
                <a:r>
                  <a:rPr kumimoji="1" lang="zh-TW" altLang="en-US" dirty="0"/>
                  <a:t>應該是 </a:t>
                </a:r>
                <a:r>
                  <a:rPr kumimoji="1" lang="en-US" altLang="zh-TW" dirty="0"/>
                  <a:t>and</a:t>
                </a:r>
              </a:p>
              <a:p>
                <a:endParaRPr kumimoji="1" lang="en-US" altLang="zh-TW" dirty="0"/>
              </a:p>
              <a:p>
                <a:r>
                  <a:rPr lang="en-US" altLang="zh-TW" b="0" i="0" dirty="0">
                    <a:latin typeface="Cambria Math" panose="02040503050406030204" pitchFamily="18" charset="0"/>
                  </a:rPr>
                  <a:t>𝐻</a:t>
                </a:r>
                <a:r>
                  <a:rPr lang="en" altLang="zh-TW" b="0" i="0" dirty="0">
                    <a:latin typeface="Cambria Math" panose="02040503050406030204" pitchFamily="18" charset="0"/>
                  </a:rPr>
                  <a:t>(</a:t>
                </a:r>
                <a:r>
                  <a:rPr lang="en" altLang="zh-TW" i="0" dirty="0">
                    <a:latin typeface="Cambria Math" panose="02040503050406030204" pitchFamily="18" charset="0"/>
                  </a:rPr>
                  <a:t>𝑄</a:t>
                </a:r>
                <a:r>
                  <a:rPr lang="en-US" altLang="zh-TW" b="0" i="0" dirty="0">
                    <a:latin typeface="Cambria Math" panose="02040503050406030204" pitchFamily="18" charset="0"/>
                  </a:rPr>
                  <a:t>, 𝑘</a:t>
                </a:r>
                <a:r>
                  <a:rPr lang="en" altLang="zh-TW" b="0" i="0" dirty="0">
                    <a:latin typeface="Cambria Math" panose="02040503050406030204" pitchFamily="18" charset="0"/>
                  </a:rPr>
                  <a:t>)</a:t>
                </a:r>
                <a:r>
                  <a:rPr lang="en" altLang="zh-TW" i="0" dirty="0">
                    <a:latin typeface="Cambria Math" panose="02040503050406030204" pitchFamily="18" charset="0"/>
                  </a:rPr>
                  <a:t>≜ 𝑤𝑝(𝑆, </a:t>
                </a:r>
                <a:r>
                  <a:rPr lang="en-US" altLang="zh-TW" b="0" i="0" dirty="0">
                    <a:latin typeface="Cambria Math" panose="02040503050406030204" pitchFamily="18" charset="0"/>
                  </a:rPr>
                  <a:t>𝐵∧𝐻</a:t>
                </a:r>
                <a:r>
                  <a:rPr lang="en" altLang="zh-TW" b="0" i="0" dirty="0">
                    <a:latin typeface="Cambria Math" panose="02040503050406030204" pitchFamily="18" charset="0"/>
                  </a:rPr>
                  <a:t>(</a:t>
                </a:r>
                <a:r>
                  <a:rPr lang="en" altLang="zh-TW" i="0" dirty="0">
                    <a:latin typeface="Cambria Math" panose="02040503050406030204" pitchFamily="18" charset="0"/>
                  </a:rPr>
                  <a:t>𝑄</a:t>
                </a:r>
                <a:r>
                  <a:rPr lang="en-US" altLang="zh-TW" b="0" i="0" dirty="0">
                    <a:latin typeface="Cambria Math" panose="02040503050406030204" pitchFamily="18" charset="0"/>
                  </a:rPr>
                  <a:t>,  𝑘−1))  </a:t>
                </a:r>
                <a:r>
                  <a:rPr kumimoji="1" lang="en-US" altLang="zh-TW" dirty="0"/>
                  <a:t>? ?</a:t>
                </a:r>
              </a:p>
              <a:p>
                <a:r>
                  <a:rPr kumimoji="1" lang="en-US" altLang="zh-TW" dirty="0"/>
                  <a:t>Not FOL</a:t>
                </a:r>
                <a:endParaRPr kumimoji="1" lang="zh-TW" altLang="en-US" dirty="0"/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5633441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3481626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274860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3306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9820017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1215555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7627680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5447647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5890621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987213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3394823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219361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216946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644748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301199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10670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FC470-C118-AC4D-8820-B2307DC4FB75}" type="datetime1">
              <a:rPr kumimoji="1" lang="zh-TW" altLang="en-US" smtClean="0"/>
              <a:t>2023/9/18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263904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DF16E-AD4D-AF41-A609-6CAC80BE2D33}" type="datetime1">
              <a:rPr kumimoji="1" lang="zh-TW" altLang="en-US" smtClean="0"/>
              <a:t>2023/9/18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33827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C6CE1-74D5-EA49-AA1E-97562296F63C}" type="datetime1">
              <a:rPr kumimoji="1" lang="zh-TW" altLang="en-US" smtClean="0"/>
              <a:t>2023/9/18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822624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269B8-91E9-C34C-A48B-5027E29AD1DF}" type="datetime1">
              <a:rPr kumimoji="1" lang="zh-TW" altLang="en-US" smtClean="0"/>
              <a:t>2023/9/18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363408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bg>
      <p:bgPr>
        <a:solidFill>
          <a:srgbClr val="004F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 algn="ctr">
              <a:defRPr sz="6000">
                <a:solidFill>
                  <a:srgbClr val="FFFFFF"/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543D3399-EC15-C07A-D372-4151A91F608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610350" y="-131763"/>
            <a:ext cx="25336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857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70F63-D647-354C-905B-3375D84FA613}" type="datetime1">
              <a:rPr kumimoji="1" lang="zh-TW" altLang="en-US" smtClean="0"/>
              <a:t>2023/9/18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563226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DB80C-1FE4-EE4F-8CDF-A833C82DDB22}" type="datetime1">
              <a:rPr kumimoji="1" lang="zh-TW" altLang="en-US" smtClean="0"/>
              <a:t>2023/9/18</a:t>
            </a:fld>
            <a:endParaRPr kumimoji="1"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576665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25B69-1E70-CD4A-9295-69A6499AA377}" type="datetime1">
              <a:rPr kumimoji="1" lang="zh-TW" altLang="en-US" smtClean="0"/>
              <a:t>2023/9/18</a:t>
            </a:fld>
            <a:endParaRPr kumimoji="1"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201819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A3915-6584-7044-874F-613D37589D40}" type="datetime1">
              <a:rPr kumimoji="1" lang="zh-TW" altLang="en-US" smtClean="0"/>
              <a:t>2023/9/18</a:t>
            </a:fld>
            <a:endParaRPr kumimoji="1"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341718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42EB1-8687-1447-8825-27F6DA6C528B}" type="datetime1">
              <a:rPr kumimoji="1" lang="zh-TW" altLang="en-US" smtClean="0"/>
              <a:t>2023/9/18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990967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FFB97-6751-0C45-B3A1-5000F866A48F}" type="datetime1">
              <a:rPr kumimoji="1" lang="zh-TW" altLang="en-US" smtClean="0"/>
              <a:t>2023/9/18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223254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1470D2-3BCE-7849-8BFA-5623513BC59E}" type="datetime1">
              <a:rPr kumimoji="1" lang="zh-TW" altLang="en-US" smtClean="0"/>
              <a:t>2023/9/18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FECE2-89DF-8141-ABBF-A45DE701B87E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07047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004F8D"/>
          </a:solidFill>
          <a:latin typeface="+mj-lt"/>
          <a:ea typeface="Microsoft JhengHei" panose="020B0604030504040204" pitchFamily="34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Microsoft JhengHei" panose="020B0604030504040204" pitchFamily="34" charset="-12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icrosoft JhengHei" panose="020B0604030504040204" pitchFamily="34" charset="-12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Microsoft JhengHei" panose="020B0604030504040204" pitchFamily="34" charset="-12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Microsoft JhengHei" panose="020B0604030504040204" pitchFamily="34" charset="-12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Microsoft JhengHei" panose="020B0604030504040204" pitchFamily="34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0.png"/><Relationship Id="rId4" Type="http://schemas.openxmlformats.org/officeDocument/2006/relationships/image" Target="../media/image81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10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4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9.png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2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Relationship Id="rId9" Type="http://schemas.openxmlformats.org/officeDocument/2006/relationships/image" Target="../media/image102.png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3" Type="http://schemas.microsoft.com/office/2011/relationships/inkAction" Target="../ink/inkAction1.xml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0.png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6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cvc5.github.io/app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0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0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6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8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0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0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0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60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0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0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4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image" Target="../media/image600.png"/><Relationship Id="rId1" Type="http://schemas.openxmlformats.org/officeDocument/2006/relationships/slideLayout" Target="../slideLayouts/slideLayout4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4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4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0.png"/><Relationship Id="rId3" Type="http://schemas.openxmlformats.org/officeDocument/2006/relationships/image" Target="../media/image79.png"/><Relationship Id="rId7" Type="http://schemas.openxmlformats.org/officeDocument/2006/relationships/image" Target="../media/image35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0.png"/><Relationship Id="rId5" Type="http://schemas.openxmlformats.org/officeDocument/2006/relationships/image" Target="../media/image330.png"/><Relationship Id="rId4" Type="http://schemas.openxmlformats.org/officeDocument/2006/relationships/image" Target="../media/image320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661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1.png"/><Relationship Id="rId4" Type="http://schemas.openxmlformats.org/officeDocument/2006/relationships/image" Target="../media/image69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DF2ADF0-4B5F-B129-CB5D-D7F2C8F658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zh-TW" dirty="0"/>
              <a:t>SMT solver</a:t>
            </a:r>
            <a:br>
              <a:rPr kumimoji="1" lang="en-US" altLang="zh-TW" dirty="0"/>
            </a:br>
            <a:r>
              <a:rPr kumimoji="1" lang="en-US" altLang="zh-TW" dirty="0"/>
              <a:t>&amp; </a:t>
            </a:r>
            <a:r>
              <a:rPr kumimoji="1" lang="en-US" altLang="zh-TW"/>
              <a:t>program verification</a:t>
            </a:r>
            <a:endParaRPr kumimoji="1" lang="zh-TW" altLang="en-US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F822A7E5-6B5C-B4A3-46CC-5DCE72BF5F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2999" y="3602037"/>
            <a:ext cx="7220415" cy="2754313"/>
          </a:xfrm>
        </p:spPr>
        <p:txBody>
          <a:bodyPr>
            <a:normAutofit fontScale="92500" lnSpcReduction="10000"/>
          </a:bodyPr>
          <a:lstStyle/>
          <a:p>
            <a:r>
              <a:rPr kumimoji="1" lang="en-US" altLang="zh-TW" b="1" dirty="0">
                <a:solidFill>
                  <a:schemeClr val="bg1"/>
                </a:solidFill>
              </a:rPr>
              <a:t>Lecturer: Yu-Fang Chen</a:t>
            </a:r>
          </a:p>
          <a:p>
            <a:endParaRPr kumimoji="1" lang="en-US" altLang="zh-TW" dirty="0">
              <a:solidFill>
                <a:schemeClr val="bg1"/>
              </a:solidFill>
            </a:endParaRPr>
          </a:p>
          <a:p>
            <a:endParaRPr kumimoji="1" lang="en-US" altLang="zh-TW" dirty="0">
              <a:solidFill>
                <a:schemeClr val="bg1"/>
              </a:solidFill>
            </a:endParaRPr>
          </a:p>
          <a:p>
            <a:endParaRPr kumimoji="1" lang="en-US" altLang="zh-TW" dirty="0">
              <a:solidFill>
                <a:schemeClr val="bg1"/>
              </a:solidFill>
            </a:endParaRPr>
          </a:p>
          <a:p>
            <a:pPr algn="l"/>
            <a:r>
              <a:rPr kumimoji="1" lang="en-US" altLang="zh-TW" sz="1800" dirty="0">
                <a:solidFill>
                  <a:schemeClr val="bg1"/>
                </a:solidFill>
              </a:rPr>
              <a:t>Credits:</a:t>
            </a:r>
          </a:p>
          <a:p>
            <a:pPr algn="l"/>
            <a:r>
              <a:rPr kumimoji="1" lang="en-US" altLang="zh-TW" sz="1800" dirty="0">
                <a:solidFill>
                  <a:schemeClr val="bg1"/>
                </a:solidFill>
              </a:rPr>
              <a:t>Thanks to Yu-Chia Chen for making the slides.</a:t>
            </a:r>
            <a:br>
              <a:rPr kumimoji="1" lang="en-US" altLang="zh-TW" sz="1800" dirty="0">
                <a:solidFill>
                  <a:schemeClr val="bg1"/>
                </a:solidFill>
              </a:rPr>
            </a:br>
            <a:r>
              <a:rPr kumimoji="1" lang="en-US" altLang="zh-TW" sz="1800" dirty="0">
                <a:solidFill>
                  <a:schemeClr val="bg1"/>
                </a:solidFill>
              </a:rPr>
              <a:t>The contents are based on the Slides of Ming-Hsien Tsai, Anthony Lin and David </a:t>
            </a:r>
            <a:r>
              <a:rPr kumimoji="1" lang="en-US" altLang="zh-TW" sz="1800" dirty="0" err="1">
                <a:solidFill>
                  <a:schemeClr val="bg1"/>
                </a:solidFill>
              </a:rPr>
              <a:t>Mantre</a:t>
            </a:r>
            <a:endParaRPr kumimoji="1" lang="zh-TW" altLang="en-US" sz="1800" dirty="0">
              <a:solidFill>
                <a:schemeClr val="bg1"/>
              </a:solidFill>
            </a:endParaRPr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C7CE0D66-36AE-8F70-AD8B-98C840BBF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0B691EF-F858-5DA2-1EF9-A0A0C458A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1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792042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21F58AF-D2DC-251A-9B41-222883393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“Atoms” (simplified)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793FE01C-6F64-8C32-ACCA-0FEE677AC97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" altLang="zh-TW" dirty="0"/>
                  <a:t>Examples of “atomic formulas” (“atoms”) in FOL: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𝑚𝑎𝑛</m:t>
                      </m:r>
                      <m:d>
                        <m:dPr>
                          <m:ctrlP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TW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             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𝑒𝑣𝑒𝑛</m:t>
                      </m:r>
                      <m:d>
                        <m:dPr>
                          <m:ctrlP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TW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              </m:t>
                      </m:r>
                      <m:r>
                        <a:rPr lang="en-US" altLang="zh-TW" b="0" i="1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𝑚𝑝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" altLang="zh-TW" dirty="0"/>
              </a:p>
              <a:p>
                <a:pPr marL="0" indent="0">
                  <a:buNone/>
                </a:pPr>
                <a:endParaRPr lang="en" altLang="zh-TW" dirty="0"/>
              </a:p>
              <a:p>
                <a:pPr marL="0" indent="0">
                  <a:buNone/>
                </a:pPr>
                <a:endParaRPr lang="en" altLang="zh-TW" dirty="0"/>
              </a:p>
              <a:p>
                <a:r>
                  <a:rPr lang="en" altLang="zh-TW" dirty="0"/>
                  <a:t>Relations have arities (# arguments):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𝑚𝑎𝑛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𝑒𝑣𝑒𝑛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" altLang="zh-TW" dirty="0"/>
                  <a:t>have arity 1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𝑚𝑝</m:t>
                    </m:r>
                  </m:oMath>
                </a14:m>
                <a:r>
                  <a:rPr lang="en" altLang="zh-TW" dirty="0"/>
                  <a:t> has arity 2</a:t>
                </a:r>
              </a:p>
              <a:p>
                <a:r>
                  <a:rPr lang="en" altLang="zh-TW" dirty="0"/>
                  <a:t>Relation with arity 0 is a proposition, e.g.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𝑚𝑎𝑛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(“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𝐽𝑜h𝑛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”)</m:t>
                    </m:r>
                  </m:oMath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793FE01C-6F64-8C32-ACCA-0FEE677AC97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447" t="-2326" b="-174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8306994-EAF5-BC9E-1795-499108B30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B18BB7F6-FDB9-B00F-6DB5-7E8B861AF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10</a:t>
            </a:fld>
            <a:endParaRPr kumimoji="1" lang="zh-TW" altLang="en-US"/>
          </a:p>
        </p:txBody>
      </p:sp>
      <p:sp>
        <p:nvSpPr>
          <p:cNvPr id="9" name="橢圓圖說文字 8">
            <a:extLst>
              <a:ext uri="{FF2B5EF4-FFF2-40B4-BE49-F238E27FC236}">
                <a16:creationId xmlns:a16="http://schemas.microsoft.com/office/drawing/2014/main" id="{77F38CD8-42A4-1DD9-A46F-6805564AF567}"/>
              </a:ext>
            </a:extLst>
          </p:cNvPr>
          <p:cNvSpPr/>
          <p:nvPr/>
        </p:nvSpPr>
        <p:spPr>
          <a:xfrm>
            <a:off x="6075163" y="3094169"/>
            <a:ext cx="1850731" cy="848844"/>
          </a:xfrm>
          <a:prstGeom prst="wedgeEllipseCallout">
            <a:avLst>
              <a:gd name="adj1" fmla="val -34139"/>
              <a:gd name="adj2" fmla="val -7794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" altLang="zh-TW" sz="2100" dirty="0"/>
              <a:t>Predicate</a:t>
            </a:r>
          </a:p>
          <a:p>
            <a:pPr algn="ctr"/>
            <a:r>
              <a:rPr lang="en" altLang="zh-TW" sz="2100" dirty="0"/>
              <a:t>/Relation</a:t>
            </a:r>
            <a:endParaRPr kumimoji="1" lang="zh-TW" altLang="en-US" sz="2100" dirty="0"/>
          </a:p>
        </p:txBody>
      </p:sp>
      <p:sp>
        <p:nvSpPr>
          <p:cNvPr id="11" name="橢圓圖說文字 10">
            <a:extLst>
              <a:ext uri="{FF2B5EF4-FFF2-40B4-BE49-F238E27FC236}">
                <a16:creationId xmlns:a16="http://schemas.microsoft.com/office/drawing/2014/main" id="{FE277F60-AA9F-9FBC-A10A-202972D8C419}"/>
              </a:ext>
            </a:extLst>
          </p:cNvPr>
          <p:cNvSpPr/>
          <p:nvPr/>
        </p:nvSpPr>
        <p:spPr>
          <a:xfrm>
            <a:off x="3826004" y="3176512"/>
            <a:ext cx="1738773" cy="504989"/>
          </a:xfrm>
          <a:prstGeom prst="wedgeEllipseCallout">
            <a:avLst>
              <a:gd name="adj1" fmla="val 7599"/>
              <a:gd name="adj2" fmla="val -11116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" altLang="zh-TW" sz="2100" dirty="0"/>
              <a:t>Constant</a:t>
            </a:r>
            <a:endParaRPr kumimoji="1" lang="zh-TW" altLang="en-US" sz="2100" dirty="0"/>
          </a:p>
        </p:txBody>
      </p:sp>
      <p:sp>
        <p:nvSpPr>
          <p:cNvPr id="12" name="橢圓圖說文字 11">
            <a:extLst>
              <a:ext uri="{FF2B5EF4-FFF2-40B4-BE49-F238E27FC236}">
                <a16:creationId xmlns:a16="http://schemas.microsoft.com/office/drawing/2014/main" id="{0DAFD1E8-FD53-B790-2431-00D180021050}"/>
              </a:ext>
            </a:extLst>
          </p:cNvPr>
          <p:cNvSpPr/>
          <p:nvPr/>
        </p:nvSpPr>
        <p:spPr>
          <a:xfrm>
            <a:off x="1576851" y="3176512"/>
            <a:ext cx="1594974" cy="504989"/>
          </a:xfrm>
          <a:prstGeom prst="wedgeEllipseCallout">
            <a:avLst>
              <a:gd name="adj1" fmla="val 12772"/>
              <a:gd name="adj2" fmla="val -12334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" altLang="zh-TW" sz="2100" dirty="0"/>
              <a:t>variable</a:t>
            </a:r>
            <a:endParaRPr kumimoji="1" lang="zh-TW" altLang="en-US" sz="2100" dirty="0"/>
          </a:p>
        </p:txBody>
      </p:sp>
    </p:spTree>
    <p:extLst>
      <p:ext uri="{BB962C8B-B14F-4D97-AF65-F5344CB8AC3E}">
        <p14:creationId xmlns:p14="http://schemas.microsoft.com/office/powerpoint/2010/main" val="3276953316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標題 1">
                <a:extLst>
                  <a:ext uri="{FF2B5EF4-FFF2-40B4-BE49-F238E27FC236}">
                    <a16:creationId xmlns:a16="http://schemas.microsoft.com/office/drawing/2014/main" id="{DCB28D52-EB7D-7ED9-1B4A-C16DF2F1C234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kumimoji="1" lang="en-US" altLang="zh-TW" b="1" dirty="0"/>
                  <a:t>Example </a:t>
                </a:r>
                <a14:m>
                  <m:oMath xmlns:m="http://schemas.openxmlformats.org/officeDocument/2006/math">
                    <m:r>
                      <a:rPr kumimoji="1" lang="en-US" altLang="zh-TW" b="1" i="1" smtClean="0">
                        <a:latin typeface="Cambria Math" panose="02040503050406030204" pitchFamily="18" charset="0"/>
                      </a:rPr>
                      <m:t>𝒘𝒑</m:t>
                    </m:r>
                  </m:oMath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2" name="標題 1">
                <a:extLst>
                  <a:ext uri="{FF2B5EF4-FFF2-40B4-BE49-F238E27FC236}">
                    <a16:creationId xmlns:a16="http://schemas.microsoft.com/office/drawing/2014/main" id="{DCB28D52-EB7D-7ED9-1B4A-C16DF2F1C23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l="-321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A6D61CBE-1DA0-435D-2FD5-6149DD207EFC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" altLang="zh-TW" sz="16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" altLang="zh-TW" sz="16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" altLang="zh-TW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∧</m:t>
                    </m:r>
                    <m:r>
                      <a:rPr lang="en" altLang="zh-TW" sz="16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altLang="zh-TW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→</m:t>
                    </m:r>
                    <m:r>
                      <a:rPr lang="en" altLang="zh-TW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𝑤𝑝</m:t>
                    </m:r>
                    <m:d>
                      <m:dPr>
                        <m:ctrlPr>
                          <a:rPr lang="en" altLang="zh-TW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" altLang="zh-TW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" altLang="zh-TW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" altLang="zh-TW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d>
                  </m:oMath>
                </a14:m>
                <a:endParaRPr lang="en-US" altLang="zh-TW" sz="16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r>
                  <a:rPr lang="en" altLang="zh-TW" sz="16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" altLang="zh-TW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" altLang="zh-TW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∧</m:t>
                    </m:r>
                    <m:r>
                      <a:rPr lang="en" altLang="zh-TW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altLang="zh-TW" sz="16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→</m:t>
                    </m:r>
                    <m:d>
                      <m:dPr>
                        <m:ctrlPr>
                          <a:rPr lang="en-US" altLang="zh-TW" sz="16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" altLang="zh-TW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" altLang="zh-TW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≥0</m:t>
                        </m:r>
                      </m:e>
                    </m:d>
                  </m:oMath>
                </a14:m>
                <a:endParaRPr lang="en-US" altLang="zh-TW" sz="1600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r>
                  <a:rPr lang="en" altLang="zh-TW" sz="16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" altLang="zh-TW" sz="16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" altLang="zh-TW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∧</m:t>
                    </m:r>
                    <m:r>
                      <a:rPr lang="en" altLang="zh-TW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𝐵</m:t>
                    </m:r>
                    <m:r>
                      <a:rPr lang="en" altLang="zh-TW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∧</m:t>
                    </m:r>
                    <m:d>
                      <m:dPr>
                        <m:ctrlPr>
                          <a:rPr lang="en" altLang="zh-TW" sz="16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" altLang="zh-TW" sz="1600" i="1" dirty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" altLang="zh-TW" sz="1600" i="1" dirty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zh-TW" sz="1600" b="0" i="1" dirty="0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</m:d>
                    <m:r>
                      <a:rPr lang="en-US" altLang="zh-TW" sz="1600" b="0" i="1" dirty="0" smtClean="0">
                        <a:latin typeface="Cambria Math" panose="02040503050406030204" pitchFamily="18" charset="0"/>
                      </a:rPr>
                      <m:t>→</m:t>
                    </m:r>
                    <m:r>
                      <a:rPr lang="zh-TW" altLang="en-US" sz="1600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" altLang="zh-TW" sz="1600" i="1" dirty="0">
                        <a:latin typeface="Cambria Math" panose="02040503050406030204" pitchFamily="18" charset="0"/>
                      </a:rPr>
                      <m:t>𝑤𝑝</m:t>
                    </m:r>
                    <m:d>
                      <m:dPr>
                        <m:ctrlPr>
                          <a:rPr lang="en" altLang="zh-TW" sz="16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" altLang="zh-TW" sz="1600" i="1" dirty="0"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" altLang="zh-TW" sz="1600" i="1" dirty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" altLang="zh-TW" sz="1600" i="1" dirty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altLang="zh-TW" sz="1600" b="0" i="1" dirty="0" smtClean="0"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US" altLang="zh-TW" sz="1600" b="0" i="1" dirty="0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</m:d>
                  </m:oMath>
                </a14:m>
                <a:endParaRPr kumimoji="1" lang="en-US" altLang="zh-TW" sz="1600" dirty="0">
                  <a:latin typeface="Cambria Math" panose="02040503050406030204" pitchFamily="18" charset="0"/>
                </a:endParaRPr>
              </a:p>
              <a:p>
                <a:endParaRPr kumimoji="1" lang="en-US" altLang="zh-TW" sz="160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600" i="1" dirty="0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altLang="zh-TW" sz="1600" dirty="0">
                          <a:latin typeface="Cambria Math" panose="02040503050406030204" pitchFamily="18" charset="0"/>
                        </a:rPr>
                        <m:t>→</m:t>
                      </m:r>
                      <m:r>
                        <a:rPr lang="en" altLang="zh-TW" sz="1600" i="1" dirty="0">
                          <a:latin typeface="Cambria Math" panose="02040503050406030204" pitchFamily="18" charset="0"/>
                        </a:rPr>
                        <m:t>𝑤𝑝</m:t>
                      </m:r>
                      <m:d>
                        <m:dPr>
                          <m:ctrlPr>
                            <a:rPr lang="en" altLang="zh-TW" sz="1600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n" altLang="zh-TW" sz="1600" b="1" dirty="0">
                              <a:latin typeface="Cambria Math" panose="02040503050406030204" pitchFamily="18" charset="0"/>
                            </a:rPr>
                            <m:t>while</m:t>
                          </m:r>
                          <m:r>
                            <a:rPr lang="en" altLang="zh-TW" sz="1600" b="1" i="1" dirty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" altLang="zh-TW" sz="1600" i="1" dirty="0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" altLang="zh-TW" sz="1600" i="1" dirty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" altLang="zh-TW" sz="1600" b="1" dirty="0">
                              <a:latin typeface="Cambria Math" panose="02040503050406030204" pitchFamily="18" charset="0"/>
                            </a:rPr>
                            <m:t>do</m:t>
                          </m:r>
                          <m:r>
                            <a:rPr lang="en" altLang="zh-TW" sz="1600" i="1" dirty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" altLang="zh-TW" sz="1600" i="1" dirty="0"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lang="en" altLang="zh-TW" sz="1600" i="1" dirty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" altLang="zh-TW" sz="1600" b="1" dirty="0">
                              <a:latin typeface="Cambria Math" panose="02040503050406030204" pitchFamily="18" charset="0"/>
                            </a:rPr>
                            <m:t>od</m:t>
                          </m:r>
                          <m:r>
                            <a:rPr lang="en" altLang="zh-TW" sz="1600" i="1" dirty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altLang="zh-TW" sz="1600" i="1" dirty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altLang="zh-TW" sz="1600" i="1" dirty="0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altLang="zh-TW" sz="1600" i="1" dirty="0">
                              <a:latin typeface="Cambria Math" panose="02040503050406030204" pitchFamily="18" charset="0"/>
                            </a:rPr>
                            <m:t>∧¬</m:t>
                          </m:r>
                          <m:r>
                            <a:rPr lang="en-US" altLang="zh-TW" sz="1600" i="1" dirty="0" smtClean="0">
                              <a:solidFill>
                                <a:srgbClr val="EF210D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d>
                    </m:oMath>
                  </m:oMathPara>
                </a14:m>
                <a:endParaRPr kumimoji="1" lang="en-US" altLang="zh-TW" sz="15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kumimoji="1" lang="en-US" altLang="zh-TW" sz="1800" i="1" dirty="0"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≥100∧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≥10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000" b="1">
                          <a:latin typeface="Cambria Math" panose="02040503050406030204" pitchFamily="18" charset="0"/>
                        </a:rPr>
                        <m:t>while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≥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kumimoji="1" lang="en-US" altLang="zh-TW" sz="2000" b="1">
                          <a:latin typeface="Cambria Math" panose="02040503050406030204" pitchFamily="18" charset="0"/>
                        </a:rPr>
                        <m:t>do</m:t>
                      </m:r>
                    </m:oMath>
                    <m:oMath xmlns:m="http://schemas.openxmlformats.org/officeDocument/2006/math"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𝑦</m:t>
                      </m:r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000" b="1">
                          <a:latin typeface="Cambria Math" panose="02040503050406030204" pitchFamily="18" charset="0"/>
                        </a:rPr>
                        <m:t>od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≥0</m:t>
                          </m:r>
                        </m:e>
                      </m:d>
                    </m:oMath>
                  </m:oMathPara>
                </a14:m>
                <a:endParaRPr kumimoji="1" lang="zh-TW" altLang="en-US" sz="3200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A6D61CBE-1DA0-435D-2FD5-6149DD207EF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>
                <a:blip r:embed="rId4"/>
                <a:stretch>
                  <a:fillRect l="-977" t="-872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F32B7A7C-3CA6-D439-1206-1DF32308673D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indent="0">
                  <a:lnSpc>
                    <a:spcPct val="100000"/>
                  </a:lnSpc>
                  <a:buNone/>
                </a:pPr>
                <a:r>
                  <a:rPr kumimoji="1" lang="en-US" altLang="zh-TW" sz="1600" b="1" dirty="0">
                    <a:latin typeface="Cambria Math" panose="02040503050406030204" pitchFamily="18" charset="0"/>
                  </a:rPr>
                  <a:t>Decide:</a:t>
                </a:r>
              </a:p>
              <a:p>
                <a:pPr marL="0" indent="0">
                  <a:lnSpc>
                    <a:spcPct val="1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TW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kumimoji="1" lang="en-US" altLang="zh-TW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kumimoji="1" lang="en-US" altLang="zh-TW" sz="16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6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≥0∧</m:t>
                      </m:r>
                      <m:r>
                        <a:rPr kumimoji="1" lang="en-US" altLang="zh-TW" sz="16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&gt;0</m:t>
                      </m:r>
                      <m:r>
                        <a:rPr kumimoji="1" lang="en-US" altLang="zh-TW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  </m:t>
                      </m:r>
                      <m:r>
                        <a:rPr kumimoji="1" lang="en-US" altLang="zh-TW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kumimoji="1" lang="en-US" altLang="zh-TW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kumimoji="1" lang="en-US" altLang="zh-TW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kumimoji="1" lang="en-US" altLang="zh-TW" sz="1600" b="1" dirty="0"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00000"/>
                  </a:lnSpc>
                  <a:buNone/>
                </a:pPr>
                <a:endParaRPr kumimoji="1" lang="en-US" altLang="zh-TW" sz="1600" b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1600" b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while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kumimoji="1" lang="en-US" altLang="zh-TW" sz="1600" i="1" smtClean="0">
                          <a:solidFill>
                            <a:srgbClr val="EF210D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600" i="1" smtClean="0">
                          <a:solidFill>
                            <a:srgbClr val="EF210D"/>
                          </a:solidFill>
                          <a:latin typeface="Cambria Math" panose="02040503050406030204" pitchFamily="18" charset="0"/>
                        </a:rPr>
                        <m:t>≥</m:t>
                      </m:r>
                      <m:r>
                        <a:rPr kumimoji="1" lang="en-US" altLang="zh-TW" sz="1600" i="1" smtClean="0">
                          <a:solidFill>
                            <a:srgbClr val="EF210D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1600" i="1" smtClean="0">
                          <a:solidFill>
                            <a:srgbClr val="EF210D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kumimoji="1" lang="en-US" altLang="zh-TW" sz="1600" b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do</m:t>
                      </m:r>
                    </m:oMath>
                    <m:oMath xmlns:m="http://schemas.openxmlformats.org/officeDocument/2006/math">
                      <m:r>
                        <a:rPr kumimoji="1" lang="en-US" altLang="zh-TW" sz="1600" b="1" i="0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" altLang="zh-TW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kumimoji="1" lang="en-US" altLang="zh-TW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≥0∧</m:t>
                          </m:r>
                          <m:r>
                            <a:rPr kumimoji="1" lang="en-US" altLang="zh-TW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&gt;0</m:t>
                          </m:r>
                        </m:e>
                      </m:d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      {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𝑍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}</m:t>
                      </m:r>
                    </m:oMath>
                    <m:oMath xmlns:m="http://schemas.openxmlformats.org/officeDocument/2006/math"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</m:oMath>
                    <m:oMath xmlns:m="http://schemas.openxmlformats.org/officeDocument/2006/math">
                      <m:r>
                        <a:rPr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" altLang="zh-TW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6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16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≥0∧</m:t>
                          </m:r>
                          <m:r>
                            <a:rPr kumimoji="1" lang="en-US" altLang="zh-TW" sz="16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16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&gt;0</m:t>
                          </m:r>
                        </m:e>
                      </m:d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              {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𝑍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}</m:t>
                      </m:r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1600" b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od</m:t>
                      </m:r>
                    </m:oMath>
                  </m:oMathPara>
                </a14:m>
                <a:endParaRPr kumimoji="1" lang="en-US" altLang="zh-TW" sz="1600" b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kumimoji="1" lang="en-US" altLang="zh-TW" sz="1600" b="1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If followings are valid: …</a:t>
                </a:r>
              </a:p>
              <a:p>
                <a:pPr marL="0" indent="0">
                  <a:lnSpc>
                    <a:spcPct val="100000"/>
                  </a:lnSpc>
                  <a:buNone/>
                </a:pPr>
                <a:r>
                  <a:rPr kumimoji="1" lang="en-US" altLang="zh-TW" sz="1600" b="1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Then   </a:t>
                </a:r>
                <a14:m>
                  <m:oMath xmlns:m="http://schemas.openxmlformats.org/officeDocument/2006/math">
                    <m:r>
                      <a:rPr kumimoji="1" lang="en-US" altLang="zh-TW" sz="1600" b="1" i="0" smtClean="0">
                        <a:solidFill>
                          <a:srgbClr val="0001FF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kumimoji="1" lang="en-US" altLang="zh-TW" sz="1600" i="1">
                        <a:solidFill>
                          <a:srgbClr val="0001FF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1" lang="en-US" altLang="zh-TW" sz="1600" i="1">
                        <a:solidFill>
                          <a:srgbClr val="0001FF"/>
                        </a:solidFill>
                        <a:latin typeface="Cambria Math" panose="02040503050406030204" pitchFamily="18" charset="0"/>
                      </a:rPr>
                      <m:t>≥0∧</m:t>
                    </m:r>
                    <m:r>
                      <a:rPr kumimoji="1" lang="en-US" altLang="zh-TW" sz="1600" i="1">
                        <a:solidFill>
                          <a:srgbClr val="0001FF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1" lang="en-US" altLang="zh-TW" sz="1600" i="1">
                        <a:solidFill>
                          <a:srgbClr val="0001FF"/>
                        </a:solidFill>
                        <a:latin typeface="Cambria Math" panose="02040503050406030204" pitchFamily="18" charset="0"/>
                      </a:rPr>
                      <m:t>&gt;0→</m:t>
                    </m:r>
                    <m:r>
                      <a:rPr kumimoji="1" lang="en-US" altLang="zh-TW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𝑤𝑝</m:t>
                    </m:r>
                    <m:r>
                      <a:rPr kumimoji="1" lang="en-US" altLang="zh-TW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nor/>
                      </m:rPr>
                      <a:rPr kumimoji="1" lang="en-US" altLang="zh-TW" sz="1600" b="1">
                        <a:latin typeface="Cambria Math" panose="02040503050406030204" pitchFamily="18" charset="0"/>
                      </a:rPr>
                      <m:t>while</m:t>
                    </m:r>
                    <m:r>
                      <a:rPr kumimoji="1" lang="en-US" altLang="zh-TW" sz="1600" i="1">
                        <a:latin typeface="Cambria Math" panose="02040503050406030204" pitchFamily="18" charset="0"/>
                      </a:rPr>
                      <m:t>…</m:t>
                    </m:r>
                    <m:r>
                      <m:rPr>
                        <m:nor/>
                      </m:rPr>
                      <a:rPr kumimoji="1" lang="en-US" altLang="zh-TW" sz="1600" b="1">
                        <a:latin typeface="Cambria Math" panose="02040503050406030204" pitchFamily="18" charset="0"/>
                      </a:rPr>
                      <m:t>,</m:t>
                    </m:r>
                    <m:r>
                      <a:rPr kumimoji="1" lang="en-US" altLang="zh-TW" sz="1600" i="1">
                        <a:latin typeface="Cambria Math" panose="02040503050406030204" pitchFamily="18" charset="0"/>
                      </a:rPr>
                      <m:t>   </m:t>
                    </m:r>
                    <m:r>
                      <a:rPr kumimoji="1" lang="en-US" altLang="zh-TW" sz="1600" i="1">
                        <a:solidFill>
                          <a:srgbClr val="0001FF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1" lang="en-US" altLang="zh-TW" sz="1600" i="1">
                        <a:solidFill>
                          <a:srgbClr val="0001FF"/>
                        </a:solidFill>
                        <a:latin typeface="Cambria Math" panose="02040503050406030204" pitchFamily="18" charset="0"/>
                      </a:rPr>
                      <m:t>≥0∧</m:t>
                    </m:r>
                    <m:r>
                      <a:rPr kumimoji="1" lang="en-US" altLang="zh-TW" sz="1600" i="1">
                        <a:solidFill>
                          <a:srgbClr val="0001FF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1" lang="en-US" altLang="zh-TW" sz="1600" i="1">
                        <a:solidFill>
                          <a:srgbClr val="0001FF"/>
                        </a:solidFill>
                        <a:latin typeface="Cambria Math" panose="02040503050406030204" pitchFamily="18" charset="0"/>
                      </a:rPr>
                      <m:t>&gt;0∧</m:t>
                    </m:r>
                    <m:r>
                      <a:rPr kumimoji="1" lang="en-US" altLang="zh-TW" sz="1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1" lang="en-US" altLang="zh-TW" sz="1600" i="1">
                        <a:latin typeface="Cambria Math" panose="02040503050406030204" pitchFamily="18" charset="0"/>
                      </a:rPr>
                      <m:t>&lt;</m:t>
                    </m:r>
                    <m:r>
                      <a:rPr kumimoji="1" lang="en-US" altLang="zh-TW" sz="1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1" lang="en-US" altLang="zh-TW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kumimoji="1" lang="en-US" altLang="zh-TW" sz="1600" b="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00000"/>
                  </a:lnSpc>
                  <a:buNone/>
                </a:pPr>
                <a:r>
                  <a:rPr kumimoji="1" lang="en-US" altLang="zh-TW" sz="1600" b="1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Verify validity of:</a:t>
                </a:r>
              </a:p>
              <a:p>
                <a:pPr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kumimoji="1" lang="en-US" altLang="zh-TW" sz="1600" b="0" i="1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1" lang="en-US" altLang="zh-TW" sz="1600" b="0" i="1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≥100∧</m:t>
                    </m:r>
                    <m:r>
                      <a:rPr kumimoji="1" lang="en-US" altLang="zh-TW" sz="1600" b="0" i="1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1" lang="en-US" altLang="zh-TW" sz="1600" b="0" i="1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≥10→</m:t>
                    </m:r>
                    <m:r>
                      <a:rPr kumimoji="1" lang="en-US" altLang="zh-TW" sz="1600" i="1">
                        <a:solidFill>
                          <a:srgbClr val="0001FF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1" lang="en-US" altLang="zh-TW" sz="1600" i="1">
                        <a:solidFill>
                          <a:srgbClr val="0001FF"/>
                        </a:solidFill>
                        <a:latin typeface="Cambria Math" panose="02040503050406030204" pitchFamily="18" charset="0"/>
                      </a:rPr>
                      <m:t>≥0∧</m:t>
                    </m:r>
                    <m:r>
                      <a:rPr kumimoji="1" lang="en-US" altLang="zh-TW" sz="1600" i="1">
                        <a:solidFill>
                          <a:srgbClr val="0001FF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1" lang="en-US" altLang="zh-TW" sz="1600" i="1">
                        <a:solidFill>
                          <a:srgbClr val="0001FF"/>
                        </a:solidFill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endParaRPr kumimoji="1" lang="en-US" altLang="zh-TW" sz="1600" i="1" dirty="0">
                  <a:solidFill>
                    <a:srgbClr val="0001FF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kumimoji="1" lang="en-US" altLang="zh-TW" sz="1600" i="1">
                        <a:solidFill>
                          <a:srgbClr val="0001FF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1" lang="en-US" altLang="zh-TW" sz="1600" i="1">
                        <a:solidFill>
                          <a:srgbClr val="0001FF"/>
                        </a:solidFill>
                        <a:latin typeface="Cambria Math" panose="02040503050406030204" pitchFamily="18" charset="0"/>
                      </a:rPr>
                      <m:t>≥0∧</m:t>
                    </m:r>
                    <m:r>
                      <a:rPr kumimoji="1" lang="en-US" altLang="zh-TW" sz="1600" i="1">
                        <a:solidFill>
                          <a:srgbClr val="0001FF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1" lang="en-US" altLang="zh-TW" sz="1600" i="1">
                        <a:solidFill>
                          <a:srgbClr val="0001FF"/>
                        </a:solidFill>
                        <a:latin typeface="Cambria Math" panose="02040503050406030204" pitchFamily="18" charset="0"/>
                      </a:rPr>
                      <m:t>&gt;0∧</m:t>
                    </m:r>
                    <m:r>
                      <a:rPr kumimoji="1" lang="en-US" altLang="zh-TW" sz="1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1" lang="en-US" altLang="zh-TW" sz="1600" i="1">
                        <a:latin typeface="Cambria Math" panose="02040503050406030204" pitchFamily="18" charset="0"/>
                      </a:rPr>
                      <m:t>&lt;</m:t>
                    </m:r>
                    <m:r>
                      <a:rPr kumimoji="1" lang="en-US" altLang="zh-TW" sz="1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1" lang="en-US" altLang="zh-TW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→</m:t>
                    </m:r>
                    <m:r>
                      <a:rPr kumimoji="1" lang="en-US" altLang="zh-TW" sz="1600" i="1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1" lang="en-US" altLang="zh-TW" sz="1600" i="1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&gt;</m:t>
                    </m:r>
                    <m:r>
                      <a:rPr kumimoji="1" lang="en-US" altLang="zh-TW" sz="1600" i="1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1" lang="en-US" altLang="zh-TW" sz="1600" i="1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∧</m:t>
                    </m:r>
                    <m:r>
                      <a:rPr kumimoji="1" lang="en-US" altLang="zh-TW" sz="1600" i="1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1" lang="en-US" altLang="zh-TW" sz="1600" i="1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≥0</m:t>
                    </m:r>
                  </m:oMath>
                </a14:m>
                <a:endParaRPr kumimoji="1" lang="en-US" altLang="zh-TW" sz="16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F32B7A7C-3CA6-D439-1206-1DF32308673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>
                <a:blip r:embed="rId5"/>
                <a:stretch>
                  <a:fillRect l="-977" t="-872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0B8873A-06AD-2E1D-9373-EA85304E8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5CC345B-B617-D2A7-D6DB-981DA3350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100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101751132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056A173-ED24-1F97-4F4C-1FFC5EDC2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Static single assignment form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CC8CBDE6-BD4D-FBA3-ED3C-1D750EFAE097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lnSpc>
                    <a:spcPct val="100000"/>
                  </a:lnSpc>
                  <a:buNone/>
                </a:pPr>
                <a:br>
                  <a:rPr kumimoji="1" lang="en-US" altLang="zh-TW" b="0" i="1" dirty="0">
                    <a:solidFill>
                      <a:srgbClr val="00B0F0"/>
                    </a:solidFill>
                    <a:latin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𝑥</m:t>
                      </m:r>
                    </m:oMath>
                    <m:oMath xmlns:m="http://schemas.openxmlformats.org/officeDocument/2006/math"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  <m:oMath xmlns:m="http://schemas.openxmlformats.org/officeDocument/2006/math"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𝑡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kumimoji="1" lang="en-US" altLang="zh-TW" b="0" dirty="0"/>
              </a:p>
              <a:p>
                <a:pPr marL="0" indent="0">
                  <a:buNone/>
                </a:pPr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CC8CBDE6-BD4D-FBA3-ED3C-1D750EFAE09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>
                <a:blip r:embed="rId3"/>
                <a:stretch>
                  <a:fillRect l="-73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5B1B4E84-30AC-40F3-9E59-235134CA079B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lnSpc>
                    <a:spcPct val="100000"/>
                  </a:lnSpc>
                  <a:buNone/>
                </a:pPr>
                <a14:m>
                  <m:oMath xmlns:m="http://schemas.openxmlformats.org/officeDocument/2006/math"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𝐹</m:t>
                    </m:r>
                  </m:oMath>
                </a14:m>
                <a:r>
                  <a:rPr kumimoji="1" lang="en-US" altLang="zh-TW" dirty="0">
                    <a:latin typeface="Cambria Math" panose="02040503050406030204" pitchFamily="18" charset="0"/>
                  </a:rPr>
                  <a:t>:</a:t>
                </a:r>
                <a:br>
                  <a:rPr kumimoji="1" lang="en-US" altLang="zh-TW" b="0" i="1" dirty="0">
                    <a:solidFill>
                      <a:srgbClr val="00B0F0"/>
                    </a:solidFill>
                    <a:latin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kumimoji="1" lang="en-US" altLang="zh-TW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&gt;</m:t>
                      </m:r>
                      <m:sSub>
                        <m:sSubPr>
                          <m:ctrlP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kumimoji="1" lang="en-US" altLang="zh-TW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∧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 ∧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∧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 ∧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kumimoji="1" lang="en-US" altLang="zh-TW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≱</m:t>
                      </m:r>
                      <m:sSub>
                        <m:sSubPr>
                          <m:ctrlP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kumimoji="1" lang="en-US" altLang="zh-TW" dirty="0"/>
              </a:p>
              <a:p>
                <a:pPr marL="0" indent="0">
                  <a:lnSpc>
                    <a:spcPct val="100000"/>
                  </a:lnSpc>
                  <a:buNone/>
                </a:pPr>
                <a:endParaRPr kumimoji="1" lang="en-US" altLang="zh-TW" dirty="0"/>
              </a:p>
              <a:p>
                <a:pPr marL="0" indent="0">
                  <a:lnSpc>
                    <a:spcPct val="100000"/>
                  </a:lnSpc>
                  <a:buNone/>
                </a:pPr>
                <a:r>
                  <a:rPr kumimoji="1" lang="en-US" altLang="zh-TW" dirty="0"/>
                  <a:t>Verify satisfiability of </a:t>
                </a:r>
                <a14:m>
                  <m:oMath xmlns:m="http://schemas.openxmlformats.org/officeDocument/2006/math"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𝐹</m:t>
                    </m:r>
                  </m:oMath>
                </a14:m>
                <a:endParaRPr kumimoji="1" lang="en-US" altLang="zh-TW" dirty="0"/>
              </a:p>
            </p:txBody>
          </p:sp>
        </mc:Choice>
        <mc:Fallback xmlns="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5B1B4E84-30AC-40F3-9E59-235134CA079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>
                <a:blip r:embed="rId4"/>
                <a:stretch>
                  <a:fillRect l="-2445" t="-145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C2BFC9B6-5C8C-9E8D-7673-3B98B4A8C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A4CF0D9-AB83-CF87-F104-C81495847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101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669919279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CB28D52-EB7D-7ED9-1B4A-C16DF2F1C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Example SSA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A6D61CBE-1DA0-435D-2FD5-6149DD207EFC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lnSpc>
                    <a:spcPct val="100000"/>
                  </a:lnSpc>
                  <a:buNone/>
                </a:pPr>
                <a:r>
                  <a:rPr kumimoji="1" lang="en-US" altLang="zh-TW" sz="1800" b="1" dirty="0">
                    <a:latin typeface="Cambria Math" panose="02040503050406030204" pitchFamily="18" charset="0"/>
                  </a:rPr>
                  <a:t>Decide:</a:t>
                </a:r>
              </a:p>
              <a:p>
                <a:pPr marL="0" indent="0">
                  <a:lnSpc>
                    <a:spcPct val="1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kumimoji="1" lang="en-US" altLang="zh-TW" sz="1800" b="0" i="0" smtClean="0">
                          <a:latin typeface="Cambria Math" panose="02040503050406030204" pitchFamily="18" charset="0"/>
                        </a:rPr>
                        <m:t>Inv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kumimoji="1" lang="en-US" altLang="zh-TW" sz="1800" i="1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800" i="1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≥0∧</m:t>
                      </m:r>
                      <m:r>
                        <a:rPr kumimoji="1" lang="en-US" altLang="zh-TW" sz="1800" i="1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1800" i="1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&gt;0</m:t>
                      </m:r>
                    </m:oMath>
                  </m:oMathPara>
                </a14:m>
                <a:endParaRPr kumimoji="1" lang="en-US" altLang="zh-TW" sz="1800" b="1" dirty="0">
                  <a:solidFill>
                    <a:srgbClr val="0001FF"/>
                  </a:solidFill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kumimoji="1" lang="en-US" altLang="zh-TW" sz="18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2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≥100∧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≥10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kumimoji="1" lang="en-US" altLang="zh-TW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kumimoji="1" lang="en-US" altLang="zh-TW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  <m:oMath xmlns:m="http://schemas.openxmlformats.org/officeDocument/2006/math">
                      <m:r>
                        <a:rPr lang="en" altLang="zh-TW" sz="2000" i="1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{</m:t>
                      </m:r>
                      <m:r>
                        <a:rPr kumimoji="1" lang="en-US" altLang="zh-TW" sz="2000" i="1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000" i="1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≥0∧</m:t>
                      </m:r>
                      <m:r>
                        <a:rPr kumimoji="1" lang="en-US" altLang="zh-TW" sz="2000" i="1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2000" i="1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&gt;0}</m:t>
                      </m:r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000" b="1">
                          <a:latin typeface="Cambria Math" panose="02040503050406030204" pitchFamily="18" charset="0"/>
                        </a:rPr>
                        <m:t>while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kumimoji="1" lang="en-US" altLang="zh-TW" sz="2000" i="1" smtClean="0">
                          <a:solidFill>
                            <a:srgbClr val="6B9E3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000" i="1" smtClean="0">
                          <a:solidFill>
                            <a:srgbClr val="6B9E30"/>
                          </a:solidFill>
                          <a:latin typeface="Cambria Math" panose="02040503050406030204" pitchFamily="18" charset="0"/>
                        </a:rPr>
                        <m:t>≥</m:t>
                      </m:r>
                      <m:r>
                        <a:rPr kumimoji="1" lang="en-US" altLang="zh-TW" sz="2000" i="1" smtClean="0">
                          <a:solidFill>
                            <a:srgbClr val="6B9E3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2000" i="1" smtClean="0">
                          <a:solidFill>
                            <a:srgbClr val="6B9E3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kumimoji="1" lang="en-US" altLang="zh-TW" sz="2000" b="1">
                          <a:latin typeface="Cambria Math" panose="02040503050406030204" pitchFamily="18" charset="0"/>
                        </a:rPr>
                        <m:t>do</m:t>
                      </m:r>
                    </m:oMath>
                    <m:oMath xmlns:m="http://schemas.openxmlformats.org/officeDocument/2006/math"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𝑦</m:t>
                      </m:r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000" b="1">
                          <a:latin typeface="Cambria Math" panose="02040503050406030204" pitchFamily="18" charset="0"/>
                        </a:rPr>
                        <m:t>od</m:t>
                      </m:r>
                    </m:oMath>
                    <m:oMath xmlns:m="http://schemas.openxmlformats.org/officeDocument/2006/math">
                      <m:r>
                        <a:rPr lang="en" altLang="zh-TW" sz="2000" i="1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{</m:t>
                      </m:r>
                      <m:r>
                        <a:rPr kumimoji="1" lang="en-US" altLang="zh-TW" sz="2000" i="1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000" i="1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≥0∧</m:t>
                      </m:r>
                      <m:r>
                        <a:rPr kumimoji="1" lang="en-US" altLang="zh-TW" sz="2000" i="1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2000" i="1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&gt;0∧</m:t>
                      </m:r>
                      <m:r>
                        <a:rPr kumimoji="1" lang="en-US" altLang="zh-TW" sz="2000" b="0" i="1" smtClean="0">
                          <a:solidFill>
                            <a:srgbClr val="6B9E3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zh-TW" sz="2000" i="1"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lang="en-US" altLang="zh-TW" sz="2000" b="0" i="1" smtClean="0">
                          <a:solidFill>
                            <a:srgbClr val="6B9E3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2000" i="1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}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≥0</m:t>
                          </m:r>
                        </m:e>
                      </m:d>
                    </m:oMath>
                  </m:oMathPara>
                </a14:m>
                <a:endParaRPr kumimoji="1" lang="zh-TW" altLang="en-US" sz="3200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A6D61CBE-1DA0-435D-2FD5-6149DD207EF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>
                <a:blip r:embed="rId3"/>
                <a:stretch>
                  <a:fillRect l="-1303" t="-58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F32B7A7C-3CA6-D439-1206-1DF32308673D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xfrm>
                <a:off x="4629150" y="1825625"/>
                <a:ext cx="4234434" cy="4351338"/>
              </a:xfrm>
            </p:spPr>
            <p:txBody>
              <a:bodyPr>
                <a:normAutofit/>
              </a:bodyPr>
              <a:lstStyle/>
              <a:p>
                <a:pPr marL="0" indent="0">
                  <a:lnSpc>
                    <a:spcPct val="150000"/>
                  </a:lnSpc>
                  <a:buNone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1" lang="en-US" altLang="zh-TW" sz="1800" b="1" i="0" dirty="0" smtClean="0">
                        <a:latin typeface="Cambria Math" panose="02040503050406030204" pitchFamily="18" charset="0"/>
                      </a:rPr>
                      <m:t>pre</m:t>
                    </m:r>
                    <m:r>
                      <m:rPr>
                        <m:nor/>
                      </m:rPr>
                      <a:rPr lang="en-US" altLang="zh-TW" sz="1800"/>
                      <m:t>−</m:t>
                    </m:r>
                    <m:r>
                      <m:rPr>
                        <m:nor/>
                      </m:rPr>
                      <a:rPr kumimoji="1" lang="en-US" altLang="zh-TW" sz="1800" b="1" i="0" dirty="0" smtClean="0">
                        <a:latin typeface="Cambria Math" panose="02040503050406030204" pitchFamily="18" charset="0"/>
                      </a:rPr>
                      <m:t>condition</m:t>
                    </m:r>
                    <m:r>
                      <m:rPr>
                        <m:nor/>
                      </m:rPr>
                      <a:rPr lang="en-US" altLang="zh-TW" sz="1800"/>
                      <m:t>−</m:t>
                    </m:r>
                    <m:r>
                      <m:rPr>
                        <m:nor/>
                      </m:rPr>
                      <a:rPr kumimoji="1" lang="en-US" altLang="zh-TW" sz="1800" b="1" i="0" dirty="0" smtClean="0">
                        <a:latin typeface="Cambria Math" panose="02040503050406030204" pitchFamily="18" charset="0"/>
                      </a:rPr>
                      <m:t>check</m:t>
                    </m:r>
                    <m:r>
                      <a:rPr kumimoji="1" lang="en-US" altLang="zh-TW" sz="1800" i="1" dirty="0">
                        <a:latin typeface="Cambria Math" panose="02040503050406030204" pitchFamily="18" charset="0"/>
                      </a:rPr>
                      <m:t>:</m:t>
                    </m:r>
                    <m:d>
                      <m:dPr>
                        <m:ctrlPr>
                          <a:rPr kumimoji="1" lang="en-US" altLang="zh-TW" sz="18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zh-TW" sz="1800" i="1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1800" i="1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kumimoji="1" lang="en-US" altLang="zh-TW" sz="1800" i="1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kumimoji="1" lang="en-US" altLang="zh-TW" sz="1800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  <m:t>≥100∧</m:t>
                        </m:r>
                        <m:sSub>
                          <m:sSubPr>
                            <m:ctrlPr>
                              <a:rPr kumimoji="1" lang="en-US" altLang="zh-TW" sz="1800" i="1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1800" i="1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en-US" altLang="zh-TW" sz="1800" i="1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kumimoji="1" lang="en-US" altLang="zh-TW" sz="1800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  <m:t>≥10</m:t>
                        </m:r>
                      </m:e>
                    </m:d>
                    <m:r>
                      <a:rPr kumimoji="1" lang="en-US" altLang="zh-TW" sz="18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∧(</m:t>
                    </m:r>
                    <m:sSub>
                      <m:sSubPr>
                        <m:ctrlPr>
                          <a:rPr kumimoji="1" lang="en-US" altLang="zh-TW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zh-TW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kumimoji="1" lang="en-US" altLang="zh-TW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kumimoji="1" lang="en-US" altLang="zh-TW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kumimoji="1" lang="en-US" altLang="zh-TW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zh-TW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kumimoji="1" lang="en-US" altLang="zh-TW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kumimoji="1" lang="en-US" altLang="zh-TW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kumimoji="1" lang="en-US" altLang="zh-TW" sz="18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zh-TW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∧(</m:t>
                    </m:r>
                    <m:sSub>
                      <m:sSubPr>
                        <m:ctrlPr>
                          <a:rPr kumimoji="1" lang="en-US" altLang="zh-TW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zh-TW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kumimoji="1" lang="en-US" altLang="zh-TW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kumimoji="1" lang="en-US" altLang="zh-TW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kumimoji="1" lang="en-US" altLang="zh-TW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zh-TW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kumimoji="1" lang="en-US" altLang="zh-TW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kumimoji="1" lang="en-US" altLang="zh-TW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altLang="zh-TW" sz="1800" i="1">
                        <a:latin typeface="Cambria Math" panose="02040503050406030204" pitchFamily="18" charset="0"/>
                      </a:rPr>
                      <m:t>∧¬</m:t>
                    </m:r>
                    <m:d>
                      <m:dPr>
                        <m:ctrlPr>
                          <a:rPr kumimoji="1" lang="en-US" altLang="zh-TW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zh-TW" sz="1800" i="1">
                                <a:solidFill>
                                  <a:srgbClr val="0001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1800" i="1">
                                <a:solidFill>
                                  <a:srgbClr val="0001FF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en-US" altLang="zh-TW" sz="1800" i="1">
                                <a:solidFill>
                                  <a:srgbClr val="0001FF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kumimoji="1" lang="en-US" altLang="zh-TW" sz="1800" i="1">
                            <a:solidFill>
                              <a:srgbClr val="0001FF"/>
                            </a:solidFill>
                            <a:latin typeface="Cambria Math" panose="02040503050406030204" pitchFamily="18" charset="0"/>
                          </a:rPr>
                          <m:t>≥0∧</m:t>
                        </m:r>
                        <m:sSub>
                          <m:sSubPr>
                            <m:ctrlPr>
                              <a:rPr kumimoji="1" lang="en-US" altLang="zh-TW" sz="1800" i="1">
                                <a:solidFill>
                                  <a:srgbClr val="0001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1800" i="1">
                                <a:solidFill>
                                  <a:srgbClr val="0001FF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kumimoji="1" lang="en-US" altLang="zh-TW" sz="1800" i="1">
                                <a:solidFill>
                                  <a:srgbClr val="0001FF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kumimoji="1" lang="en-US" altLang="zh-TW" sz="1800" i="1">
                            <a:solidFill>
                              <a:srgbClr val="0001FF"/>
                            </a:solidFill>
                            <a:latin typeface="Cambria Math" panose="02040503050406030204" pitchFamily="18" charset="0"/>
                          </a:rPr>
                          <m:t>&gt;0</m:t>
                        </m:r>
                      </m:e>
                    </m:d>
                  </m:oMath>
                </a14:m>
                <a:br>
                  <a:rPr kumimoji="1" lang="en-US" altLang="zh-TW" sz="1800" i="1" dirty="0">
                    <a:solidFill>
                      <a:srgbClr val="0001FF"/>
                    </a:solidFill>
                    <a:latin typeface="Cambria Math" panose="02040503050406030204" pitchFamily="18" charset="0"/>
                  </a:rPr>
                </a:br>
                <a:br>
                  <a:rPr kumimoji="1" lang="en-US" altLang="zh-TW" sz="1800" b="0" i="0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1800" b="1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Inv</m:t>
                      </m:r>
                      <m:r>
                        <m:rPr>
                          <m:nor/>
                        </m:rPr>
                        <a:rPr lang="en-US" altLang="zh-TW" sz="1800"/>
                        <m:t>−</m:t>
                      </m:r>
                      <m:r>
                        <m:rPr>
                          <m:nor/>
                        </m:rPr>
                        <a:rPr kumimoji="1" lang="en-US" altLang="zh-TW" sz="1800" b="1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check</m:t>
                      </m:r>
                      <m:r>
                        <a:rPr kumimoji="1" lang="en-US" altLang="zh-TW" sz="18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  <m:d>
                        <m:dPr>
                          <m:ctrlPr>
                            <a:rPr kumimoji="1" lang="en-US" altLang="zh-TW" sz="18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kumimoji="1" lang="en-US" altLang="zh-TW" sz="1800" b="0" i="1" smtClean="0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zh-TW" sz="1800" i="1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kumimoji="1" lang="en-US" altLang="zh-TW" sz="1800" b="0" i="1" smtClean="0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kumimoji="1" lang="en-US" altLang="zh-TW" sz="1800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≥0∧</m:t>
                          </m:r>
                          <m:sSub>
                            <m:sSubPr>
                              <m:ctrlPr>
                                <a:rPr kumimoji="1" lang="en-US" altLang="zh-TW" sz="1800" b="0" i="1" smtClean="0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zh-TW" sz="1800" i="1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kumimoji="1" lang="en-US" altLang="zh-TW" sz="1800" b="0" i="1" smtClean="0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kumimoji="1" lang="en-US" altLang="zh-TW" sz="1800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kumimoji="1" lang="en-US" altLang="zh-TW" sz="1800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  <m:r>
                            <a:rPr kumimoji="1" lang="en-US" altLang="zh-TW" sz="18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sSub>
                            <m:sSubPr>
                              <m:ctrlPr>
                                <a:rPr kumimoji="1" lang="en-US" altLang="zh-TW" sz="1800" b="0" i="1" smtClean="0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" altLang="zh-TW" sz="18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TW" sz="1800" b="0" i="1" smtClean="0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altLang="zh-TW" sz="18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sSub>
                            <m:sSubPr>
                              <m:ctrlPr>
                                <a:rPr lang="en-US" altLang="zh-TW" sz="1800" b="0" i="1" smtClean="0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" altLang="zh-TW" sz="18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altLang="zh-TW" sz="1800" b="0" i="1" smtClean="0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altLang="zh-TW" sz="1800" i="1">
                          <a:latin typeface="Cambria Math" panose="02040503050406030204" pitchFamily="18" charset="0"/>
                        </a:rPr>
                        <m:t>∧</m:t>
                      </m:r>
                      <m:d>
                        <m:dPr>
                          <m:ctrlPr>
                            <a:rPr lang="en-US" altLang="zh-TW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TW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1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TW" sz="18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TW" sz="1800" i="1"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en-US" altLang="zh-TW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1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TW" sz="18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altLang="zh-TW" sz="18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TW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18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altLang="zh-TW" sz="18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altLang="zh-TW" sz="1800" i="1">
                          <a:latin typeface="Cambria Math" panose="02040503050406030204" pitchFamily="18" charset="0"/>
                        </a:rPr>
                        <m:t>∧</m:t>
                      </m:r>
                      <m:r>
                        <a:rPr lang="en-US" altLang="zh-TW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¬</m:t>
                      </m:r>
                      <m:d>
                        <m:dPr>
                          <m:ctrlPr>
                            <a:rPr lang="en-US" altLang="zh-TW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TW" sz="1800" b="0" i="1" smtClean="0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1800" b="0" i="1" smtClean="0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TW" sz="1800" b="0" i="1" smtClean="0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TW" sz="1800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≥0∧</m:t>
                          </m:r>
                          <m:sSub>
                            <m:sSubPr>
                              <m:ctrlPr>
                                <a:rPr lang="en-US" altLang="zh-TW" sz="1800" b="0" i="1" smtClean="0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1800" b="0" i="1" smtClean="0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altLang="zh-TW" sz="1800" b="0" i="1" smtClean="0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altLang="zh-TW" sz="1800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≥0</m:t>
                          </m:r>
                        </m:e>
                      </m:d>
                    </m:oMath>
                  </m:oMathPara>
                </a14:m>
                <a:br>
                  <a:rPr lang="en-US" altLang="zh-TW" sz="1800" b="0" i="1" dirty="0">
                    <a:solidFill>
                      <a:srgbClr val="0001FF"/>
                    </a:solidFill>
                    <a:latin typeface="Cambria Math" panose="02040503050406030204" pitchFamily="18" charset="0"/>
                  </a:rPr>
                </a:br>
                <a:br>
                  <a:rPr kumimoji="1" lang="en-US" altLang="zh-TW" sz="1800" dirty="0">
                    <a:latin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1800" b="1" i="0" dirty="0">
                          <a:latin typeface="Cambria Math" panose="02040503050406030204" pitchFamily="18" charset="0"/>
                        </a:rPr>
                        <m:t>p</m:t>
                      </m:r>
                      <m:r>
                        <m:rPr>
                          <m:nor/>
                        </m:rPr>
                        <a:rPr kumimoji="1" lang="en-US" altLang="zh-TW" sz="1800" b="1" i="0" dirty="0" smtClean="0">
                          <a:latin typeface="Cambria Math" panose="02040503050406030204" pitchFamily="18" charset="0"/>
                        </a:rPr>
                        <m:t>ost</m:t>
                      </m:r>
                      <m:r>
                        <m:rPr>
                          <m:nor/>
                        </m:rPr>
                        <a:rPr lang="en-US" altLang="zh-TW" sz="1800"/>
                        <m:t>−</m:t>
                      </m:r>
                      <m:r>
                        <m:rPr>
                          <m:nor/>
                        </m:rPr>
                        <a:rPr kumimoji="1" lang="en-US" altLang="zh-TW" sz="1800" b="1" i="0" dirty="0">
                          <a:latin typeface="Cambria Math" panose="02040503050406030204" pitchFamily="18" charset="0"/>
                        </a:rPr>
                        <m:t>condition</m:t>
                      </m:r>
                      <m:r>
                        <m:rPr>
                          <m:nor/>
                        </m:rPr>
                        <a:rPr lang="en-US" altLang="zh-TW" sz="1800"/>
                        <m:t>−</m:t>
                      </m:r>
                      <m:r>
                        <m:rPr>
                          <m:nor/>
                        </m:rPr>
                        <a:rPr kumimoji="1" lang="en-US" altLang="zh-TW" sz="1800" b="1" i="0" dirty="0">
                          <a:latin typeface="Cambria Math" panose="02040503050406030204" pitchFamily="18" charset="0"/>
                        </a:rPr>
                        <m:t>check</m:t>
                      </m:r>
                      <m:r>
                        <a:rPr kumimoji="1" lang="en-US" altLang="zh-TW" sz="1800" i="1" dirty="0">
                          <a:latin typeface="Cambria Math" panose="02040503050406030204" pitchFamily="18" charset="0"/>
                        </a:rPr>
                        <m:t>:</m:t>
                      </m:r>
                      <m:d>
                        <m:dPr>
                          <m:ctrlPr>
                            <a:rPr kumimoji="1" lang="en-US" altLang="zh-TW" sz="1800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kumimoji="1" lang="en-US" altLang="zh-TW" sz="1800" i="1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zh-TW" sz="1800" i="1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kumimoji="1" lang="en-US" altLang="zh-TW" sz="1800" i="1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kumimoji="1" lang="en-US" altLang="zh-TW" sz="1800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≥0∧</m:t>
                          </m:r>
                          <m:sSub>
                            <m:sSubPr>
                              <m:ctrlPr>
                                <a:rPr kumimoji="1" lang="en-US" altLang="zh-TW" sz="1800" i="1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zh-TW" sz="1800" i="1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kumimoji="1" lang="en-US" altLang="zh-TW" sz="1800" i="1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kumimoji="1" lang="en-US" altLang="zh-TW" sz="1800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&gt;0</m:t>
                          </m:r>
                          <m:r>
                            <a:rPr kumimoji="1" lang="en-US" altLang="zh-TW" sz="1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sSub>
                            <m:sSubPr>
                              <m:ctrlPr>
                                <a:rPr kumimoji="1" lang="en-US" altLang="zh-TW" sz="18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" altLang="zh-TW" sz="18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TW" sz="18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altLang="zh-TW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&lt;</m:t>
                          </m:r>
                          <m:sSub>
                            <m:sSubPr>
                              <m:ctrlPr>
                                <a:rPr lang="en-US" altLang="zh-TW" sz="18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" altLang="zh-TW" sz="18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altLang="zh-TW" sz="18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altLang="zh-TW" sz="1800" i="1">
                          <a:latin typeface="Cambria Math" panose="02040503050406030204" pitchFamily="18" charset="0"/>
                        </a:rPr>
                        <m:t>∧¬</m:t>
                      </m:r>
                      <m:d>
                        <m:dPr>
                          <m:ctrlPr>
                            <a:rPr kumimoji="1" lang="en-US" altLang="zh-TW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kumimoji="1" lang="en-US" altLang="zh-TW" sz="1800" b="0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zh-TW" sz="18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kumimoji="1" lang="en-US" altLang="zh-TW" sz="1800" b="0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&gt;</m:t>
                          </m:r>
                          <m:sSub>
                            <m:sSubPr>
                              <m:ctrlPr>
                                <a:rPr kumimoji="1" lang="en-US" altLang="zh-TW" sz="1800" b="0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zh-TW" sz="18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kumimoji="1" lang="en-US" altLang="zh-TW" sz="1800" b="0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sSub>
                            <m:sSubPr>
                              <m:ctrlPr>
                                <a:rPr kumimoji="1" lang="en-US" altLang="zh-TW" sz="1800" b="0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zh-TW" sz="18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kumimoji="1" lang="en-US" altLang="zh-TW" sz="1800" b="0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≥0</m:t>
                          </m:r>
                        </m:e>
                      </m:d>
                    </m:oMath>
                  </m:oMathPara>
                </a14:m>
                <a:endParaRPr lang="en-US" altLang="zh-TW" sz="1800" b="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:endParaRPr kumimoji="1" lang="zh-TW" altLang="en-US" sz="1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F32B7A7C-3CA6-D439-1206-1DF32308673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629150" y="1825625"/>
                <a:ext cx="4234434" cy="4351338"/>
              </a:xfrm>
              <a:blipFill>
                <a:blip r:embed="rId4"/>
                <a:stretch>
                  <a:fillRect l="-2096" t="-8140" b="-174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0B8873A-06AD-2E1D-9373-EA85304E8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5CC345B-B617-D2A7-D6DB-981DA3350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102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697277166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056A173-ED24-1F97-4F4C-1FFC5EDC2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Symbolic execution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CC8CBDE6-BD4D-FBA3-ED3C-1D750EFAE097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lnSpc>
                    <a:spcPct val="100000"/>
                  </a:lnSpc>
                  <a:buNone/>
                </a:pPr>
                <a:br>
                  <a:rPr kumimoji="1" lang="en-US" altLang="zh-TW" b="0" i="1" dirty="0">
                    <a:solidFill>
                      <a:srgbClr val="00B0F0"/>
                    </a:solidFill>
                    <a:latin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kumimoji="1" lang="en-US" altLang="zh-TW" i="1" smtClean="0">
                          <a:solidFill>
                            <a:srgbClr val="EF210D"/>
                          </a:solidFill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𝑥</m:t>
                      </m:r>
                    </m:oMath>
                    <m:oMath xmlns:m="http://schemas.openxmlformats.org/officeDocument/2006/math"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b="0" i="1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  <m:oMath xmlns:m="http://schemas.openxmlformats.org/officeDocument/2006/math"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b="0" i="1" smtClean="0">
                          <a:solidFill>
                            <a:srgbClr val="6B9E30"/>
                          </a:solidFill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𝑡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kumimoji="1" lang="en-US" altLang="zh-TW" b="0" dirty="0"/>
              </a:p>
              <a:p>
                <a:pPr marL="0" indent="0">
                  <a:buNone/>
                </a:pPr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CC8CBDE6-BD4D-FBA3-ED3C-1D750EFAE09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>
                <a:blip r:embed="rId3"/>
                <a:stretch>
                  <a:fillRect l="-65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5B1B4E84-30AC-40F3-9E59-235134CA079B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lnSpc>
                    <a:spcPct val="100000"/>
                  </a:lnSpc>
                  <a:buNone/>
                </a:pPr>
                <a:br>
                  <a:rPr kumimoji="1" lang="en-US" altLang="zh-TW" b="0" i="1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kumimoji="1" lang="en-US" altLang="zh-TW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↦</m:t>
                      </m:r>
                      <m:r>
                        <a:rPr kumimoji="1" lang="en-US" altLang="zh-TW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kumimoji="1" lang="en-US" altLang="zh-TW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kumimoji="1" lang="en-US" altLang="zh-TW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↦</m:t>
                      </m:r>
                      <m:r>
                        <a:rPr kumimoji="1" lang="en-US" altLang="zh-TW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kumimoji="1" lang="en-US" altLang="zh-TW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kumimoji="1" lang="en-US" altLang="zh-TW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kumimoji="1" lang="en-US" altLang="zh-TW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↦</m:t>
                      </m:r>
                      <m:r>
                        <a:rPr kumimoji="1" lang="en-US" altLang="zh-TW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</m:oMath>
                    <m:oMath xmlns:m="http://schemas.openxmlformats.org/officeDocument/2006/math"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↦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↦</m:t>
                      </m:r>
                      <m:r>
                        <a:rPr kumimoji="1" lang="en-US" altLang="zh-TW" i="1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↦</m:t>
                      </m:r>
                      <m:r>
                        <a:rPr kumimoji="1" lang="en-US" altLang="zh-TW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</m:oMath>
                    <m:oMath xmlns:m="http://schemas.openxmlformats.org/officeDocument/2006/math"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↦</m:t>
                      </m:r>
                      <m:r>
                        <a:rPr kumimoji="1" lang="en-US" altLang="zh-TW" b="0" i="1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↦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↦</m:t>
                      </m:r>
                      <m:r>
                        <a:rPr kumimoji="1" lang="en-US" altLang="zh-TW" b="0" i="1" smtClean="0">
                          <a:solidFill>
                            <a:srgbClr val="6B9E3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</m:oMath>
                    <m:oMath xmlns:m="http://schemas.openxmlformats.org/officeDocument/2006/math"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↦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↦</m:t>
                      </m:r>
                      <m:r>
                        <a:rPr kumimoji="1" lang="en-US" altLang="zh-TW" b="0" i="1" smtClean="0">
                          <a:solidFill>
                            <a:srgbClr val="6B9E3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↦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𝑎</m:t>
                      </m:r>
                    </m:oMath>
                    <m:oMath xmlns:m="http://schemas.openxmlformats.org/officeDocument/2006/math">
                      <m:r>
                        <a:rPr kumimoji="1" lang="en-US" altLang="zh-TW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kumimoji="1" lang="en-US" altLang="zh-TW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</m:t>
                      </m:r>
                      <m:r>
                        <a:rPr kumimoji="1" lang="en-US" altLang="zh-TW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kumimoji="1" lang="en-US" altLang="zh-TW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r>
                        <a:rPr kumimoji="1" lang="en-US" altLang="zh-TW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kumimoji="1" lang="en-US" altLang="zh-TW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</m:t>
                      </m:r>
                      <m:r>
                        <a:rPr kumimoji="1" lang="en-US" altLang="zh-TW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kumimoji="1" lang="en-US" altLang="zh-TW" b="0" dirty="0">
                  <a:solidFill>
                    <a:srgbClr val="00B0F0"/>
                  </a:solidFill>
                  <a:ea typeface="Cambria Math" panose="02040503050406030204" pitchFamily="18" charset="0"/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:endParaRPr kumimoji="1" lang="zh-TW" altLang="en-US" dirty="0"/>
              </a:p>
            </p:txBody>
          </p:sp>
        </mc:Choice>
        <mc:Fallback xmlns="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5B1B4E84-30AC-40F3-9E59-235134CA079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C2BFC9B6-5C8C-9E8D-7673-3B98B4A8C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 dirty="0"/>
              <a:t>FLOLAC 2023</a:t>
            </a:r>
            <a:endParaRPr kumimoji="1" lang="zh-TW" altLang="en-US" dirty="0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A4CF0D9-AB83-CF87-F104-C81495847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103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830420153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CB28D52-EB7D-7ED9-1B4A-C16DF2F1C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Symbolic execution – example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A6D61CBE-1DA0-435D-2FD5-6149DD207EFC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>
              <a:xfrm>
                <a:off x="483687" y="1825625"/>
                <a:ext cx="3886200" cy="4351338"/>
              </a:xfrm>
            </p:spPr>
            <p:txBody>
              <a:bodyPr>
                <a:normAutofit/>
              </a:bodyPr>
              <a:lstStyle/>
              <a:p>
                <a:pPr marL="0" indent="0">
                  <a:lnSpc>
                    <a:spcPct val="100000"/>
                  </a:lnSpc>
                  <a:buNone/>
                </a:pPr>
                <a:r>
                  <a:rPr kumimoji="1" lang="en-US" altLang="zh-TW" sz="1800" b="1" dirty="0">
                    <a:latin typeface="Cambria Math" panose="02040503050406030204" pitchFamily="18" charset="0"/>
                  </a:rPr>
                  <a:t>Decide:</a:t>
                </a:r>
              </a:p>
              <a:p>
                <a:pPr marL="0" indent="0">
                  <a:lnSpc>
                    <a:spcPct val="1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kumimoji="1" lang="en-US" altLang="zh-TW" sz="1800" b="0" i="0" smtClean="0">
                          <a:latin typeface="Cambria Math" panose="02040503050406030204" pitchFamily="18" charset="0"/>
                        </a:rPr>
                        <m:t>Inv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kumimoji="1" lang="en-US" altLang="zh-TW" sz="1800" i="1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800" i="1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≥0∧</m:t>
                      </m:r>
                      <m:r>
                        <a:rPr kumimoji="1" lang="en-US" altLang="zh-TW" sz="1800" i="1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1800" i="1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&gt;0</m:t>
                      </m:r>
                    </m:oMath>
                  </m:oMathPara>
                </a14:m>
                <a:endParaRPr kumimoji="1" lang="en-US" altLang="zh-TW" sz="1800" b="1" dirty="0">
                  <a:solidFill>
                    <a:srgbClr val="0001FF"/>
                  </a:solidFill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kumimoji="1" lang="en-US" altLang="zh-TW" sz="18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2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≥100∧</m:t>
                          </m:r>
                          <m:r>
                            <a:rPr kumimoji="1" lang="en-US" altLang="zh-TW" sz="18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≥10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kumimoji="1" lang="en-US" altLang="zh-TW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kumimoji="1" lang="en-US" altLang="zh-TW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  <m:oMath xmlns:m="http://schemas.openxmlformats.org/officeDocument/2006/math">
                      <m:r>
                        <a:rPr lang="en" altLang="zh-TW" sz="1800" i="1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{</m:t>
                      </m:r>
                      <m:r>
                        <a:rPr kumimoji="1" lang="en-US" altLang="zh-TW" sz="1800" i="1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800" i="1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≥0∧</m:t>
                      </m:r>
                      <m:r>
                        <a:rPr kumimoji="1" lang="en-US" altLang="zh-TW" sz="1800" i="1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1800" i="1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&gt;0}</m:t>
                      </m:r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1800" b="1">
                          <a:latin typeface="Cambria Math" panose="02040503050406030204" pitchFamily="18" charset="0"/>
                        </a:rPr>
                        <m:t>while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≥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kumimoji="1" lang="en-US" altLang="zh-TW" sz="1800" b="1">
                          <a:latin typeface="Cambria Math" panose="02040503050406030204" pitchFamily="18" charset="0"/>
                        </a:rPr>
                        <m:t>do</m:t>
                      </m:r>
                    </m:oMath>
                    <m:oMath xmlns:m="http://schemas.openxmlformats.org/officeDocument/2006/math"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𝑦</m:t>
                      </m:r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1800" b="1">
                          <a:latin typeface="Cambria Math" panose="02040503050406030204" pitchFamily="18" charset="0"/>
                        </a:rPr>
                        <m:t>od</m:t>
                      </m:r>
                    </m:oMath>
                    <m:oMath xmlns:m="http://schemas.openxmlformats.org/officeDocument/2006/math">
                      <m:r>
                        <a:rPr lang="en" altLang="zh-TW" sz="1800" i="1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{</m:t>
                      </m:r>
                      <m:r>
                        <a:rPr kumimoji="1" lang="en-US" altLang="zh-TW" sz="1800" i="1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800" i="1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≥0∧</m:t>
                      </m:r>
                      <m:r>
                        <a:rPr kumimoji="1" lang="en-US" altLang="zh-TW" sz="1800" i="1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1800" i="1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&gt;0∧</m:t>
                      </m:r>
                      <m:r>
                        <a:rPr kumimoji="1" lang="en-US" altLang="zh-TW" sz="1800" b="0" i="1" smtClean="0">
                          <a:solidFill>
                            <a:srgbClr val="6B9E3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zh-TW" sz="1800" i="1"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lang="en-US" altLang="zh-TW" sz="1800" b="0" i="1" smtClean="0">
                          <a:solidFill>
                            <a:srgbClr val="6B9E3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1800" i="1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}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≥0</m:t>
                          </m:r>
                        </m:e>
                      </m:d>
                    </m:oMath>
                  </m:oMathPara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A6D61CBE-1DA0-435D-2FD5-6149DD207EF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83687" y="1825625"/>
                <a:ext cx="3886200" cy="4351338"/>
              </a:xfrm>
              <a:blipFill>
                <a:blip r:embed="rId3"/>
                <a:stretch>
                  <a:fillRect l="-974" t="-58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F32B7A7C-3CA6-D439-1206-1DF32308673D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xfrm>
                <a:off x="5001322" y="1825625"/>
                <a:ext cx="4062756" cy="4351338"/>
              </a:xfrm>
            </p:spPr>
            <p:txBody>
              <a:bodyPr>
                <a:normAutofit/>
              </a:bodyPr>
              <a:lstStyle/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1600" b="1" i="0" dirty="0" smtClean="0">
                          <a:latin typeface="Cambria Math" panose="02040503050406030204" pitchFamily="18" charset="0"/>
                        </a:rPr>
                        <m:t>pre</m:t>
                      </m:r>
                      <m:r>
                        <m:rPr>
                          <m:nor/>
                        </m:rPr>
                        <a:rPr lang="en-US" altLang="zh-TW" sz="1600"/>
                        <m:t>−</m:t>
                      </m:r>
                      <m:r>
                        <m:rPr>
                          <m:nor/>
                        </m:rPr>
                        <a:rPr kumimoji="1" lang="en-US" altLang="zh-TW" sz="1600" b="1" i="0" dirty="0" smtClean="0">
                          <a:latin typeface="Cambria Math" panose="02040503050406030204" pitchFamily="18" charset="0"/>
                        </a:rPr>
                        <m:t>condition</m:t>
                      </m:r>
                      <m:r>
                        <m:rPr>
                          <m:nor/>
                        </m:rPr>
                        <a:rPr lang="en-US" altLang="zh-TW" sz="1600"/>
                        <m:t>−</m:t>
                      </m:r>
                      <m:r>
                        <m:rPr>
                          <m:nor/>
                        </m:rPr>
                        <a:rPr kumimoji="1" lang="en-US" altLang="zh-TW" sz="1600" b="1" i="0" dirty="0" smtClean="0">
                          <a:latin typeface="Cambria Math" panose="02040503050406030204" pitchFamily="18" charset="0"/>
                        </a:rPr>
                        <m:t>check</m:t>
                      </m:r>
                      <m:r>
                        <a:rPr kumimoji="1" lang="en-US" altLang="zh-TW" sz="1600" i="1" dirty="0">
                          <a:latin typeface="Cambria Math" panose="02040503050406030204" pitchFamily="18" charset="0"/>
                        </a:rPr>
                        <m:t>:</m:t>
                      </m:r>
                      <m:d>
                        <m:dPr>
                          <m:ctrlPr>
                            <a:rPr kumimoji="1" lang="en-US" altLang="zh-TW" sz="1600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6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kumimoji="1" lang="en-US" altLang="zh-TW" sz="16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≥100∧</m:t>
                          </m:r>
                          <m:r>
                            <a:rPr kumimoji="1" lang="en-US" altLang="zh-TW" sz="16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kumimoji="1" lang="en-US" altLang="zh-TW" sz="16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≥10</m:t>
                          </m:r>
                        </m:e>
                      </m:d>
                      <m:r>
                        <a:rPr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∧</m:t>
                      </m:r>
                      <m:r>
                        <a:rPr lang="en-US" altLang="zh-TW" sz="1600" i="1">
                          <a:latin typeface="Cambria Math" panose="02040503050406030204" pitchFamily="18" charset="0"/>
                        </a:rPr>
                        <m:t>¬</m:t>
                      </m:r>
                      <m:d>
                        <m:dPr>
                          <m:ctrlPr>
                            <a:rPr kumimoji="1" lang="en-US" altLang="zh-TW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600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kumimoji="1" lang="en-US" altLang="zh-TW" sz="1600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≥0∧</m:t>
                          </m:r>
                          <m:r>
                            <a:rPr kumimoji="1" lang="en-US" altLang="zh-TW" sz="1600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kumimoji="1" lang="en-US" altLang="zh-TW" sz="1600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&gt;0</m:t>
                          </m:r>
                        </m:e>
                      </m:d>
                    </m:oMath>
                  </m:oMathPara>
                </a14:m>
                <a:br>
                  <a:rPr kumimoji="1" lang="en-US" altLang="zh-TW" sz="1600" i="1" dirty="0">
                    <a:solidFill>
                      <a:srgbClr val="0001FF"/>
                    </a:solidFill>
                    <a:latin typeface="Cambria Math" panose="02040503050406030204" pitchFamily="18" charset="0"/>
                  </a:rPr>
                </a:br>
                <a:endParaRPr kumimoji="1" lang="en-US" altLang="zh-TW" sz="1600" i="1" dirty="0">
                  <a:solidFill>
                    <a:srgbClr val="0001FF"/>
                  </a:solidFill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:endParaRPr kumimoji="1" lang="en-US" altLang="zh-TW" sz="1600" b="0" i="1" dirty="0">
                  <a:solidFill>
                    <a:srgbClr val="0001FF"/>
                  </a:solidFill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1600" b="1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Inv</m:t>
                      </m:r>
                      <m:r>
                        <m:rPr>
                          <m:nor/>
                        </m:rPr>
                        <a:rPr lang="en-US" altLang="zh-TW" sz="1600"/>
                        <m:t>−</m:t>
                      </m:r>
                      <m:r>
                        <m:rPr>
                          <m:nor/>
                        </m:rPr>
                        <a:rPr kumimoji="1" lang="en-US" altLang="zh-TW" sz="1600" b="1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check</m:t>
                      </m:r>
                      <m:r>
                        <a:rPr kumimoji="1" lang="en-US" altLang="zh-TW" sz="16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  <m:d>
                        <m:dPr>
                          <m:ctrlPr>
                            <a:rPr kumimoji="1" lang="en-US" altLang="zh-TW" sz="16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600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kumimoji="1" lang="en-US" altLang="zh-TW" sz="1600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′≥0∧</m:t>
                          </m:r>
                          <m:r>
                            <a:rPr kumimoji="1" lang="en-US" altLang="zh-TW" sz="1600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kumimoji="1" lang="en-US" altLang="zh-TW" sz="1600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′&gt;0</m:t>
                          </m:r>
                        </m:e>
                      </m:d>
                      <m:r>
                        <a:rPr lang="en-US" altLang="zh-TW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∧</m:t>
                      </m:r>
                    </m:oMath>
                    <m:oMath xmlns:m="http://schemas.openxmlformats.org/officeDocument/2006/math">
                      <m:r>
                        <a:rPr lang="en-US" altLang="zh-TW" sz="1600" b="0" i="1" smtClean="0">
                          <a:solidFill>
                            <a:srgbClr val="6B9E30"/>
                          </a:solidFill>
                          <a:latin typeface="Cambria Math" panose="02040503050406030204" pitchFamily="18" charset="0"/>
                        </a:rPr>
                        <m:t>      </m:t>
                      </m:r>
                      <m:d>
                        <m:dPr>
                          <m:ctrlPr>
                            <a:rPr kumimoji="1" lang="en-US" altLang="zh-TW" sz="1600" b="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kumimoji="1" lang="en-US" altLang="zh-TW" sz="16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kumimoji="1" lang="en-US" altLang="zh-TW" sz="16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kumimoji="1" lang="en-US" altLang="zh-TW" sz="16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a:rPr kumimoji="1" lang="en-US" altLang="zh-TW" sz="16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sSup>
                            <m:sSupPr>
                              <m:ctrlPr>
                                <a:rPr kumimoji="1" lang="en-US" altLang="zh-TW" sz="16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TW" sz="16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altLang="zh-TW" sz="16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</m:e>
                      </m:d>
                      <m:r>
                        <a:rPr lang="en-US" altLang="zh-TW" sz="1600" i="1">
                          <a:latin typeface="Cambria Math" panose="02040503050406030204" pitchFamily="18" charset="0"/>
                        </a:rPr>
                        <m:t>∧</m:t>
                      </m:r>
                    </m:oMath>
                    <m:oMath xmlns:m="http://schemas.openxmlformats.org/officeDocument/2006/math">
                      <m:r>
                        <a:rPr lang="en-US" altLang="zh-TW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     ¬</m:t>
                      </m:r>
                      <m:d>
                        <m:dPr>
                          <m:ctrlPr>
                            <a:rPr lang="en-US" altLang="zh-TW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zh-TW" sz="1600" b="0" i="1" smtClean="0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TW" sz="1600" b="0" i="1" smtClean="0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altLang="zh-TW" sz="1600" b="0" i="1" smtClean="0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a:rPr lang="en-US" altLang="zh-TW" sz="1600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altLang="zh-TW" sz="1600" b="0" i="1" smtClean="0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TW" sz="1600" b="0" i="1" smtClean="0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altLang="zh-TW" sz="1600" b="0" i="1" smtClean="0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a:rPr lang="en-US" altLang="zh-TW" sz="1600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≥0∧</m:t>
                          </m:r>
                          <m:sSup>
                            <m:sSupPr>
                              <m:ctrlPr>
                                <a:rPr lang="en-US" altLang="zh-TW" sz="1600" b="0" i="1" smtClean="0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TW" sz="1600" b="0" i="1" smtClean="0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altLang="zh-TW" sz="1600" b="0" i="1" smtClean="0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a:rPr lang="en-US" altLang="zh-TW" sz="1600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&gt;0</m:t>
                          </m:r>
                        </m:e>
                      </m:d>
                    </m:oMath>
                  </m:oMathPara>
                </a14:m>
                <a:br>
                  <a:rPr lang="en-US" altLang="zh-TW" sz="1600" b="0" i="1" dirty="0">
                    <a:solidFill>
                      <a:srgbClr val="0001FF"/>
                    </a:solidFill>
                    <a:latin typeface="Cambria Math" panose="02040503050406030204" pitchFamily="18" charset="0"/>
                  </a:rPr>
                </a:br>
                <a:endParaRPr kumimoji="1" lang="en-US" altLang="zh-TW" sz="1600" i="0" dirty="0"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:endParaRPr kumimoji="1" lang="en-US" altLang="zh-TW" sz="1600" i="0" dirty="0"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1600" b="1" i="0" dirty="0">
                          <a:latin typeface="Cambria Math" panose="02040503050406030204" pitchFamily="18" charset="0"/>
                        </a:rPr>
                        <m:t>p</m:t>
                      </m:r>
                      <m:r>
                        <m:rPr>
                          <m:nor/>
                        </m:rPr>
                        <a:rPr kumimoji="1" lang="en-US" altLang="zh-TW" sz="1600" b="1" i="0" dirty="0" smtClean="0">
                          <a:latin typeface="Cambria Math" panose="02040503050406030204" pitchFamily="18" charset="0"/>
                        </a:rPr>
                        <m:t>ost</m:t>
                      </m:r>
                      <m:r>
                        <m:rPr>
                          <m:nor/>
                        </m:rPr>
                        <a:rPr lang="en-US" altLang="zh-TW" sz="1600"/>
                        <m:t>−</m:t>
                      </m:r>
                      <m:r>
                        <m:rPr>
                          <m:nor/>
                        </m:rPr>
                        <a:rPr kumimoji="1" lang="en-US" altLang="zh-TW" sz="1600" b="1" i="0" dirty="0">
                          <a:latin typeface="Cambria Math" panose="02040503050406030204" pitchFamily="18" charset="0"/>
                        </a:rPr>
                        <m:t>condition</m:t>
                      </m:r>
                      <m:r>
                        <m:rPr>
                          <m:nor/>
                        </m:rPr>
                        <a:rPr lang="en-US" altLang="zh-TW" sz="1600"/>
                        <m:t>−</m:t>
                      </m:r>
                      <m:r>
                        <m:rPr>
                          <m:nor/>
                        </m:rPr>
                        <a:rPr kumimoji="1" lang="en-US" altLang="zh-TW" sz="1600" b="1" i="0" dirty="0">
                          <a:latin typeface="Cambria Math" panose="02040503050406030204" pitchFamily="18" charset="0"/>
                        </a:rPr>
                        <m:t>check</m:t>
                      </m:r>
                      <m:r>
                        <a:rPr kumimoji="1" lang="en-US" altLang="zh-TW" sz="1600" i="1" dirty="0">
                          <a:latin typeface="Cambria Math" panose="02040503050406030204" pitchFamily="18" charset="0"/>
                        </a:rPr>
                        <m:t>:</m:t>
                      </m:r>
                      <m:d>
                        <m:dPr>
                          <m:ctrlPr>
                            <a:rPr kumimoji="1" lang="en-US" altLang="zh-TW" sz="1600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600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kumimoji="1" lang="en-US" altLang="zh-TW" sz="1600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′′≥0∧</m:t>
                          </m:r>
                          <m:r>
                            <a:rPr kumimoji="1" lang="en-US" altLang="zh-TW" sz="1600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kumimoji="1" lang="en-US" altLang="zh-TW" sz="1600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′′&gt;0∧</m:t>
                          </m:r>
                          <m:r>
                            <a:rPr kumimoji="1" lang="en-US" altLang="zh-TW" sz="1600" b="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kumimoji="1" lang="en-US" altLang="zh-TW" sz="1600" b="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′′&lt;</m:t>
                          </m:r>
                          <m:r>
                            <a:rPr lang="en-US" altLang="zh-TW" sz="1600" b="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altLang="zh-TW" sz="1600" b="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′′</m:t>
                          </m:r>
                        </m:e>
                      </m:d>
                      <m:r>
                        <a:rPr lang="en-US" altLang="zh-TW" sz="1600" i="1">
                          <a:latin typeface="Cambria Math" panose="02040503050406030204" pitchFamily="18" charset="0"/>
                        </a:rPr>
                        <m:t>∧¬</m:t>
                      </m:r>
                      <m:d>
                        <m:dPr>
                          <m:ctrlPr>
                            <a:rPr kumimoji="1" lang="en-US" altLang="zh-TW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6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kumimoji="1" lang="en-US" altLang="zh-TW" sz="16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′′&gt;</m:t>
                          </m:r>
                          <m:r>
                            <a:rPr kumimoji="1" lang="en-US" altLang="zh-TW" sz="16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kumimoji="1" lang="en-US" altLang="zh-TW" sz="16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′′∧</m:t>
                          </m:r>
                          <m:r>
                            <a:rPr kumimoji="1" lang="en-US" altLang="zh-TW" sz="16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kumimoji="1" lang="en-US" altLang="zh-TW" sz="16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′′≥0</m:t>
                          </m:r>
                        </m:e>
                      </m:d>
                    </m:oMath>
                  </m:oMathPara>
                </a14:m>
                <a:br>
                  <a:rPr kumimoji="1" lang="en-US" altLang="zh-TW" sz="1600" b="1" i="1" dirty="0">
                    <a:latin typeface="Cambria Math" panose="02040503050406030204" pitchFamily="18" charset="0"/>
                  </a:rPr>
                </a:br>
                <a:endParaRPr kumimoji="1" lang="zh-TW" altLang="en-US" sz="16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F32B7A7C-3CA6-D439-1206-1DF32308673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5001322" y="1825625"/>
                <a:ext cx="4062756" cy="4351338"/>
              </a:xfrm>
              <a:blipFill>
                <a:blip r:embed="rId4"/>
                <a:stretch>
                  <a:fillRect l="-312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0B8873A-06AD-2E1D-9373-EA85304E8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5CC345B-B617-D2A7-D6DB-981DA3350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104</a:t>
            </a:fld>
            <a:endParaRPr kumimoji="1"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字方塊 7">
                <a:extLst>
                  <a:ext uri="{FF2B5EF4-FFF2-40B4-BE49-F238E27FC236}">
                    <a16:creationId xmlns:a16="http://schemas.microsoft.com/office/drawing/2014/main" id="{CBD72F90-796F-A186-3733-8A60A490877E}"/>
                  </a:ext>
                </a:extLst>
              </p:cNvPr>
              <p:cNvSpPr txBox="1"/>
              <p:nvPr/>
            </p:nvSpPr>
            <p:spPr>
              <a:xfrm>
                <a:off x="2589522" y="2782321"/>
                <a:ext cx="1761894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TW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i="1" smtClean="0">
                          <a:latin typeface="Cambria Math" panose="02040503050406030204" pitchFamily="18" charset="0"/>
                        </a:rPr>
                        <m:t>↦</m:t>
                      </m:r>
                      <m:r>
                        <a:rPr kumimoji="1" lang="en-US" altLang="zh-TW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kumimoji="1" lang="en-US" altLang="zh-TW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kumimoji="1" lang="en-US" altLang="zh-TW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i="1" smtClean="0">
                          <a:latin typeface="Cambria Math" panose="02040503050406030204" pitchFamily="18" charset="0"/>
                        </a:rPr>
                        <m:t>↦</m:t>
                      </m:r>
                      <m:r>
                        <a:rPr kumimoji="1" lang="en-US" altLang="zh-TW" i="1" smtClean="0">
                          <a:latin typeface="Cambria Math" panose="02040503050406030204" pitchFamily="18" charset="0"/>
                        </a:rPr>
                        <m:t>𝑏</m:t>
                      </m:r>
                    </m:oMath>
                    <m:oMath xmlns:m="http://schemas.openxmlformats.org/officeDocument/2006/math"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↦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↦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8" name="文字方塊 7">
                <a:extLst>
                  <a:ext uri="{FF2B5EF4-FFF2-40B4-BE49-F238E27FC236}">
                    <a16:creationId xmlns:a16="http://schemas.microsoft.com/office/drawing/2014/main" id="{CBD72F90-796F-A186-3733-8A60A49087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9522" y="2782321"/>
                <a:ext cx="1761894" cy="646331"/>
              </a:xfrm>
              <a:prstGeom prst="rect">
                <a:avLst/>
              </a:prstGeom>
              <a:blipFill>
                <a:blip r:embed="rId5"/>
                <a:stretch>
                  <a:fillRect b="-5769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字方塊 13">
                <a:extLst>
                  <a:ext uri="{FF2B5EF4-FFF2-40B4-BE49-F238E27FC236}">
                    <a16:creationId xmlns:a16="http://schemas.microsoft.com/office/drawing/2014/main" id="{CB6692A8-DE8C-E402-C9DD-3981B142FB31}"/>
                  </a:ext>
                </a:extLst>
              </p:cNvPr>
              <p:cNvSpPr txBox="1"/>
              <p:nvPr/>
            </p:nvSpPr>
            <p:spPr>
              <a:xfrm>
                <a:off x="2883987" y="4782356"/>
                <a:ext cx="1761894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TW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i="1" smtClean="0">
                          <a:latin typeface="Cambria Math" panose="02040503050406030204" pitchFamily="18" charset="0"/>
                        </a:rPr>
                        <m:t>↦</m:t>
                      </m:r>
                      <m:sSup>
                        <m:sSup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1" lang="en-US" altLang="zh-TW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′′</m:t>
                          </m:r>
                        </m:sup>
                      </m:sSup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↦</m:t>
                      </m:r>
                      <m:sSup>
                        <m:sSup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1" lang="en-US" altLang="zh-TW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′′</m:t>
                          </m:r>
                        </m:sup>
                      </m:sSup>
                    </m:oMath>
                    <m:oMath xmlns:m="http://schemas.openxmlformats.org/officeDocument/2006/math"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↦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′′,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↦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′′</m:t>
                      </m:r>
                    </m:oMath>
                  </m:oMathPara>
                </a14:m>
                <a:endParaRPr lang="zh-TW" altLang="en-US" dirty="0"/>
              </a:p>
            </p:txBody>
          </p:sp>
        </mc:Choice>
        <mc:Fallback>
          <p:sp>
            <p:nvSpPr>
              <p:cNvPr id="14" name="文字方塊 13">
                <a:extLst>
                  <a:ext uri="{FF2B5EF4-FFF2-40B4-BE49-F238E27FC236}">
                    <a16:creationId xmlns:a16="http://schemas.microsoft.com/office/drawing/2014/main" id="{CB6692A8-DE8C-E402-C9DD-3981B142FB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3987" y="4782356"/>
                <a:ext cx="1761894" cy="646331"/>
              </a:xfrm>
              <a:prstGeom prst="rect">
                <a:avLst/>
              </a:prstGeom>
              <a:blipFill>
                <a:blip r:embed="rId6"/>
                <a:stretch>
                  <a:fillRect b="-5769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字方塊 16">
                <a:extLst>
                  <a:ext uri="{FF2B5EF4-FFF2-40B4-BE49-F238E27FC236}">
                    <a16:creationId xmlns:a16="http://schemas.microsoft.com/office/drawing/2014/main" id="{394EE808-55D7-430F-0005-41E727EED665}"/>
                  </a:ext>
                </a:extLst>
              </p:cNvPr>
              <p:cNvSpPr txBox="1"/>
              <p:nvPr/>
            </p:nvSpPr>
            <p:spPr>
              <a:xfrm>
                <a:off x="2186110" y="3496120"/>
                <a:ext cx="2638657" cy="93871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216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TW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↦</m:t>
                      </m:r>
                      <m:sSup>
                        <m:sSupPr>
                          <m:ctrlPr>
                            <a:rPr kumimoji="1" lang="en-US" altLang="zh-TW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1" lang="en-US" altLang="zh-TW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kumimoji="1" lang="en-US" altLang="zh-TW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kumimoji="1" lang="en-US" altLang="zh-TW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kumimoji="1" lang="en-US" altLang="zh-TW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↦</m:t>
                      </m:r>
                      <m:sSup>
                        <m:sSupPr>
                          <m:ctrlPr>
                            <a:rPr kumimoji="1" lang="en-US" altLang="zh-TW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1" lang="en-US" altLang="zh-TW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kumimoji="1" lang="en-US" altLang="zh-TW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</m:oMath>
                    <m:oMath xmlns:m="http://schemas.openxmlformats.org/officeDocument/2006/math">
                      <m:r>
                        <a:rPr kumimoji="1" lang="en-US" altLang="zh-TW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↦</m:t>
                      </m:r>
                      <m:sSup>
                        <m:sSupPr>
                          <m:ctrlPr>
                            <a:rPr kumimoji="1" lang="en-US" altLang="zh-TW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1" lang="en-US" altLang="zh-TW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kumimoji="1" lang="en-US" altLang="zh-TW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kumimoji="1" lang="en-US" altLang="zh-TW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kumimoji="1" lang="en-US" altLang="zh-TW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↦</m:t>
                      </m:r>
                      <m:sSup>
                        <m:sSupPr>
                          <m:ctrlPr>
                            <a:rPr kumimoji="1" lang="en-US" altLang="zh-TW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1" lang="en-US" altLang="zh-TW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kumimoji="1" lang="en-US" altLang="zh-TW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kumimoji="1" lang="en-US" altLang="zh-TW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p>
                        <m:sSupPr>
                          <m:ctrlPr>
                            <a:rPr kumimoji="1" lang="en-US" altLang="zh-TW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1" lang="en-US" altLang="zh-TW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kumimoji="1" lang="en-US" altLang="zh-TW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m:rPr>
                          <m:nor/>
                        </m:rPr>
                        <a:rPr lang="zh-TW" altLang="en-US">
                          <a:solidFill>
                            <a:schemeClr val="tx1"/>
                          </a:solidFill>
                        </a:rPr>
                        <m:t>≥</m:t>
                      </m:r>
                      <m:sSup>
                        <m:sSupPr>
                          <m:ctrlPr>
                            <a:rPr kumimoji="1" lang="en-US" altLang="zh-TW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1" lang="en-US" altLang="zh-TW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kumimoji="1" lang="en-US" altLang="zh-TW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</m:oMath>
                    <m:oMath xmlns:m="http://schemas.openxmlformats.org/officeDocument/2006/math">
                      <m:r>
                        <a:rPr kumimoji="1" lang="en-US" altLang="zh-TW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↦</m:t>
                      </m:r>
                      <m:sSup>
                        <m:sSupPr>
                          <m:ctrlPr>
                            <a:rPr kumimoji="1" lang="en-US" altLang="zh-TW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1" lang="en-US" altLang="zh-TW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kumimoji="1" lang="en-US" altLang="zh-TW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m:rPr>
                          <m:nor/>
                        </m:rPr>
                        <a:rPr lang="en-US" altLang="zh-TW">
                          <a:solidFill>
                            <a:schemeClr val="tx1"/>
                          </a:solidFill>
                        </a:rPr>
                        <m:t>−</m:t>
                      </m:r>
                      <m:sSup>
                        <m:sSupPr>
                          <m:ctrlPr>
                            <a:rPr kumimoji="1" lang="en-US" altLang="zh-TW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1" lang="en-US" altLang="zh-TW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kumimoji="1" lang="en-US" altLang="zh-TW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kumimoji="1" lang="en-US" altLang="zh-TW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kumimoji="1" lang="en-US" altLang="zh-TW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↦</m:t>
                      </m:r>
                      <m:sSup>
                        <m:sSupPr>
                          <m:ctrlPr>
                            <a:rPr kumimoji="1" lang="en-US" altLang="zh-TW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1" lang="en-US" altLang="zh-TW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kumimoji="1" lang="en-US" altLang="zh-TW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kumimoji="1" lang="en-US" altLang="zh-TW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p>
                        <m:sSupPr>
                          <m:ctrlPr>
                            <a:rPr kumimoji="1" lang="en-US" altLang="zh-TW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1" lang="en-US" altLang="zh-TW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kumimoji="1" lang="en-US" altLang="zh-TW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m:rPr>
                          <m:nor/>
                        </m:rPr>
                        <a:rPr lang="zh-TW" altLang="en-US">
                          <a:solidFill>
                            <a:schemeClr val="tx1"/>
                          </a:solidFill>
                        </a:rPr>
                        <m:t>≥</m:t>
                      </m:r>
                      <m:r>
                        <a:rPr kumimoji="1" lang="en-US" altLang="zh-TW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kumimoji="1" lang="en-US" altLang="zh-TW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′</m:t>
                      </m:r>
                    </m:oMath>
                  </m:oMathPara>
                </a14:m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7" name="文字方塊 16">
                <a:extLst>
                  <a:ext uri="{FF2B5EF4-FFF2-40B4-BE49-F238E27FC236}">
                    <a16:creationId xmlns:a16="http://schemas.microsoft.com/office/drawing/2014/main" id="{394EE808-55D7-430F-0005-41E727EED6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6110" y="3496120"/>
                <a:ext cx="2638657" cy="938719"/>
              </a:xfrm>
              <a:prstGeom prst="rect">
                <a:avLst/>
              </a:prstGeom>
              <a:blipFill>
                <a:blip r:embed="rId8"/>
                <a:stretch>
                  <a:fillRect b="-270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圓角矩形圖說文字 9">
                <a:extLst>
                  <a:ext uri="{FF2B5EF4-FFF2-40B4-BE49-F238E27FC236}">
                    <a16:creationId xmlns:a16="http://schemas.microsoft.com/office/drawing/2014/main" id="{D0E452F2-FAB0-BD4F-0544-7785C2F7F100}"/>
                  </a:ext>
                </a:extLst>
              </p:cNvPr>
              <p:cNvSpPr/>
              <p:nvPr/>
            </p:nvSpPr>
            <p:spPr>
              <a:xfrm>
                <a:off x="7515028" y="3496121"/>
                <a:ext cx="1549050" cy="405320"/>
              </a:xfrm>
              <a:prstGeom prst="wedgeRoundRectCallout">
                <a:avLst>
                  <a:gd name="adj1" fmla="val -85614"/>
                  <a:gd name="adj2" fmla="val -13045"/>
                  <a:gd name="adj3" fmla="val 16667"/>
                </a:avLst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TW" sz="1800" b="0" i="0" smtClean="0">
                          <a:solidFill>
                            <a:srgbClr val="6B9E30"/>
                          </a:solidFill>
                          <a:latin typeface="+mj-lt"/>
                        </a:rPr>
                        <m:t>path</m:t>
                      </m:r>
                      <m:r>
                        <m:rPr>
                          <m:nor/>
                        </m:rPr>
                        <a:rPr lang="en-US" altLang="zh-TW" sz="1800" b="0" i="0" smtClean="0">
                          <a:solidFill>
                            <a:srgbClr val="6B9E30"/>
                          </a:solidFill>
                          <a:latin typeface="+mj-lt"/>
                        </a:rPr>
                        <m:t>−</m:t>
                      </m:r>
                      <m:r>
                        <m:rPr>
                          <m:nor/>
                        </m:rPr>
                        <a:rPr lang="en-US" altLang="zh-TW" sz="1800" b="0" i="0" smtClean="0">
                          <a:solidFill>
                            <a:srgbClr val="6B9E30"/>
                          </a:solidFill>
                          <a:latin typeface="+mj-lt"/>
                        </a:rPr>
                        <m:t>condition</m:t>
                      </m:r>
                    </m:oMath>
                  </m:oMathPara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10" name="圓角矩形圖說文字 9">
                <a:extLst>
                  <a:ext uri="{FF2B5EF4-FFF2-40B4-BE49-F238E27FC236}">
                    <a16:creationId xmlns:a16="http://schemas.microsoft.com/office/drawing/2014/main" id="{D0E452F2-FAB0-BD4F-0544-7785C2F7F10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15028" y="3496121"/>
                <a:ext cx="1549050" cy="405320"/>
              </a:xfrm>
              <a:prstGeom prst="wedgeRoundRectCallout">
                <a:avLst>
                  <a:gd name="adj1" fmla="val -85614"/>
                  <a:gd name="adj2" fmla="val -13045"/>
                  <a:gd name="adj3" fmla="val 16667"/>
                </a:avLst>
              </a:prstGeom>
              <a:blipFill>
                <a:blip r:embed="rId9"/>
                <a:stretch>
                  <a:fillRect b="-3030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55117675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0FB5808-17C8-00E9-D1E3-A701535C3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 err="1"/>
              <a:t>frama</a:t>
            </a:r>
            <a:r>
              <a:rPr kumimoji="1" lang="en-US" altLang="zh-TW" dirty="0"/>
              <a:t>-C</a:t>
            </a:r>
            <a:endParaRPr kumimoji="1"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43692AA-DA05-54DA-C5AE-87E04BD631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57097D08-F622-C947-8115-46DA8C853184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98AF8329-3C47-0FF2-D78A-6B999880682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5AFECE2-89DF-8141-ABBF-A45DE701B87E}" type="slidenum">
              <a:rPr kumimoji="1" lang="zh-TW" altLang="en-US" smtClean="0"/>
              <a:t>105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099985053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31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80"/>
    </mc:Choice>
    <mc:Fallback xmlns="">
      <p:transition spd="slow" advTm="9380"/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D92CC56A-CFD4-F343-815C-458C37356DEE}"/>
              </a:ext>
            </a:extLst>
          </p:cNvPr>
          <p:cNvSpPr/>
          <p:nvPr/>
        </p:nvSpPr>
        <p:spPr>
          <a:xfrm>
            <a:off x="4404732" y="1862254"/>
            <a:ext cx="613317" cy="50180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TW" alt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A5C06DE7-DB00-6B47-88DD-B28B4879BF30}"/>
              </a:ext>
            </a:extLst>
          </p:cNvPr>
          <p:cNvSpPr txBox="1"/>
          <p:nvPr/>
        </p:nvSpPr>
        <p:spPr>
          <a:xfrm>
            <a:off x="3735659" y="1572322"/>
            <a:ext cx="2235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/>
              <a:t>Weakest Precondition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7385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63"/>
    </mc:Choice>
    <mc:Fallback xmlns="">
      <p:transition spd="slow" advTm="10463"/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80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348"/>
    </mc:Choice>
    <mc:Fallback xmlns="">
      <p:transition spd="slow" advTm="14348"/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5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664"/>
    </mc:Choice>
    <mc:Fallback xmlns="">
      <p:transition spd="slow" advTm="18664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F827DEE-39BE-57A2-9E53-BEC080C57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“Atoms” (simplified)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929A91CD-BC8F-EB92-96C4-56856FA6DB7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kumimoji="1" lang="en-US" altLang="zh-TW" dirty="0"/>
                  <a:t>Variables: </a:t>
                </a:r>
                <a14:m>
                  <m:oMath xmlns:m="http://schemas.openxmlformats.org/officeDocument/2006/math"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, …</m:t>
                    </m:r>
                  </m:oMath>
                </a14:m>
                <a:endParaRPr kumimoji="1" lang="en-US" altLang="zh-TW" i="1" dirty="0"/>
              </a:p>
              <a:p>
                <a:r>
                  <a:rPr kumimoji="1" lang="en-US" altLang="zh-TW" dirty="0"/>
                  <a:t>Function symbols (with arities): </a:t>
                </a:r>
                <a14:m>
                  <m:oMath xmlns:m="http://schemas.openxmlformats.org/officeDocument/2006/math"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/2,+/2,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𝑠𝑖𝑛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/1,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𝜋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/0, …</m:t>
                    </m:r>
                  </m:oMath>
                </a14:m>
                <a:endParaRPr kumimoji="1" lang="en-US" altLang="zh-TW" i="1" dirty="0"/>
              </a:p>
              <a:p>
                <a:r>
                  <a:rPr kumimoji="1" lang="en-US" altLang="zh-TW" dirty="0"/>
                  <a:t>Constants (0-ary  function): </a:t>
                </a:r>
                <a14:m>
                  <m:oMath xmlns:m="http://schemas.openxmlformats.org/officeDocument/2006/math"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0,</m:t>
                    </m:r>
                    <m:r>
                      <a:rPr kumimoji="1" lang="en-US" altLang="zh-TW" b="0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1,</m:t>
                    </m:r>
                    <m:r>
                      <a:rPr kumimoji="1" lang="en-US" altLang="zh-TW" b="0" i="1" dirty="0">
                        <a:latin typeface="Cambria Math" panose="02040503050406030204" pitchFamily="18" charset="0"/>
                      </a:rPr>
                      <m:t>𝜋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,“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𝐽𝑜h𝑛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”, …</m:t>
                    </m:r>
                  </m:oMath>
                </a14:m>
                <a:endParaRPr kumimoji="1" lang="en-US" altLang="zh-TW" i="1" dirty="0"/>
              </a:p>
              <a:p>
                <a:r>
                  <a:rPr kumimoji="1" lang="en-US" altLang="zh-TW" dirty="0"/>
                  <a:t>Terms: variables/constants/functions-over-terms</a:t>
                </a:r>
              </a:p>
              <a:p>
                <a:r>
                  <a:rPr kumimoji="1" lang="en-US" altLang="zh-TW" dirty="0"/>
                  <a:t>Relation symbols (with arities): </a:t>
                </a:r>
                <a14:m>
                  <m:oMath xmlns:m="http://schemas.openxmlformats.org/officeDocument/2006/math"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𝑚𝑎𝑛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/1, 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𝑚𝑝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/2, =/2</m:t>
                    </m:r>
                  </m:oMath>
                </a14:m>
                <a:endParaRPr kumimoji="1" lang="en-US" altLang="zh-TW" i="1" dirty="0"/>
              </a:p>
              <a:p>
                <a:r>
                  <a:rPr lang="en" altLang="zh-TW" dirty="0"/>
                  <a:t>Definition: If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" altLang="zh-TW" dirty="0"/>
                  <a:t> is a relation symbol with arity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" altLang="zh-TW" b="0" i="0" dirty="0" smtClean="0">
                        <a:latin typeface="Cambria Math" panose="02040503050406030204" pitchFamily="18" charset="0"/>
                      </a:rPr>
                      <m:t>i</m:t>
                    </m:r>
                  </m:oMath>
                </a14:m>
                <a:r>
                  <a:rPr lang="en" altLang="zh-TW" dirty="0"/>
                  <a:t> and each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b="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" altLang="zh-TW" b="0" i="1" dirty="0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TW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b="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" altLang="zh-TW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" altLang="zh-TW" b="0" i="1" dirty="0" smtClean="0">
                        <a:latin typeface="Cambria Math" panose="02040503050406030204" pitchFamily="18" charset="0"/>
                      </a:rPr>
                      <m:t>,…,</m:t>
                    </m:r>
                    <m:sSub>
                      <m:sSubPr>
                        <m:ctrlPr>
                          <a:rPr lang="en-US" altLang="zh-TW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" altLang="zh-TW" b="0" i="0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" altLang="zh-TW" dirty="0"/>
                  <a:t>is a term, then </a:t>
                </a:r>
                <a14:m>
                  <m:oMath xmlns:m="http://schemas.openxmlformats.org/officeDocument/2006/math">
                    <m:r>
                      <a:rPr lang="en" altLang="zh-TW" b="0" i="1" dirty="0" smtClean="0">
                        <a:latin typeface="Cambria Math" panose="02040503050406030204" pitchFamily="18" charset="0"/>
                      </a:rPr>
                      <m:t>𝑅</m:t>
                    </m:r>
                    <m:r>
                      <a:rPr lang="en" altLang="zh-TW" b="0" i="1" dirty="0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zh-TW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b="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" altLang="zh-TW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" altLang="zh-TW" b="0" i="1" dirty="0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TW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b="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" altLang="zh-TW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" altLang="zh-TW" b="0" i="1" dirty="0" smtClean="0">
                        <a:latin typeface="Cambria Math" panose="02040503050406030204" pitchFamily="18" charset="0"/>
                      </a:rPr>
                      <m:t>,…,</m:t>
                    </m:r>
                    <m:sSub>
                      <m:sSubPr>
                        <m:ctrlPr>
                          <a:rPr lang="en-US" altLang="zh-TW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" altLang="zh-TW" b="0" i="1" dirty="0" smtClean="0"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en" altLang="zh-TW" dirty="0"/>
                  <a:t>is an </a:t>
                </a:r>
                <a:r>
                  <a:rPr lang="en" altLang="zh-TW" dirty="0">
                    <a:solidFill>
                      <a:srgbClr val="FF0000"/>
                    </a:solidFill>
                  </a:rPr>
                  <a:t>atomic formula</a:t>
                </a:r>
                <a:endParaRPr kumimoji="1" lang="en-US" altLang="zh-TW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929A91CD-BC8F-EB92-96C4-56856FA6DB7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447" t="-2326" r="-16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CFC753C-1FCB-42FD-06C1-A4B286D91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E14181B2-21E7-FEE5-1286-A26B26AF6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11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844780732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214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956"/>
    </mc:Choice>
    <mc:Fallback xmlns="">
      <p:transition spd="slow" advTm="37956"/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452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98"/>
    </mc:Choice>
    <mc:Fallback xmlns="">
      <p:transition spd="slow" advTm="4398"/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905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794"/>
    </mc:Choice>
    <mc:Fallback xmlns="">
      <p:transition spd="slow" advTm="82794"/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3">
            <p14:nvContentPartPr>
              <p14:cNvPr id="6" name="筆跡 5">
                <a:extLst>
                  <a:ext uri="{FF2B5EF4-FFF2-40B4-BE49-F238E27FC236}">
                    <a16:creationId xmlns:a16="http://schemas.microsoft.com/office/drawing/2014/main" id="{F01DE0B8-12C5-B34A-94EE-7B77E5D3CBF7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4289760" y="2666160"/>
              <a:ext cx="2484720" cy="801720"/>
            </p14:xfrm>
          </p:contentPart>
        </mc:Choice>
        <mc:Fallback xmlns="">
          <p:pic>
            <p:nvPicPr>
              <p:cNvPr id="6" name="筆跡 5">
                <a:extLst>
                  <a:ext uri="{FF2B5EF4-FFF2-40B4-BE49-F238E27FC236}">
                    <a16:creationId xmlns:a16="http://schemas.microsoft.com/office/drawing/2014/main" id="{F01DE0B8-12C5-B34A-94EE-7B77E5D3CBF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280400" y="2656800"/>
                <a:ext cx="2503440" cy="82044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矩形 7">
            <a:extLst>
              <a:ext uri="{FF2B5EF4-FFF2-40B4-BE49-F238E27FC236}">
                <a16:creationId xmlns:a16="http://schemas.microsoft.com/office/drawing/2014/main" id="{5695BC40-CA5F-7342-BF27-99DF764FEE85}"/>
              </a:ext>
            </a:extLst>
          </p:cNvPr>
          <p:cNvSpPr/>
          <p:nvPr/>
        </p:nvSpPr>
        <p:spPr>
          <a:xfrm>
            <a:off x="164387" y="2784297"/>
            <a:ext cx="3123343" cy="30925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17738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351"/>
    </mc:Choice>
    <mc:Fallback xmlns="">
      <p:transition spd="slow" advTm="593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0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93"/>
    </mc:Choice>
    <mc:Fallback xmlns="">
      <p:transition spd="slow" advTm="10293"/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533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90"/>
    </mc:Choice>
    <mc:Fallback xmlns="">
      <p:transition spd="slow" advTm="98790"/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076" b="40880"/>
          <a:stretch/>
        </p:blipFill>
        <p:spPr>
          <a:xfrm>
            <a:off x="0" y="0"/>
            <a:ext cx="9144000" cy="483079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7455EA11-BE4F-8947-8B85-E004259411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449" y="2738125"/>
            <a:ext cx="7733102" cy="2402379"/>
          </a:xfrm>
          <a:prstGeom prst="rect">
            <a:avLst/>
          </a:prstGeom>
        </p:spPr>
      </p:pic>
      <p:sp>
        <p:nvSpPr>
          <p:cNvPr id="9" name="文字方塊 8">
            <a:extLst>
              <a:ext uri="{FF2B5EF4-FFF2-40B4-BE49-F238E27FC236}">
                <a16:creationId xmlns:a16="http://schemas.microsoft.com/office/drawing/2014/main" id="{E5736522-5307-0E44-A31A-E76F986F3827}"/>
              </a:ext>
            </a:extLst>
          </p:cNvPr>
          <p:cNvSpPr txBox="1"/>
          <p:nvPr/>
        </p:nvSpPr>
        <p:spPr>
          <a:xfrm>
            <a:off x="3810862" y="113747"/>
            <a:ext cx="15222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/>
              <a:t>(call-</a:t>
            </a:r>
            <a:r>
              <a:rPr kumimoji="1" lang="en-US" altLang="zh-TW" dirty="0" err="1"/>
              <a:t>proved.c</a:t>
            </a:r>
            <a:r>
              <a:rPr kumimoji="1" lang="en-US" altLang="zh-TW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939202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329"/>
    </mc:Choice>
    <mc:Fallback xmlns="">
      <p:transition spd="slow" advTm="55329"/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076" b="40880"/>
          <a:stretch/>
        </p:blipFill>
        <p:spPr>
          <a:xfrm>
            <a:off x="0" y="0"/>
            <a:ext cx="9144000" cy="483079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17CDB68C-ACEB-B04A-8DFC-0A402FF21F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3078"/>
            <a:ext cx="6959146" cy="6374921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E2E21E06-5143-544D-8537-F2AE1070119C}"/>
              </a:ext>
            </a:extLst>
          </p:cNvPr>
          <p:cNvSpPr txBox="1"/>
          <p:nvPr/>
        </p:nvSpPr>
        <p:spPr>
          <a:xfrm>
            <a:off x="3810862" y="113747"/>
            <a:ext cx="15222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/>
              <a:t>(call-</a:t>
            </a:r>
            <a:r>
              <a:rPr kumimoji="1" lang="en-US" altLang="zh-TW" dirty="0" err="1"/>
              <a:t>proved.c</a:t>
            </a:r>
            <a:r>
              <a:rPr kumimoji="1" lang="en-US" altLang="zh-TW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601624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448"/>
    </mc:Choice>
    <mc:Fallback xmlns="">
      <p:transition spd="slow" advTm="62448"/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16" b="29057"/>
          <a:stretch/>
        </p:blipFill>
        <p:spPr>
          <a:xfrm>
            <a:off x="0" y="-12137"/>
            <a:ext cx="9144000" cy="845388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16E6D68A-9EA7-F647-A343-71CCB52123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7917"/>
            <a:ext cx="6606078" cy="5956300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40590FCA-EB73-DE46-B3AB-F23AA84A51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998" y="4724400"/>
            <a:ext cx="7226300" cy="2133600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BB9BA30F-2719-5149-A90F-E6ED2D728BCF}"/>
              </a:ext>
            </a:extLst>
          </p:cNvPr>
          <p:cNvSpPr txBox="1"/>
          <p:nvPr/>
        </p:nvSpPr>
        <p:spPr>
          <a:xfrm>
            <a:off x="7349706" y="225891"/>
            <a:ext cx="981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/>
              <a:t>(call-1.c)</a:t>
            </a:r>
          </a:p>
        </p:txBody>
      </p:sp>
    </p:spTree>
    <p:extLst>
      <p:ext uri="{BB962C8B-B14F-4D97-AF65-F5344CB8AC3E}">
        <p14:creationId xmlns:p14="http://schemas.microsoft.com/office/powerpoint/2010/main" val="706103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581"/>
    </mc:Choice>
    <mc:Fallback xmlns="">
      <p:transition spd="slow" advTm="35581"/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195" b="16981"/>
          <a:stretch/>
        </p:blipFill>
        <p:spPr>
          <a:xfrm>
            <a:off x="0" y="0"/>
            <a:ext cx="9144000" cy="810883"/>
          </a:xfrm>
          <a:prstGeom prst="rect">
            <a:avLst/>
          </a:prstGeom>
        </p:spPr>
      </p:pic>
      <p:sp>
        <p:nvSpPr>
          <p:cNvPr id="3" name="文字方塊 2">
            <a:extLst>
              <a:ext uri="{FF2B5EF4-FFF2-40B4-BE49-F238E27FC236}">
                <a16:creationId xmlns:a16="http://schemas.microsoft.com/office/drawing/2014/main" id="{98234BD6-C71E-9641-8F7B-42130FCE078F}"/>
              </a:ext>
            </a:extLst>
          </p:cNvPr>
          <p:cNvSpPr txBox="1"/>
          <p:nvPr/>
        </p:nvSpPr>
        <p:spPr>
          <a:xfrm>
            <a:off x="7315200" y="36109"/>
            <a:ext cx="981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/>
              <a:t>(call-2.c)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EDB78A06-E359-0D40-90A8-502CEF6786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0882"/>
            <a:ext cx="6601300" cy="6047117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D6BC2059-C9C4-1148-8B2B-38E36A8623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0649" y="3513348"/>
            <a:ext cx="5826669" cy="1973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870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047"/>
    </mc:Choice>
    <mc:Fallback xmlns="">
      <p:transition spd="slow" advTm="54047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1C4BEB1-1F81-7BDE-FDE5-692E83F10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“</a:t>
            </a:r>
            <a:r>
              <a:rPr lang="en" altLang="zh-TW" dirty="0"/>
              <a:t>Formulas”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C886E89B-A015-24A2-67E7-3BA63791FCC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" altLang="zh-TW" dirty="0"/>
                  <a:t>As in </a:t>
                </a:r>
                <a:r>
                  <a:rPr lang="en" altLang="zh-TW" dirty="0" err="1"/>
                  <a:t>boolean</a:t>
                </a:r>
                <a:r>
                  <a:rPr lang="en" altLang="zh-TW" dirty="0"/>
                  <a:t> logic, build formulas from propositions with:</a:t>
                </a:r>
              </a:p>
              <a:p>
                <a:endParaRPr lang="en" altLang="zh-TW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2400" i="1">
                          <a:latin typeface="Cambria Math" panose="02040503050406030204" pitchFamily="18" charset="0"/>
                        </a:rPr>
                        <m:t>¬,</m:t>
                      </m:r>
                      <m:r>
                        <m:rPr>
                          <m:lit/>
                        </m:rPr>
                        <a:rPr lang="en-US" altLang="zh-TW" sz="2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zh-TW" sz="2400" i="1">
                          <a:latin typeface="Cambria Math" panose="02040503050406030204" pitchFamily="18" charset="0"/>
                        </a:rPr>
                        <m:t>∧,</m:t>
                      </m:r>
                      <m:r>
                        <m:rPr>
                          <m:lit/>
                        </m:rPr>
                        <a:rPr lang="en-US" altLang="zh-TW" sz="2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zh-TW" sz="2400" i="1">
                          <a:latin typeface="Cambria Math" panose="02040503050406030204" pitchFamily="18" charset="0"/>
                        </a:rPr>
                        <m:t>∨,</m:t>
                      </m:r>
                      <m:r>
                        <m:rPr>
                          <m:lit/>
                        </m:rPr>
                        <a:rPr lang="en-US" altLang="zh-TW" sz="2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zh-TW" sz="2400" i="1">
                          <a:latin typeface="Cambria Math" panose="02040503050406030204" pitchFamily="18" charset="0"/>
                        </a:rPr>
                        <m:t>→,</m:t>
                      </m:r>
                      <m:r>
                        <m:rPr>
                          <m:lit/>
                        </m:rPr>
                        <a:rPr lang="en-US" altLang="zh-TW" sz="2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zh-TW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↔</m:t>
                      </m:r>
                      <m:r>
                        <m:rPr>
                          <m:nor/>
                        </m:rPr>
                        <a:rPr lang="en-US" altLang="zh-TW" sz="2400"/>
                        <m:t> </m:t>
                      </m:r>
                    </m:oMath>
                  </m:oMathPara>
                </a14:m>
                <a:endParaRPr lang="en" altLang="zh-TW" dirty="0"/>
              </a:p>
              <a:p>
                <a:pPr>
                  <a:lnSpc>
                    <a:spcPct val="150000"/>
                  </a:lnSpc>
                </a:pPr>
                <a:r>
                  <a:rPr lang="en" altLang="zh-TW" dirty="0"/>
                  <a:t>In addition, formulas can be “quantified”:</a:t>
                </a:r>
                <a:endParaRPr kumimoji="1" lang="en-US" altLang="zh-TW" b="0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C886E89B-A015-24A2-67E7-3BA63791FCC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86" t="-232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87408C6-59B2-C88A-78A0-6715F57F9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B9661BD-7787-97BB-8497-E4E8BEC36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12</a:t>
            </a:fld>
            <a:endParaRPr kumimoji="1"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字方塊 6">
                <a:extLst>
                  <a:ext uri="{FF2B5EF4-FFF2-40B4-BE49-F238E27FC236}">
                    <a16:creationId xmlns:a16="http://schemas.microsoft.com/office/drawing/2014/main" id="{59ED80E1-77F3-E42E-64C3-AB50C229E05C}"/>
                  </a:ext>
                </a:extLst>
              </p:cNvPr>
              <p:cNvSpPr txBox="1"/>
              <p:nvPr/>
            </p:nvSpPr>
            <p:spPr>
              <a:xfrm>
                <a:off x="2105526" y="4026663"/>
                <a:ext cx="5672258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TW" sz="2400" dirty="0"/>
                  <a:t>If </a:t>
                </a:r>
                <a14:m>
                  <m:oMath xmlns:m="http://schemas.openxmlformats.org/officeDocument/2006/math">
                    <m:r>
                      <a:rPr kumimoji="1" lang="en-US" altLang="zh-TW" sz="2400" i="1" dirty="0">
                        <a:latin typeface="Cambria Math" panose="02040503050406030204" pitchFamily="18" charset="0"/>
                      </a:rPr>
                      <m:t>𝐹</m:t>
                    </m:r>
                  </m:oMath>
                </a14:m>
                <a:r>
                  <a:rPr kumimoji="1" lang="en-US" altLang="zh-TW" sz="2400" dirty="0"/>
                  <a:t> is a formula and </a:t>
                </a:r>
                <a14:m>
                  <m:oMath xmlns:m="http://schemas.openxmlformats.org/officeDocument/2006/math">
                    <m:r>
                      <a:rPr kumimoji="1" lang="en-US" altLang="zh-TW" sz="2400" i="1" dirty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kumimoji="1" lang="en-US" altLang="zh-TW" sz="2400" dirty="0"/>
                  <a:t> is a variable, then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∀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𝐹</m:t>
                      </m:r>
                      <m:r>
                        <m:rPr>
                          <m:nor/>
                        </m:rPr>
                        <a:rPr kumimoji="1" lang="en-US" altLang="zh-TW" sz="2400"/>
                        <m:t>    </m:t>
                      </m:r>
                      <m:r>
                        <m:rPr>
                          <m:nor/>
                        </m:rPr>
                        <a:rPr lang="en-US" altLang="zh-TW" sz="2400" dirty="0"/>
                        <m:t>     </m:t>
                      </m:r>
                      <m:r>
                        <m:rPr>
                          <m:nor/>
                        </m:rPr>
                        <a:rPr lang="en-US" altLang="zh-TW" sz="2400" dirty="0"/>
                        <m:t>Is</m:t>
                      </m:r>
                      <m:r>
                        <m:rPr>
                          <m:nor/>
                        </m:rPr>
                        <a:rPr lang="en-US" altLang="zh-TW" sz="2400" dirty="0"/>
                        <m:t> </m:t>
                      </m:r>
                      <m:r>
                        <m:rPr>
                          <m:nor/>
                        </m:rPr>
                        <a:rPr lang="en-US" altLang="zh-TW" sz="2400" dirty="0"/>
                        <m:t>a</m:t>
                      </m:r>
                      <m:r>
                        <m:rPr>
                          <m:nor/>
                        </m:rPr>
                        <a:rPr lang="en-US" altLang="zh-TW" sz="2400" dirty="0"/>
                        <m:t> </m:t>
                      </m:r>
                      <m:r>
                        <m:rPr>
                          <m:nor/>
                        </m:rPr>
                        <a:rPr lang="en-US" altLang="zh-TW" sz="2400" dirty="0"/>
                        <m:t>f</m:t>
                      </m:r>
                      <m:r>
                        <m:rPr>
                          <m:nor/>
                        </m:rPr>
                        <a:rPr lang="en" altLang="zh-TW" sz="2400" dirty="0"/>
                        <m:t>ormula</m:t>
                      </m:r>
                    </m:oMath>
                    <m:oMath xmlns:m="http://schemas.openxmlformats.org/officeDocument/2006/math"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∃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𝐹</m:t>
                      </m:r>
                      <m:r>
                        <m:rPr>
                          <m:nor/>
                        </m:rPr>
                        <a:rPr kumimoji="1" lang="en-US" altLang="zh-TW" sz="2400"/>
                        <m:t>    </m:t>
                      </m:r>
                      <m:r>
                        <m:rPr>
                          <m:nor/>
                        </m:rPr>
                        <a:rPr lang="en-US" altLang="zh-TW" sz="2400" dirty="0"/>
                        <m:t>     </m:t>
                      </m:r>
                      <m:r>
                        <m:rPr>
                          <m:nor/>
                        </m:rPr>
                        <a:rPr lang="en-US" altLang="zh-TW" sz="2400" dirty="0"/>
                        <m:t>Is</m:t>
                      </m:r>
                      <m:r>
                        <m:rPr>
                          <m:nor/>
                        </m:rPr>
                        <a:rPr lang="en-US" altLang="zh-TW" sz="2400" dirty="0"/>
                        <m:t> </m:t>
                      </m:r>
                      <m:r>
                        <m:rPr>
                          <m:nor/>
                        </m:rPr>
                        <a:rPr lang="en-US" altLang="zh-TW" sz="2400" dirty="0"/>
                        <m:t>a</m:t>
                      </m:r>
                      <m:r>
                        <m:rPr>
                          <m:nor/>
                        </m:rPr>
                        <a:rPr lang="en-US" altLang="zh-TW" sz="2400" dirty="0"/>
                        <m:t> </m:t>
                      </m:r>
                      <m:r>
                        <m:rPr>
                          <m:nor/>
                        </m:rPr>
                        <a:rPr lang="en-US" altLang="zh-TW" sz="2400" dirty="0"/>
                        <m:t>f</m:t>
                      </m:r>
                      <m:r>
                        <m:rPr>
                          <m:nor/>
                        </m:rPr>
                        <a:rPr lang="en" altLang="zh-TW" sz="2400" dirty="0"/>
                        <m:t>ormula</m:t>
                      </m:r>
                    </m:oMath>
                  </m:oMathPara>
                </a14:m>
                <a:endParaRPr kumimoji="1" lang="zh-TW" altLang="en-US" sz="2400" dirty="0"/>
              </a:p>
            </p:txBody>
          </p:sp>
        </mc:Choice>
        <mc:Fallback xmlns="">
          <p:sp>
            <p:nvSpPr>
              <p:cNvPr id="7" name="文字方塊 6">
                <a:extLst>
                  <a:ext uri="{FF2B5EF4-FFF2-40B4-BE49-F238E27FC236}">
                    <a16:creationId xmlns:a16="http://schemas.microsoft.com/office/drawing/2014/main" id="{59ED80E1-77F3-E42E-64C3-AB50C229E0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5526" y="4026663"/>
                <a:ext cx="5672258" cy="1200329"/>
              </a:xfrm>
              <a:prstGeom prst="rect">
                <a:avLst/>
              </a:prstGeom>
              <a:blipFill>
                <a:blip r:embed="rId3"/>
                <a:stretch>
                  <a:fillRect l="-1563" t="-3158" b="-842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10951234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64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194"/>
    </mc:Choice>
    <mc:Fallback xmlns="">
      <p:transition spd="slow" advTm="97194"/>
    </mc:Fallback>
  </mc:AlternateContent>
  <p:extLst>
    <p:ext uri="{3A86A75C-4F4B-4683-9AE1-C65F6400EC91}">
      <p14:laserTraceLst xmlns:p14="http://schemas.microsoft.com/office/powerpoint/2010/main">
        <p14:tracePtLst>
          <p14:tracePt t="574" x="7840663" y="3009900"/>
          <p14:tracePt t="621" x="7826375" y="3009900"/>
          <p14:tracePt t="684" x="7810500" y="3009900"/>
          <p14:tracePt t="700" x="7794625" y="3009900"/>
          <p14:tracePt t="708" x="7780338" y="2994025"/>
          <p14:tracePt t="716" x="7772400" y="2994025"/>
          <p14:tracePt t="723" x="7756525" y="2979738"/>
          <p14:tracePt t="731" x="7726363" y="2979738"/>
          <p14:tracePt t="739" x="7704138" y="2963863"/>
          <p14:tracePt t="747" x="7673975" y="2963863"/>
          <p14:tracePt t="755" x="7658100" y="2955925"/>
          <p14:tracePt t="763" x="7635875" y="2941638"/>
          <p14:tracePt t="771" x="7604125" y="2925763"/>
          <p14:tracePt t="780" x="7589838" y="2925763"/>
          <p14:tracePt t="787" x="7566025" y="2911475"/>
          <p14:tracePt t="794" x="7551738" y="2911475"/>
          <p14:tracePt t="802" x="7535863" y="2911475"/>
          <p14:tracePt t="810" x="7527925" y="2895600"/>
          <p14:tracePt t="818" x="7513638" y="2895600"/>
          <p14:tracePt t="834" x="7497763" y="2895600"/>
          <p14:tracePt t="842" x="7497763" y="2887663"/>
          <p14:tracePt t="850" x="7483475" y="2887663"/>
          <p14:tracePt t="858" x="7467600" y="2887663"/>
          <p14:tracePt t="866" x="7459663" y="2887663"/>
          <p14:tracePt t="873" x="7445375" y="2873375"/>
          <p14:tracePt t="881" x="7413625" y="2873375"/>
          <p14:tracePt t="889" x="7391400" y="2857500"/>
          <p14:tracePt t="897" x="7345363" y="2857500"/>
          <p14:tracePt t="905" x="7307263" y="2841625"/>
          <p14:tracePt t="913" x="7269163" y="2827338"/>
          <p14:tracePt t="920" x="7239000" y="2827338"/>
          <p14:tracePt t="930" x="7200900" y="2819400"/>
          <p14:tracePt t="937" x="7146925" y="2803525"/>
          <p14:tracePt t="946" x="7102475" y="2789238"/>
          <p14:tracePt t="953" x="7078663" y="2789238"/>
          <p14:tracePt t="960" x="7018338" y="2773363"/>
          <p14:tracePt t="968" x="6994525" y="2765425"/>
          <p14:tracePt t="976" x="6942138" y="2751138"/>
          <p14:tracePt t="984" x="6896100" y="2735263"/>
          <p14:tracePt t="992" x="6858000" y="2720975"/>
          <p14:tracePt t="1000" x="6827838" y="2705100"/>
          <p14:tracePt t="1007" x="6789738" y="2697163"/>
          <p14:tracePt t="1016" x="6751638" y="2682875"/>
          <p14:tracePt t="1023" x="6705600" y="2667000"/>
          <p14:tracePt t="1031" x="6667500" y="2651125"/>
          <p14:tracePt t="1039" x="6629400" y="2628900"/>
          <p14:tracePt t="1047" x="6575425" y="2613025"/>
          <p14:tracePt t="1055" x="6530975" y="2598738"/>
          <p14:tracePt t="1063" x="6461125" y="2574925"/>
          <p14:tracePt t="1071" x="6354763" y="2530475"/>
          <p14:tracePt t="1080" x="6256338" y="2492375"/>
          <p14:tracePt t="1087" x="6202363" y="2476500"/>
          <p14:tracePt t="1096" x="6096000" y="2438400"/>
          <p14:tracePt t="1103" x="5989638" y="2408238"/>
          <p14:tracePt t="1113" x="5889625" y="2370138"/>
          <p14:tracePt t="1119" x="5799138" y="2354263"/>
          <p14:tracePt t="1129" x="5753100" y="2339975"/>
          <p14:tracePt t="1134" x="5684838" y="2316163"/>
          <p14:tracePt t="1146" x="5622925" y="2301875"/>
          <p14:tracePt t="1150" x="5578475" y="2286000"/>
          <p14:tracePt t="1163" x="5540375" y="2286000"/>
          <p14:tracePt t="1166" x="5524500" y="2286000"/>
          <p14:tracePt t="1179" x="5508625" y="2270125"/>
          <p14:tracePt t="1576" x="5494338" y="2270125"/>
          <p14:tracePt t="1584" x="5470525" y="2270125"/>
          <p14:tracePt t="1592" x="5432425" y="2270125"/>
          <p14:tracePt t="1600" x="5372100" y="2247900"/>
          <p14:tracePt t="1608" x="5303838" y="2232025"/>
          <p14:tracePt t="1616" x="5227638" y="2201863"/>
          <p14:tracePt t="1623" x="5089525" y="2163763"/>
          <p14:tracePt t="1631" x="5037138" y="2149475"/>
          <p14:tracePt t="1639" x="4922838" y="2125663"/>
          <p14:tracePt t="1647" x="4830763" y="2095500"/>
          <p14:tracePt t="1655" x="4746625" y="2065338"/>
          <p14:tracePt t="1663" x="4656138" y="2057400"/>
          <p14:tracePt t="1671" x="4572000" y="2027238"/>
          <p14:tracePt t="1680" x="4479925" y="2011363"/>
          <p14:tracePt t="1687" x="4397375" y="2003425"/>
          <p14:tracePt t="1694" x="4313238" y="1989138"/>
          <p14:tracePt t="1702" x="4229100" y="1989138"/>
          <p14:tracePt t="1711" x="4152900" y="1973263"/>
          <p14:tracePt t="1718" x="4054475" y="1973263"/>
          <p14:tracePt t="1726" x="3962400" y="1958975"/>
          <p14:tracePt t="1734" x="3863975" y="1943100"/>
          <p14:tracePt t="1742" x="3779838" y="1935163"/>
          <p14:tracePt t="1750" x="3687763" y="1935163"/>
          <p14:tracePt t="1758" x="3603625" y="1920875"/>
          <p14:tracePt t="1765" x="3527425" y="1905000"/>
          <p14:tracePt t="1773" x="3444875" y="1905000"/>
          <p14:tracePt t="1781" x="3375025" y="1889125"/>
          <p14:tracePt t="1789" x="3292475" y="1889125"/>
          <p14:tracePt t="1797" x="3208338" y="1874838"/>
          <p14:tracePt t="1805" x="3132138" y="1874838"/>
          <p14:tracePt t="1813" x="3063875" y="1874838"/>
          <p14:tracePt t="1821" x="2979738" y="1866900"/>
          <p14:tracePt t="1830" x="2911475" y="1866900"/>
          <p14:tracePt t="1837" x="2873375" y="1851025"/>
          <p14:tracePt t="1846" x="2819400" y="1851025"/>
          <p14:tracePt t="1853" x="2773363" y="1836738"/>
          <p14:tracePt t="1863" x="2735263" y="1820863"/>
          <p14:tracePt t="1868" x="2720975" y="1820863"/>
          <p14:tracePt t="1880" x="2705100" y="1820863"/>
          <p14:tracePt t="1884" x="2697163" y="1820863"/>
          <p14:tracePt t="2255" x="2682875" y="1820863"/>
          <p14:tracePt t="2263" x="2651125" y="1820863"/>
          <p14:tracePt t="2271" x="2628900" y="1820863"/>
          <p14:tracePt t="2280" x="2574925" y="1820863"/>
          <p14:tracePt t="2287" x="2514600" y="1820863"/>
          <p14:tracePt t="2296" x="2460625" y="1820863"/>
          <p14:tracePt t="2303" x="2408238" y="1820863"/>
          <p14:tracePt t="2311" x="2339975" y="1820863"/>
          <p14:tracePt t="2318" x="2301875" y="1836738"/>
          <p14:tracePt t="2326" x="2270125" y="1836738"/>
          <p14:tracePt t="2334" x="2217738" y="1836738"/>
          <p14:tracePt t="2342" x="2179638" y="1836738"/>
          <p14:tracePt t="2350" x="2133600" y="1836738"/>
          <p14:tracePt t="2358" x="2095500" y="1836738"/>
          <p14:tracePt t="2365" x="2065338" y="1836738"/>
          <p14:tracePt t="2373" x="2041525" y="1836738"/>
          <p14:tracePt t="2382" x="2011363" y="1836738"/>
          <p14:tracePt t="2389" x="1973263" y="1836738"/>
          <p14:tracePt t="2397" x="1958975" y="1836738"/>
          <p14:tracePt t="2405" x="1935163" y="1836738"/>
          <p14:tracePt t="2413" x="1905000" y="1851025"/>
          <p14:tracePt t="2421" x="1874838" y="1851025"/>
          <p14:tracePt t="2430" x="1851025" y="1851025"/>
          <p14:tracePt t="2437" x="1836738" y="1851025"/>
          <p14:tracePt t="2446" x="1812925" y="1851025"/>
          <p14:tracePt t="2453" x="1798638" y="1851025"/>
          <p14:tracePt t="2463" x="1782763" y="1851025"/>
          <p14:tracePt t="2468" x="1768475" y="1851025"/>
          <p14:tracePt t="2479" x="1744663" y="1851025"/>
          <p14:tracePt t="2484" x="1730375" y="1866900"/>
          <p14:tracePt t="2500" x="1714500" y="1866900"/>
          <p14:tracePt t="2508" x="1698625" y="1866900"/>
          <p14:tracePt t="2516" x="1676400" y="1866900"/>
          <p14:tracePt t="2524" x="1660525" y="1866900"/>
          <p14:tracePt t="2531" x="1646238" y="1866900"/>
          <p14:tracePt t="2544" x="1630363" y="1866900"/>
          <p14:tracePt t="2622" x="1508125" y="1874838"/>
          <p14:tracePt t="2635" x="1493838" y="1874838"/>
          <p14:tracePt t="2643" x="1485900" y="1874838"/>
          <p14:tracePt t="2651" x="1470025" y="1874838"/>
          <p14:tracePt t="2658" x="1455738" y="1874838"/>
          <p14:tracePt t="2666" x="1439863" y="1874838"/>
          <p14:tracePt t="2682" x="1431925" y="1874838"/>
          <p14:tracePt t="2690" x="1417638" y="1874838"/>
          <p14:tracePt t="2698" x="1401763" y="1874838"/>
          <p14:tracePt t="2706" x="1387475" y="1874838"/>
          <p14:tracePt t="2713" x="1363663" y="1874838"/>
          <p14:tracePt t="2721" x="1349375" y="1874838"/>
          <p14:tracePt t="2737" x="1333500" y="1874838"/>
          <p14:tracePt t="2746" x="1317625" y="1874838"/>
          <p14:tracePt t="2753" x="1303338" y="1874838"/>
          <p14:tracePt t="2761" x="1295400" y="1874838"/>
          <p14:tracePt t="2769" x="1279525" y="1874838"/>
          <p14:tracePt t="2780" x="1265238" y="1874838"/>
          <p14:tracePt t="2786" x="1249363" y="1874838"/>
          <p14:tracePt t="2800" x="1241425" y="1874838"/>
          <p14:tracePt t="2808" x="1227138" y="1874838"/>
          <p14:tracePt t="2825" x="1211263" y="1874838"/>
          <p14:tracePt t="2833" x="1196975" y="1874838"/>
          <p14:tracePt t="2848" x="1181100" y="1866900"/>
          <p14:tracePt t="2856" x="1173163" y="1866900"/>
          <p14:tracePt t="2871" x="1158875" y="1866900"/>
          <p14:tracePt t="2887" x="1143000" y="1866900"/>
          <p14:tracePt t="2903" x="1143000" y="1851025"/>
          <p14:tracePt t="2911" x="1127125" y="1851025"/>
          <p14:tracePt t="2942" x="1112838" y="1851025"/>
          <p14:tracePt t="3858" x="1104900" y="1851025"/>
          <p14:tracePt t="3866" x="1089025" y="1851025"/>
          <p14:tracePt t="3882" x="1058863" y="1851025"/>
          <p14:tracePt t="3890" x="1050925" y="1851025"/>
          <p14:tracePt t="3897" x="1036638" y="1851025"/>
          <p14:tracePt t="3905" x="1020763" y="1851025"/>
          <p14:tracePt t="3913" x="1006475" y="1851025"/>
          <p14:tracePt t="3930" x="990600" y="1851025"/>
          <p14:tracePt t="3946" x="982663" y="1851025"/>
          <p14:tracePt t="18467" x="968375" y="1851025"/>
          <p14:tracePt t="18498" x="952500" y="1836738"/>
          <p14:tracePt t="18546" x="936625" y="1836738"/>
          <p14:tracePt t="18775" x="936625" y="1820863"/>
          <p14:tracePt t="18893" x="936625" y="1812925"/>
          <p14:tracePt t="18901" x="922338" y="1812925"/>
          <p14:tracePt t="18909" x="922338" y="1798638"/>
          <p14:tracePt t="18925" x="914400" y="1798638"/>
          <p14:tracePt t="18933" x="914400" y="1782763"/>
          <p14:tracePt t="18949" x="914400" y="1768475"/>
          <p14:tracePt t="22069" x="922338" y="1768475"/>
          <p14:tracePt t="22084" x="936625" y="1768475"/>
          <p14:tracePt t="22093" x="952500" y="1768475"/>
          <p14:tracePt t="22108" x="968375" y="1768475"/>
          <p14:tracePt t="22116" x="982663" y="1768475"/>
          <p14:tracePt t="22124" x="990600" y="1768475"/>
          <p14:tracePt t="22140" x="1006475" y="1768475"/>
          <p14:tracePt t="22147" x="1020763" y="1768475"/>
          <p14:tracePt t="22156" x="1036638" y="1768475"/>
          <p14:tracePt t="22171" x="1050925" y="1768475"/>
          <p14:tracePt t="22179" x="1058863" y="1768475"/>
          <p14:tracePt t="22187" x="1074738" y="1768475"/>
          <p14:tracePt t="22203" x="1089025" y="1768475"/>
          <p14:tracePt t="22212" x="1089025" y="1782763"/>
          <p14:tracePt t="22219" x="1104900" y="1782763"/>
          <p14:tracePt t="22235" x="1112838" y="1782763"/>
          <p14:tracePt t="22250" x="1127125" y="1782763"/>
          <p14:tracePt t="22266" x="1143000" y="1782763"/>
          <p14:tracePt t="22274" x="1158875" y="1782763"/>
          <p14:tracePt t="22289" x="1173163" y="1782763"/>
          <p14:tracePt t="22298" x="1181100" y="1782763"/>
          <p14:tracePt t="22313" x="1196975" y="1782763"/>
          <p14:tracePt t="22321" x="1211263" y="1782763"/>
          <p14:tracePt t="22337" x="1227138" y="1782763"/>
          <p14:tracePt t="22346" x="1241425" y="1782763"/>
          <p14:tracePt t="22361" x="1249363" y="1782763"/>
          <p14:tracePt t="22369" x="1265238" y="1782763"/>
          <p14:tracePt t="22377" x="1279525" y="1798638"/>
          <p14:tracePt t="22384" x="1295400" y="1798638"/>
          <p14:tracePt t="22397" x="1317625" y="1798638"/>
          <p14:tracePt t="22401" x="1333500" y="1798638"/>
          <p14:tracePt t="22408" x="1349375" y="1798638"/>
          <p14:tracePt t="22416" x="1371600" y="1798638"/>
          <p14:tracePt t="22424" x="1387475" y="1812925"/>
          <p14:tracePt t="22432" x="1417638" y="1812925"/>
          <p14:tracePt t="22440" x="1439863" y="1812925"/>
          <p14:tracePt t="22447" x="1455738" y="1812925"/>
          <p14:tracePt t="22455" x="1485900" y="1820863"/>
          <p14:tracePt t="22463" x="1493838" y="1820863"/>
          <p14:tracePt t="22471" x="1524000" y="1820863"/>
          <p14:tracePt t="22479" x="1554163" y="1820863"/>
          <p14:tracePt t="22487" x="1577975" y="1820863"/>
          <p14:tracePt t="22496" x="1608138" y="1820863"/>
          <p14:tracePt t="22503" x="1630363" y="1820863"/>
          <p14:tracePt t="22512" x="1646238" y="1820863"/>
          <p14:tracePt t="22519" x="1684338" y="1836738"/>
          <p14:tracePt t="22529" x="1714500" y="1836738"/>
          <p14:tracePt t="22535" x="1744663" y="1836738"/>
          <p14:tracePt t="22546" x="1768475" y="1836738"/>
          <p14:tracePt t="22550" x="1798638" y="1836738"/>
          <p14:tracePt t="22563" x="1820863" y="1836738"/>
          <p14:tracePt t="22566" x="1851025" y="1836738"/>
          <p14:tracePt t="22579" x="1874838" y="1851025"/>
          <p14:tracePt t="22583" x="1905000" y="1851025"/>
          <p14:tracePt t="22596" x="1920875" y="1851025"/>
          <p14:tracePt t="22599" x="1943100" y="1851025"/>
          <p14:tracePt t="22612" x="1958975" y="1866900"/>
          <p14:tracePt t="22616" x="1989138" y="1866900"/>
          <p14:tracePt t="22629" x="2011363" y="1866900"/>
          <p14:tracePt t="22630" x="2027238" y="1866900"/>
          <p14:tracePt t="22637" x="2065338" y="1866900"/>
          <p14:tracePt t="22646" x="2111375" y="1874838"/>
          <p14:tracePt t="22653" x="2133600" y="1874838"/>
          <p14:tracePt t="22662" x="2163763" y="1874838"/>
          <p14:tracePt t="22669" x="2193925" y="1874838"/>
          <p14:tracePt t="22679" x="2232025" y="1874838"/>
          <p14:tracePt t="22684" x="2247900" y="1889125"/>
          <p14:tracePt t="22696" x="2286000" y="1889125"/>
          <p14:tracePt t="22700" x="2316163" y="1905000"/>
          <p14:tracePt t="22713" x="2339975" y="1905000"/>
          <p14:tracePt t="22716" x="2354263" y="1905000"/>
          <p14:tracePt t="22729" x="2384425" y="1905000"/>
          <p14:tracePt t="22732" x="2408238" y="1905000"/>
          <p14:tracePt t="22746" x="2422525" y="1905000"/>
          <p14:tracePt t="22749" x="2446338" y="1905000"/>
          <p14:tracePt t="22764" x="2476500" y="1905000"/>
          <p14:tracePt t="22764" x="2492375" y="1905000"/>
          <p14:tracePt t="22771" x="2514600" y="1905000"/>
          <p14:tracePt t="22779" x="2544763" y="1905000"/>
          <p14:tracePt t="22787" x="2574925" y="1905000"/>
          <p14:tracePt t="22796" x="2582863" y="1905000"/>
          <p14:tracePt t="22803" x="2598738" y="1905000"/>
          <p14:tracePt t="22812" x="2613025" y="1889125"/>
          <p14:tracePt t="22819" x="2636838" y="1889125"/>
          <p14:tracePt t="22829" x="2651125" y="1889125"/>
          <p14:tracePt t="22835" x="2667000" y="1889125"/>
          <p14:tracePt t="22846" x="2682875" y="1889125"/>
          <p14:tracePt t="22850" x="2705100" y="1889125"/>
          <p14:tracePt t="22862" x="2720975" y="1889125"/>
          <p14:tracePt t="22866" x="2735263" y="1889125"/>
          <p14:tracePt t="22879" x="2765425" y="1889125"/>
          <p14:tracePt t="22882" x="2789238" y="1889125"/>
          <p14:tracePt t="22896" x="2819400" y="1889125"/>
          <p14:tracePt t="22900" x="2841625" y="1889125"/>
          <p14:tracePt t="22912" x="2873375" y="1889125"/>
          <p14:tracePt t="22915" x="2887663" y="1889125"/>
          <p14:tracePt t="22930" x="2911475" y="1889125"/>
          <p14:tracePt t="22931" x="2925763" y="1889125"/>
          <p14:tracePt t="22937" x="2955925" y="1889125"/>
          <p14:tracePt t="22946" x="2963863" y="1889125"/>
          <p14:tracePt t="22953" x="2994025" y="1889125"/>
          <p14:tracePt t="22962" x="3009900" y="1889125"/>
          <p14:tracePt t="22969" x="3017838" y="1889125"/>
          <p14:tracePt t="22979" x="3048000" y="1889125"/>
          <p14:tracePt t="22984" x="3063875" y="1889125"/>
          <p14:tracePt t="22996" x="3078163" y="1889125"/>
          <p14:tracePt t="23000" x="3086100" y="1889125"/>
          <p14:tracePt t="23013" x="3101975" y="1889125"/>
          <p14:tracePt t="23016" x="3101975" y="1874838"/>
          <p14:tracePt t="23029" x="3116263" y="1874838"/>
          <p14:tracePt t="23032" x="3132138" y="1874838"/>
          <p14:tracePt t="23048" x="3146425" y="1874838"/>
          <p14:tracePt t="23055" x="3154363" y="1874838"/>
          <p14:tracePt t="23071" x="3170238" y="1874838"/>
          <p14:tracePt t="23079" x="3184525" y="1874838"/>
          <p14:tracePt t="23087" x="3208338" y="1874838"/>
          <p14:tracePt t="23096" x="3222625" y="1874838"/>
          <p14:tracePt t="23103" x="3238500" y="1874838"/>
          <p14:tracePt t="23111" x="3268663" y="1874838"/>
          <p14:tracePt t="23119" x="3276600" y="1874838"/>
          <p14:tracePt t="23127" x="3292475" y="1874838"/>
          <p14:tracePt t="23134" x="3306763" y="1874838"/>
          <p14:tracePt t="23142" x="3322638" y="1889125"/>
          <p14:tracePt t="23158" x="3336925" y="1889125"/>
          <p14:tracePt t="23174" x="3344863" y="1889125"/>
          <p14:tracePt t="23198" x="3360738" y="1889125"/>
          <p14:tracePt t="23206" x="3360738" y="1874838"/>
          <p14:tracePt t="23213" x="3375025" y="1874838"/>
          <p14:tracePt t="23221" x="3390900" y="1866900"/>
          <p14:tracePt t="23230" x="3398838" y="1851025"/>
          <p14:tracePt t="23246" x="3413125" y="1851025"/>
          <p14:tracePt t="23253" x="3413125" y="1836738"/>
          <p14:tracePt t="23269" x="3429000" y="1820863"/>
          <p14:tracePt t="23300" x="3444875" y="1820863"/>
          <p14:tracePt t="23308" x="3444875" y="1812925"/>
          <p14:tracePt t="23324" x="3459163" y="1812925"/>
          <p14:tracePt t="23331" x="3459163" y="1798638"/>
          <p14:tracePt t="23340" x="3467100" y="1798638"/>
          <p14:tracePt t="23347" x="3467100" y="1782763"/>
          <p14:tracePt t="23355" x="3482975" y="1782763"/>
          <p14:tracePt t="23371" x="3482975" y="1768475"/>
          <p14:tracePt t="23379" x="3497263" y="1752600"/>
          <p14:tracePt t="23403" x="3513138" y="1744663"/>
          <p14:tracePt t="23418" x="3513138" y="1730375"/>
          <p14:tracePt t="23442" x="3513138" y="1714500"/>
          <p14:tracePt t="23466" x="3513138" y="1698625"/>
          <p14:tracePt t="23482" x="3513138" y="1684338"/>
          <p14:tracePt t="23498" x="3513138" y="1676400"/>
          <p14:tracePt t="23505" x="3497263" y="1660525"/>
          <p14:tracePt t="23529" x="3497263" y="1646238"/>
          <p14:tracePt t="23537" x="3482975" y="1646238"/>
          <p14:tracePt t="23585" x="3467100" y="1630363"/>
          <p14:tracePt t="23608" x="3459163" y="1622425"/>
          <p14:tracePt t="23624" x="3444875" y="1622425"/>
          <p14:tracePt t="23632" x="3429000" y="1608138"/>
          <p14:tracePt t="23640" x="3413125" y="1608138"/>
          <p14:tracePt t="23647" x="3398838" y="1608138"/>
          <p14:tracePt t="23655" x="3398838" y="1592263"/>
          <p14:tracePt t="23663" x="3390900" y="1592263"/>
          <p14:tracePt t="23672" x="3375025" y="1592263"/>
          <p14:tracePt t="23679" x="3360738" y="1577975"/>
          <p14:tracePt t="23687" x="3344863" y="1577975"/>
          <p14:tracePt t="23696" x="3336925" y="1577975"/>
          <p14:tracePt t="23703" x="3322638" y="1562100"/>
          <p14:tracePt t="23711" x="3306763" y="1562100"/>
          <p14:tracePt t="23719" x="3292475" y="1562100"/>
          <p14:tracePt t="23726" x="3268663" y="1562100"/>
          <p14:tracePt t="23734" x="3238500" y="1562100"/>
          <p14:tracePt t="23742" x="3208338" y="1562100"/>
          <p14:tracePt t="23750" x="3200400" y="1562100"/>
          <p14:tracePt t="23758" x="3170238" y="1562100"/>
          <p14:tracePt t="23766" x="3154363" y="1562100"/>
          <p14:tracePt t="23774" x="3146425" y="1554163"/>
          <p14:tracePt t="23782" x="3132138" y="1554163"/>
          <p14:tracePt t="23790" x="3116263" y="1554163"/>
          <p14:tracePt t="23798" x="3101975" y="1554163"/>
          <p14:tracePt t="23806" x="3086100" y="1554163"/>
          <p14:tracePt t="23813" x="3078163" y="1554163"/>
          <p14:tracePt t="23830" x="3063875" y="1554163"/>
          <p14:tracePt t="23837" x="3048000" y="1554163"/>
          <p14:tracePt t="23846" x="3032125" y="1554163"/>
          <p14:tracePt t="23853" x="3017838" y="1554163"/>
          <p14:tracePt t="23861" x="3009900" y="1539875"/>
          <p14:tracePt t="23869" x="2994025" y="1539875"/>
          <p14:tracePt t="23877" x="2979738" y="1539875"/>
          <p14:tracePt t="23884" x="2955925" y="1539875"/>
          <p14:tracePt t="23892" x="2941638" y="1524000"/>
          <p14:tracePt t="23901" x="2925763" y="1524000"/>
          <p14:tracePt t="23908" x="2911475" y="1524000"/>
          <p14:tracePt t="23916" x="2895600" y="1508125"/>
          <p14:tracePt t="23924" x="2887663" y="1508125"/>
          <p14:tracePt t="23940" x="2873375" y="1508125"/>
          <p14:tracePt t="23948" x="2857500" y="1493838"/>
          <p14:tracePt t="23963" x="2841625" y="1493838"/>
          <p14:tracePt t="23979" x="2827338" y="1493838"/>
          <p14:tracePt t="23987" x="2819400" y="1493838"/>
          <p14:tracePt t="23996" x="2803525" y="1493838"/>
          <p14:tracePt t="24003" x="2789238" y="1493838"/>
          <p14:tracePt t="24012" x="2773363" y="1493838"/>
          <p14:tracePt t="24019" x="2765425" y="1493838"/>
          <p14:tracePt t="24027" x="2735263" y="1493838"/>
          <p14:tracePt t="24035" x="2720975" y="1485900"/>
          <p14:tracePt t="24042" x="2705100" y="1485900"/>
          <p14:tracePt t="24050" x="2682875" y="1485900"/>
          <p14:tracePt t="24058" x="2667000" y="1485900"/>
          <p14:tracePt t="24066" x="2651125" y="1485900"/>
          <p14:tracePt t="24074" x="2628900" y="1485900"/>
          <p14:tracePt t="24082" x="2613025" y="1485900"/>
          <p14:tracePt t="24090" x="2598738" y="1485900"/>
          <p14:tracePt t="24098" x="2574925" y="1485900"/>
          <p14:tracePt t="24105" x="2544763" y="1485900"/>
          <p14:tracePt t="24113" x="2514600" y="1485900"/>
          <p14:tracePt t="24121" x="2492375" y="1485900"/>
          <p14:tracePt t="24129" x="2460625" y="1470025"/>
          <p14:tracePt t="24137" x="2438400" y="1470025"/>
          <p14:tracePt t="24146" x="2408238" y="1470025"/>
          <p14:tracePt t="24153" x="2384425" y="1455738"/>
          <p14:tracePt t="24163" x="2370138" y="1455738"/>
          <p14:tracePt t="24169" x="2339975" y="1455738"/>
          <p14:tracePt t="24179" x="2316163" y="1439863"/>
          <p14:tracePt t="24184" x="2286000" y="1439863"/>
          <p14:tracePt t="24196" x="2255838" y="1439863"/>
          <p14:tracePt t="24200" x="2232025" y="1431925"/>
          <p14:tracePt t="24212" x="2217738" y="1431925"/>
          <p14:tracePt t="24216" x="2179638" y="1431925"/>
          <p14:tracePt t="24229" x="2149475" y="1431925"/>
          <p14:tracePt t="24232" x="2125663" y="1431925"/>
          <p14:tracePt t="24245" x="2095500" y="1431925"/>
          <p14:tracePt t="24248" x="2065338" y="1431925"/>
          <p14:tracePt t="24262" x="2027238" y="1417638"/>
          <p14:tracePt t="24265" x="2003425" y="1417638"/>
          <p14:tracePt t="24279" x="1973263" y="1417638"/>
          <p14:tracePt t="24280" x="1943100" y="1417638"/>
          <p14:tracePt t="24287" x="1905000" y="1401763"/>
          <p14:tracePt t="24296" x="1874838" y="1401763"/>
          <p14:tracePt t="24303" x="1851025" y="1401763"/>
          <p14:tracePt t="24312" x="1820863" y="1401763"/>
          <p14:tracePt t="24318" x="1798638" y="1387475"/>
          <p14:tracePt t="24329" x="1768475" y="1387475"/>
          <p14:tracePt t="24335" x="1744663" y="1387475"/>
          <p14:tracePt t="24346" x="1714500" y="1387475"/>
          <p14:tracePt t="24350" x="1684338" y="1387475"/>
          <p14:tracePt t="24362" x="1660525" y="1387475"/>
          <p14:tracePt t="24366" x="1646238" y="1387475"/>
          <p14:tracePt t="24379" x="1622425" y="1387475"/>
          <p14:tracePt t="24382" x="1592263" y="1387475"/>
          <p14:tracePt t="24396" x="1577975" y="1387475"/>
          <p14:tracePt t="24399" x="1562100" y="1387475"/>
          <p14:tracePt t="24412" x="1539875" y="1387475"/>
          <p14:tracePt t="24415" x="1524000" y="1387475"/>
          <p14:tracePt t="24430" x="1508125" y="1387475"/>
          <p14:tracePt t="24431" x="1485900" y="1371600"/>
          <p14:tracePt t="24437" x="1455738" y="1371600"/>
          <p14:tracePt t="24446" x="1439863" y="1371600"/>
          <p14:tracePt t="24453" x="1417638" y="1371600"/>
          <p14:tracePt t="24462" x="1387475" y="1371600"/>
          <p14:tracePt t="24469" x="1363663" y="1371600"/>
          <p14:tracePt t="24479" x="1349375" y="1371600"/>
          <p14:tracePt t="24484" x="1317625" y="1371600"/>
          <p14:tracePt t="24495" x="1295400" y="1371600"/>
          <p14:tracePt t="24500" x="1279525" y="1371600"/>
          <p14:tracePt t="24512" x="1265238" y="1371600"/>
          <p14:tracePt t="24516" x="1241425" y="1371600"/>
          <p14:tracePt t="24529" x="1227138" y="1371600"/>
          <p14:tracePt t="24532" x="1211263" y="1371600"/>
          <p14:tracePt t="24546" x="1196975" y="1371600"/>
          <p14:tracePt t="24549" x="1181100" y="1371600"/>
          <p14:tracePt t="24563" x="1173163" y="1371600"/>
          <p14:tracePt t="24564" x="1143000" y="1371600"/>
          <p14:tracePt t="24571" x="1127125" y="1371600"/>
          <p14:tracePt t="24579" x="1112838" y="1371600"/>
          <p14:tracePt t="24587" x="1104900" y="1371600"/>
          <p14:tracePt t="24596" x="1089025" y="1371600"/>
          <p14:tracePt t="24603" x="1074738" y="1371600"/>
          <p14:tracePt t="24612" x="1058863" y="1363663"/>
          <p14:tracePt t="24619" x="1050925" y="1363663"/>
          <p14:tracePt t="24629" x="1036638" y="1363663"/>
          <p14:tracePt t="24635" x="1020763" y="1363663"/>
          <p14:tracePt t="24646" x="1006475" y="1363663"/>
          <p14:tracePt t="24650" x="990600" y="1363663"/>
          <p14:tracePt t="24666" x="982663" y="1363663"/>
          <p14:tracePt t="24674" x="968375" y="1363663"/>
          <p14:tracePt t="24690" x="952500" y="1363663"/>
          <p14:tracePt t="24706" x="936625" y="1363663"/>
          <p14:tracePt t="24729" x="922338" y="1363663"/>
          <p14:tracePt t="24785" x="922338" y="1371600"/>
          <p14:tracePt t="24793" x="914400" y="1371600"/>
          <p14:tracePt t="24808" x="914400" y="1387475"/>
          <p14:tracePt t="24824" x="898525" y="1401763"/>
          <p14:tracePt t="24832" x="898525" y="1417638"/>
          <p14:tracePt t="24848" x="898525" y="1431925"/>
          <p14:tracePt t="24856" x="884238" y="1455738"/>
          <p14:tracePt t="24864" x="884238" y="1470025"/>
          <p14:tracePt t="24872" x="884238" y="1485900"/>
          <p14:tracePt t="24879" x="884238" y="1493838"/>
          <p14:tracePt t="24887" x="868363" y="1508125"/>
          <p14:tracePt t="24896" x="868363" y="1524000"/>
          <p14:tracePt t="24911" x="868363" y="1539875"/>
          <p14:tracePt t="24919" x="868363" y="1554163"/>
          <p14:tracePt t="24927" x="868363" y="1562100"/>
          <p14:tracePt t="24935" x="868363" y="1577975"/>
          <p14:tracePt t="24943" x="868363" y="1592263"/>
          <p14:tracePt t="24951" x="868363" y="1608138"/>
          <p14:tracePt t="24958" x="868363" y="1622425"/>
          <p14:tracePt t="24974" x="884238" y="1630363"/>
          <p14:tracePt t="24990" x="884238" y="1646238"/>
          <p14:tracePt t="25006" x="884238" y="1660525"/>
          <p14:tracePt t="25084" x="898525" y="1660525"/>
          <p14:tracePt t="25101" x="898525" y="1676400"/>
          <p14:tracePt t="25116" x="914400" y="1676400"/>
          <p14:tracePt t="25132" x="922338" y="1676400"/>
          <p14:tracePt t="25140" x="922338" y="1684338"/>
          <p14:tracePt t="25148" x="936625" y="1684338"/>
          <p14:tracePt t="25171" x="952500" y="1684338"/>
          <p14:tracePt t="25179" x="968375" y="1698625"/>
          <p14:tracePt t="25187" x="982663" y="1698625"/>
          <p14:tracePt t="25196" x="990600" y="1698625"/>
          <p14:tracePt t="25203" x="1020763" y="1698625"/>
          <p14:tracePt t="25212" x="1058863" y="1698625"/>
          <p14:tracePt t="25219" x="1074738" y="1698625"/>
          <p14:tracePt t="25227" x="1112838" y="1698625"/>
          <p14:tracePt t="25235" x="1143000" y="1698625"/>
          <p14:tracePt t="25243" x="1173163" y="1698625"/>
          <p14:tracePt t="25250" x="1196975" y="1698625"/>
          <p14:tracePt t="25258" x="1241425" y="1698625"/>
          <p14:tracePt t="25266" x="1265238" y="1698625"/>
          <p14:tracePt t="25274" x="1333500" y="1698625"/>
          <p14:tracePt t="25282" x="1371600" y="1698625"/>
          <p14:tracePt t="25290" x="1417638" y="1698625"/>
          <p14:tracePt t="25298" x="1439863" y="1698625"/>
          <p14:tracePt t="25306" x="1493838" y="1698625"/>
          <p14:tracePt t="25313" x="1539875" y="1698625"/>
          <p14:tracePt t="25322" x="1577975" y="1698625"/>
          <p14:tracePt t="25330" x="1608138" y="1698625"/>
          <p14:tracePt t="25337" x="1646238" y="1698625"/>
          <p14:tracePt t="25346" x="1684338" y="1714500"/>
          <p14:tracePt t="25353" x="1730375" y="1714500"/>
          <p14:tracePt t="25362" x="1752600" y="1714500"/>
          <p14:tracePt t="25369" x="1798638" y="1714500"/>
          <p14:tracePt t="25379" x="1820863" y="1714500"/>
          <p14:tracePt t="25384" x="1836738" y="1714500"/>
          <p14:tracePt t="25396" x="1866900" y="1714500"/>
          <p14:tracePt t="25401" x="1889125" y="1730375"/>
          <p14:tracePt t="25412" x="1905000" y="1730375"/>
          <p14:tracePt t="25416" x="1935163" y="1730375"/>
          <p14:tracePt t="25429" x="1958975" y="1730375"/>
          <p14:tracePt t="25432" x="1989138" y="1730375"/>
          <p14:tracePt t="25446" x="2011363" y="1730375"/>
          <p14:tracePt t="25448" x="2027238" y="1744663"/>
          <p14:tracePt t="25462" x="2057400" y="1744663"/>
          <p14:tracePt t="25465" x="2079625" y="1744663"/>
          <p14:tracePt t="25479" x="2095500" y="1752600"/>
          <p14:tracePt t="25479" x="2125663" y="1752600"/>
          <p14:tracePt t="25488" x="2133600" y="1768475"/>
          <p14:tracePt t="25497" x="2163763" y="1768475"/>
          <p14:tracePt t="25503" x="2179638" y="1768475"/>
          <p14:tracePt t="25512" x="2193925" y="1782763"/>
          <p14:tracePt t="25519" x="2201863" y="1782763"/>
          <p14:tracePt t="25529" x="2217738" y="1782763"/>
          <p14:tracePt t="25535" x="2247900" y="1782763"/>
          <p14:tracePt t="25546" x="2255838" y="1782763"/>
          <p14:tracePt t="25550" x="2270125" y="1782763"/>
          <p14:tracePt t="25563" x="2286000" y="1782763"/>
          <p14:tracePt t="25566" x="2316163" y="1782763"/>
          <p14:tracePt t="25579" x="2339975" y="1782763"/>
          <p14:tracePt t="25582" x="2354263" y="1782763"/>
          <p14:tracePt t="25596" x="2384425" y="1782763"/>
          <p14:tracePt t="25599" x="2408238" y="1782763"/>
          <p14:tracePt t="25612" x="2438400" y="1782763"/>
          <p14:tracePt t="25615" x="2446338" y="1782763"/>
          <p14:tracePt t="25629" x="2476500" y="1782763"/>
          <p14:tracePt t="25630" x="2492375" y="1782763"/>
          <p14:tracePt t="25637" x="2506663" y="1782763"/>
          <p14:tracePt t="25646" x="2530475" y="1782763"/>
          <p14:tracePt t="25653" x="2544763" y="1782763"/>
          <p14:tracePt t="25662" x="2574925" y="1782763"/>
          <p14:tracePt t="25669" x="2582863" y="1782763"/>
          <p14:tracePt t="25679" x="2598738" y="1782763"/>
          <p14:tracePt t="25685" x="2628900" y="1782763"/>
          <p14:tracePt t="25696" x="2636838" y="1782763"/>
          <p14:tracePt t="25700" x="2651125" y="1782763"/>
          <p14:tracePt t="25712" x="2667000" y="1782763"/>
          <p14:tracePt t="25716" x="2682875" y="1782763"/>
          <p14:tracePt t="25740" x="2697163" y="1782763"/>
          <p14:tracePt t="26024" x="2705100" y="1782763"/>
          <p14:tracePt t="26040" x="2735263" y="1782763"/>
          <p14:tracePt t="26048" x="2765425" y="1782763"/>
          <p14:tracePt t="26056" x="2773363" y="1782763"/>
          <p14:tracePt t="26064" x="2827338" y="1782763"/>
          <p14:tracePt t="26072" x="2841625" y="1782763"/>
          <p14:tracePt t="26079" x="2873375" y="1768475"/>
          <p14:tracePt t="26087" x="2911475" y="1768475"/>
          <p14:tracePt t="26096" x="2941638" y="1768475"/>
          <p14:tracePt t="26103" x="2955925" y="1768475"/>
          <p14:tracePt t="26112" x="2979738" y="1768475"/>
          <p14:tracePt t="26119" x="3009900" y="1752600"/>
          <p14:tracePt t="26127" x="3032125" y="1752600"/>
          <p14:tracePt t="26135" x="3048000" y="1752600"/>
          <p14:tracePt t="26143" x="3063875" y="1752600"/>
          <p14:tracePt t="26151" x="3086100" y="1752600"/>
          <p14:tracePt t="26158" x="3101975" y="1752600"/>
          <p14:tracePt t="26166" x="3116263" y="1752600"/>
          <p14:tracePt t="26182" x="3132138" y="1752600"/>
          <p14:tracePt t="26190" x="3146425" y="1752600"/>
          <p14:tracePt t="26221" x="3154363" y="1752600"/>
          <p14:tracePt t="26585" x="3154363" y="1768475"/>
          <p14:tracePt t="26593" x="3154363" y="1812925"/>
          <p14:tracePt t="26601" x="3146425" y="1866900"/>
          <p14:tracePt t="26609" x="3132138" y="1920875"/>
          <p14:tracePt t="26617" x="3086100" y="2041525"/>
          <p14:tracePt t="26624" x="3063875" y="2193925"/>
          <p14:tracePt t="26632" x="2979738" y="2506663"/>
          <p14:tracePt t="26640" x="2955925" y="2628900"/>
          <p14:tracePt t="26648" x="2895600" y="2841625"/>
          <p14:tracePt t="26656" x="2857500" y="3048000"/>
          <p14:tracePt t="26664" x="2803525" y="3268663"/>
          <p14:tracePt t="26671" x="2773363" y="3467100"/>
          <p14:tracePt t="26680" x="2735263" y="3649663"/>
          <p14:tracePt t="26687" x="2705100" y="3825875"/>
          <p14:tracePt t="26696" x="2682875" y="3984625"/>
          <p14:tracePt t="26703" x="2636838" y="4152900"/>
          <p14:tracePt t="26713" x="2628900" y="4221163"/>
          <p14:tracePt t="26719" x="2598738" y="4351338"/>
          <p14:tracePt t="26729" x="2574925" y="4449763"/>
          <p14:tracePt t="26735" x="2544763" y="4541838"/>
          <p14:tracePt t="26746" x="2530475" y="4610100"/>
          <p14:tracePt t="26750" x="2506663" y="4678363"/>
          <p14:tracePt t="26763" x="2492375" y="4746625"/>
          <p14:tracePt t="26766" x="2460625" y="4792663"/>
          <p14:tracePt t="26779" x="2460625" y="4816475"/>
          <p14:tracePt t="26782" x="2438400" y="4860925"/>
          <p14:tracePt t="26797" x="2422525" y="4884738"/>
          <p14:tracePt t="26800" x="2422525" y="4899025"/>
          <p14:tracePt t="26813" x="2408238" y="4922838"/>
          <p14:tracePt t="26814" x="2392363" y="4937125"/>
          <p14:tracePt t="26829" x="2384425" y="4953000"/>
          <p14:tracePt t="26853" x="2370138" y="4953000"/>
          <p14:tracePt t="26862" x="2354263" y="4953000"/>
          <p14:tracePt t="26877" x="2339975" y="4953000"/>
          <p14:tracePt t="26885" x="2324100" y="4953000"/>
          <p14:tracePt t="26892" x="2316163" y="4953000"/>
          <p14:tracePt t="26901" x="2301875" y="4953000"/>
          <p14:tracePt t="26908" x="2286000" y="4953000"/>
          <p14:tracePt t="26916" x="2255838" y="4953000"/>
          <p14:tracePt t="26924" x="2232025" y="4953000"/>
          <p14:tracePt t="26932" x="2217738" y="4937125"/>
          <p14:tracePt t="26940" x="2193925" y="4937125"/>
          <p14:tracePt t="26948" x="2163763" y="4937125"/>
          <p14:tracePt t="26956" x="2133600" y="4937125"/>
          <p14:tracePt t="26964" x="2111375" y="4922838"/>
          <p14:tracePt t="26972" x="2079625" y="4922838"/>
          <p14:tracePt t="26979" x="2057400" y="4922838"/>
          <p14:tracePt t="26988" x="2041525" y="4914900"/>
          <p14:tracePt t="26996" x="2011363" y="4914900"/>
          <p14:tracePt t="27003" x="1989138" y="4899025"/>
          <p14:tracePt t="27012" x="1973263" y="4884738"/>
          <p14:tracePt t="27019" x="1943100" y="4884738"/>
          <p14:tracePt t="27029" x="1935163" y="4884738"/>
          <p14:tracePt t="27035" x="1905000" y="4884738"/>
          <p14:tracePt t="27045" x="1889125" y="4868863"/>
          <p14:tracePt t="27050" x="1874838" y="4868863"/>
          <p14:tracePt t="27062" x="1866900" y="4868863"/>
          <p14:tracePt t="27067" x="1851025" y="4868863"/>
          <p14:tracePt t="27079" x="1836738" y="4868863"/>
          <p14:tracePt t="27082" x="1820863" y="4868863"/>
          <p14:tracePt t="27096" x="1812925" y="4868863"/>
          <p14:tracePt t="27099" x="1798638" y="4868863"/>
          <p14:tracePt t="27113" x="1782763" y="4868863"/>
          <p14:tracePt t="27122" x="1768475" y="4868863"/>
          <p14:tracePt t="27138" x="1752600" y="4868863"/>
          <p14:tracePt t="27146" x="1744663" y="4884738"/>
          <p14:tracePt t="27162" x="1730375" y="4884738"/>
          <p14:tracePt t="27169" x="1714500" y="4884738"/>
          <p14:tracePt t="27177" x="1698625" y="4884738"/>
          <p14:tracePt t="27185" x="1684338" y="4884738"/>
          <p14:tracePt t="27193" x="1676400" y="4899025"/>
          <p14:tracePt t="27201" x="1660525" y="4899025"/>
          <p14:tracePt t="27208" x="1646238" y="4899025"/>
          <p14:tracePt t="27224" x="1630363" y="4899025"/>
          <p14:tracePt t="27232" x="1622425" y="4899025"/>
          <p14:tracePt t="27240" x="1608138" y="4899025"/>
          <p14:tracePt t="27248" x="1592263" y="4899025"/>
          <p14:tracePt t="27256" x="1577975" y="4899025"/>
          <p14:tracePt t="27264" x="1562100" y="4899025"/>
          <p14:tracePt t="27272" x="1554163" y="4899025"/>
          <p14:tracePt t="27280" x="1539875" y="4899025"/>
          <p14:tracePt t="27287" x="1524000" y="4899025"/>
          <p14:tracePt t="27303" x="1508125" y="4899025"/>
          <p14:tracePt t="27327" x="1493838" y="4899025"/>
          <p14:tracePt t="27556" x="1508125" y="4899025"/>
          <p14:tracePt t="27572" x="1524000" y="4914900"/>
          <p14:tracePt t="27580" x="1539875" y="4914900"/>
          <p14:tracePt t="27588" x="1554163" y="4914900"/>
          <p14:tracePt t="27596" x="1562100" y="4914900"/>
          <p14:tracePt t="27603" x="1577975" y="4922838"/>
          <p14:tracePt t="27612" x="1592263" y="4922838"/>
          <p14:tracePt t="27619" x="1608138" y="4922838"/>
          <p14:tracePt t="27627" x="1622425" y="4922838"/>
          <p14:tracePt t="27635" x="1630363" y="4922838"/>
          <p14:tracePt t="27642" x="1646238" y="4922838"/>
          <p14:tracePt t="27659" x="1660525" y="4922838"/>
          <p14:tracePt t="27667" x="1676400" y="4922838"/>
          <p14:tracePt t="27682" x="1684338" y="4922838"/>
          <p14:tracePt t="27706" x="1698625" y="4937125"/>
          <p14:tracePt t="27714" x="1714500" y="4937125"/>
          <p14:tracePt t="27729" x="1730375" y="4937125"/>
          <p14:tracePt t="27746" x="1744663" y="4937125"/>
          <p14:tracePt t="27762" x="1752600" y="4937125"/>
          <p14:tracePt t="27777" x="1768475" y="4937125"/>
          <p14:tracePt t="27793" x="1782763" y="4953000"/>
          <p14:tracePt t="27800" x="1798638" y="4953000"/>
          <p14:tracePt t="27824" x="1812925" y="4953000"/>
          <p14:tracePt t="27840" x="1820863" y="4953000"/>
          <p14:tracePt t="27887" x="1836738" y="4953000"/>
          <p14:tracePt t="27912" x="1851025" y="4953000"/>
          <p14:tracePt t="27919" x="1866900" y="4953000"/>
          <p14:tracePt t="27927" x="1874838" y="4953000"/>
          <p14:tracePt t="27935" x="1889125" y="4953000"/>
          <p14:tracePt t="27945" x="1905000" y="4953000"/>
          <p14:tracePt t="27951" x="1935163" y="4953000"/>
          <p14:tracePt t="27959" x="1943100" y="4953000"/>
          <p14:tracePt t="27967" x="1973263" y="4953000"/>
          <p14:tracePt t="27974" x="1989138" y="4953000"/>
          <p14:tracePt t="27982" x="2011363" y="4953000"/>
          <p14:tracePt t="27998" x="2041525" y="4953000"/>
          <p14:tracePt t="28006" x="2057400" y="4953000"/>
          <p14:tracePt t="28014" x="2065338" y="4968875"/>
          <p14:tracePt t="28022" x="2079625" y="4968875"/>
          <p14:tracePt t="28029" x="2095500" y="4968875"/>
          <p14:tracePt t="28038" x="2111375" y="4968875"/>
          <p14:tracePt t="28053" x="2125663" y="4968875"/>
          <p14:tracePt t="28062" x="2133600" y="4968875"/>
          <p14:tracePt t="28077" x="2149475" y="4968875"/>
          <p14:tracePt t="28085" x="2163763" y="4983163"/>
          <p14:tracePt t="28101" x="2179638" y="4983163"/>
          <p14:tracePt t="28116" x="2193925" y="4983163"/>
          <p14:tracePt t="28132" x="2201863" y="4983163"/>
          <p14:tracePt t="28148" x="2217738" y="4983163"/>
          <p14:tracePt t="28156" x="2232025" y="4983163"/>
          <p14:tracePt t="28164" x="2232025" y="4991100"/>
          <p14:tracePt t="28179" x="2247900" y="4991100"/>
          <p14:tracePt t="28187" x="2255838" y="4991100"/>
          <p14:tracePt t="28212" x="2270125" y="4991100"/>
          <p14:tracePt t="28235" x="2286000" y="4991100"/>
          <p14:tracePt t="28282" x="2301875" y="4991100"/>
          <p14:tracePt t="28306" x="2316163" y="4991100"/>
          <p14:tracePt t="28322" x="2324100" y="4991100"/>
          <p14:tracePt t="28338" x="2339975" y="4991100"/>
          <p14:tracePt t="28353" x="2354263" y="4991100"/>
          <p14:tracePt t="28369" x="2370138" y="4991100"/>
          <p14:tracePt t="28392" x="2384425" y="4991100"/>
          <p14:tracePt t="28416" x="2384425" y="4983163"/>
          <p14:tracePt t="28425" x="2392363" y="4983163"/>
          <p14:tracePt t="28440" x="2392363" y="4968875"/>
          <p14:tracePt t="28456" x="2408238" y="4953000"/>
          <p14:tracePt t="28472" x="2408238" y="4937125"/>
          <p14:tracePt t="28480" x="2422525" y="4937125"/>
          <p14:tracePt t="28487" x="2422525" y="4922838"/>
          <p14:tracePt t="28504" x="2438400" y="4922838"/>
          <p14:tracePt t="28519" x="2438400" y="4914900"/>
          <p14:tracePt t="28582" x="2446338" y="4914900"/>
          <p14:tracePt t="28590" x="2446338" y="4899025"/>
          <p14:tracePt t="28614" x="2446338" y="4884738"/>
          <p14:tracePt t="28622" x="2460625" y="4884738"/>
          <p14:tracePt t="28629" x="2460625" y="4868863"/>
          <p14:tracePt t="28653" x="2460625" y="4860925"/>
          <p14:tracePt t="28669" x="2460625" y="4846638"/>
          <p14:tracePt t="28685" x="2460625" y="4830763"/>
          <p14:tracePt t="28693" x="2460625" y="4816475"/>
          <p14:tracePt t="28708" x="2460625" y="4800600"/>
          <p14:tracePt t="28716" x="2460625" y="4792663"/>
          <p14:tracePt t="28724" x="2460625" y="4778375"/>
          <p14:tracePt t="28740" x="2460625" y="4762500"/>
          <p14:tracePt t="28756" x="2460625" y="4746625"/>
          <p14:tracePt t="28780" x="2446338" y="4746625"/>
          <p14:tracePt t="28803" x="2446338" y="4732338"/>
          <p14:tracePt t="28812" x="2438400" y="4732338"/>
          <p14:tracePt t="28827" x="2422525" y="4724400"/>
          <p14:tracePt t="28835" x="2408238" y="4724400"/>
          <p14:tracePt t="28843" x="2392363" y="4708525"/>
          <p14:tracePt t="28858" x="2384425" y="4694238"/>
          <p14:tracePt t="28867" x="2370138" y="4694238"/>
          <p14:tracePt t="28875" x="2354263" y="4694238"/>
          <p14:tracePt t="28882" x="2339975" y="4678363"/>
          <p14:tracePt t="28890" x="2324100" y="4678363"/>
          <p14:tracePt t="28898" x="2316163" y="4678363"/>
          <p14:tracePt t="28906" x="2301875" y="4678363"/>
          <p14:tracePt t="28914" x="2286000" y="4678363"/>
          <p14:tracePt t="28922" x="2270125" y="4678363"/>
          <p14:tracePt t="28930" x="2247900" y="4678363"/>
          <p14:tracePt t="28937" x="2217738" y="4670425"/>
          <p14:tracePt t="28946" x="2201863" y="4670425"/>
          <p14:tracePt t="28953" x="2179638" y="4670425"/>
          <p14:tracePt t="28963" x="2149475" y="4656138"/>
          <p14:tracePt t="28969" x="2125663" y="4656138"/>
          <p14:tracePt t="28979" x="2095500" y="4656138"/>
          <p14:tracePt t="28985" x="2065338" y="4640263"/>
          <p14:tracePt t="28996" x="2057400" y="4640263"/>
          <p14:tracePt t="29001" x="2041525" y="4640263"/>
          <p14:tracePt t="29012" x="2011363" y="4640263"/>
          <p14:tracePt t="29016" x="2003425" y="4640263"/>
          <p14:tracePt t="29029" x="1973263" y="4625975"/>
          <p14:tracePt t="29032" x="1958975" y="4625975"/>
          <p14:tracePt t="29046" x="1943100" y="4625975"/>
          <p14:tracePt t="29048" x="1935163" y="4625975"/>
          <p14:tracePt t="29062" x="1920875" y="4625975"/>
          <p14:tracePt t="29066" x="1905000" y="4610100"/>
          <p14:tracePt t="29079" x="1889125" y="4610100"/>
          <p14:tracePt t="29080" x="1874838" y="4610100"/>
          <p14:tracePt t="29088" x="1866900" y="4610100"/>
          <p14:tracePt t="29103" x="1851025" y="4610100"/>
          <p14:tracePt t="29112" x="1836738" y="4610100"/>
          <p14:tracePt t="29119" x="1820863" y="4602163"/>
          <p14:tracePt t="29127" x="1812925" y="4602163"/>
          <p14:tracePt t="29143" x="1798638" y="4602163"/>
          <p14:tracePt t="29151" x="1782763" y="4602163"/>
          <p14:tracePt t="29159" x="1768475" y="4602163"/>
          <p14:tracePt t="29174" x="1752600" y="4602163"/>
          <p14:tracePt t="29182" x="1730375" y="4602163"/>
          <p14:tracePt t="29190" x="1714500" y="4602163"/>
          <p14:tracePt t="29198" x="1698625" y="4602163"/>
          <p14:tracePt t="29206" x="1684338" y="4602163"/>
          <p14:tracePt t="29214" x="1660525" y="4602163"/>
          <p14:tracePt t="29221" x="1646238" y="4602163"/>
          <p14:tracePt t="29230" x="1622425" y="4602163"/>
          <p14:tracePt t="29238" x="1608138" y="4602163"/>
          <p14:tracePt t="29246" x="1592263" y="4602163"/>
          <p14:tracePt t="29253" x="1577975" y="4602163"/>
          <p14:tracePt t="29262" x="1562100" y="4602163"/>
          <p14:tracePt t="29269" x="1539875" y="4602163"/>
          <p14:tracePt t="29285" x="1524000" y="4602163"/>
          <p14:tracePt t="29295" x="1493838" y="4602163"/>
          <p14:tracePt t="29301" x="1485900" y="4602163"/>
          <p14:tracePt t="29309" x="1470025" y="4602163"/>
          <p14:tracePt t="29316" x="1455738" y="4602163"/>
          <p14:tracePt t="29324" x="1439863" y="4602163"/>
          <p14:tracePt t="29333" x="1439863" y="4610100"/>
          <p14:tracePt t="29340" x="1431925" y="4610100"/>
          <p14:tracePt t="29348" x="1417638" y="4610100"/>
          <p14:tracePt t="29372" x="1401763" y="4610100"/>
          <p14:tracePt t="29379" x="1401763" y="4625975"/>
          <p14:tracePt t="29387" x="1387475" y="4625975"/>
          <p14:tracePt t="29403" x="1371600" y="4625975"/>
          <p14:tracePt t="29419" x="1363663" y="4640263"/>
          <p14:tracePt t="29443" x="1349375" y="4640263"/>
          <p14:tracePt t="29451" x="1349375" y="4656138"/>
          <p14:tracePt t="29466" x="1349375" y="4670425"/>
          <p14:tracePt t="29490" x="1333500" y="4670425"/>
          <p14:tracePt t="29498" x="1333500" y="4678363"/>
          <p14:tracePt t="29522" x="1333500" y="4694238"/>
          <p14:tracePt t="29530" x="1333500" y="4708525"/>
          <p14:tracePt t="29537" x="1333500" y="4724400"/>
          <p14:tracePt t="29546" x="1333500" y="4732338"/>
          <p14:tracePt t="29553" x="1333500" y="4746625"/>
          <p14:tracePt t="29562" x="1333500" y="4762500"/>
          <p14:tracePt t="29577" x="1333500" y="4778375"/>
          <p14:tracePt t="29585" x="1333500" y="4792663"/>
          <p14:tracePt t="29601" x="1333500" y="4800600"/>
          <p14:tracePt t="29616" x="1333500" y="4816475"/>
          <p14:tracePt t="29632" x="1333500" y="4830763"/>
          <p14:tracePt t="29640" x="1349375" y="4830763"/>
          <p14:tracePt t="29648" x="1349375" y="4846638"/>
          <p14:tracePt t="29656" x="1363663" y="4846638"/>
          <p14:tracePt t="29664" x="1363663" y="4860925"/>
          <p14:tracePt t="29672" x="1371600" y="4860925"/>
          <p14:tracePt t="29680" x="1387475" y="4868863"/>
          <p14:tracePt t="29688" x="1401763" y="4884738"/>
          <p14:tracePt t="29696" x="1417638" y="4899025"/>
          <p14:tracePt t="29703" x="1431925" y="4899025"/>
          <p14:tracePt t="29712" x="1439863" y="4914900"/>
          <p14:tracePt t="29719" x="1455738" y="4922838"/>
          <p14:tracePt t="29727" x="1470025" y="4922838"/>
          <p14:tracePt t="29735" x="1485900" y="4937125"/>
          <p14:tracePt t="29751" x="1508125" y="4953000"/>
          <p14:tracePt t="29759" x="1524000" y="4953000"/>
          <p14:tracePt t="29767" x="1539875" y="4968875"/>
          <p14:tracePt t="29774" x="1554163" y="4968875"/>
          <p14:tracePt t="29782" x="1577975" y="4968875"/>
          <p14:tracePt t="29790" x="1592263" y="4983163"/>
          <p14:tracePt t="29798" x="1622425" y="4983163"/>
          <p14:tracePt t="29806" x="1630363" y="4991100"/>
          <p14:tracePt t="29813" x="1660525" y="4991100"/>
          <p14:tracePt t="29822" x="1676400" y="4991100"/>
          <p14:tracePt t="29830" x="1698625" y="4991100"/>
          <p14:tracePt t="29838" x="1714500" y="4991100"/>
          <p14:tracePt t="29846" x="1730375" y="4991100"/>
          <p14:tracePt t="29853" x="1744663" y="5006975"/>
          <p14:tracePt t="29862" x="1768475" y="5006975"/>
          <p14:tracePt t="29869" x="1782763" y="5006975"/>
          <p14:tracePt t="29885" x="1798638" y="5006975"/>
          <p14:tracePt t="29892" x="1812925" y="5006975"/>
          <p14:tracePt t="29901" x="1836738" y="5006975"/>
          <p14:tracePt t="29909" x="1851025" y="5006975"/>
          <p14:tracePt t="29916" x="1866900" y="5006975"/>
          <p14:tracePt t="29924" x="1874838" y="5006975"/>
          <p14:tracePt t="29932" x="1889125" y="5021263"/>
          <p14:tracePt t="29940" x="1920875" y="5021263"/>
          <p14:tracePt t="29948" x="1935163" y="5021263"/>
          <p14:tracePt t="29956" x="1943100" y="5021263"/>
          <p14:tracePt t="29964" x="1958975" y="5021263"/>
          <p14:tracePt t="29972" x="1989138" y="5021263"/>
          <p14:tracePt t="29979" x="2003425" y="5037138"/>
          <p14:tracePt t="29987" x="2011363" y="5037138"/>
          <p14:tracePt t="29997" x="2027238" y="5037138"/>
          <p14:tracePt t="30012" x="2041525" y="5037138"/>
          <p14:tracePt t="30019" x="2057400" y="5037138"/>
          <p14:tracePt t="30027" x="2065338" y="5037138"/>
          <p14:tracePt t="30043" x="2079625" y="5037138"/>
          <p14:tracePt t="30050" x="2095500" y="5037138"/>
          <p14:tracePt t="30067" x="2111375" y="5037138"/>
          <p14:tracePt t="30075" x="2125663" y="5037138"/>
          <p14:tracePt t="30090" x="2133600" y="5037138"/>
          <p14:tracePt t="30098" x="2149475" y="5037138"/>
          <p14:tracePt t="30114" x="2163763" y="5037138"/>
          <p14:tracePt t="30122" x="2179638" y="5037138"/>
          <p14:tracePt t="30137" x="2193925" y="5037138"/>
          <p14:tracePt t="30146" x="2201863" y="5037138"/>
          <p14:tracePt t="30153" x="2217738" y="5037138"/>
          <p14:tracePt t="30162" x="2232025" y="5037138"/>
          <p14:tracePt t="30169" x="2247900" y="5037138"/>
          <p14:tracePt t="30185" x="2255838" y="5037138"/>
          <p14:tracePt t="30193" x="2270125" y="5021263"/>
          <p14:tracePt t="30201" x="2286000" y="5021263"/>
          <p14:tracePt t="30216" x="2301875" y="5021263"/>
          <p14:tracePt t="30224" x="2316163" y="5021263"/>
          <p14:tracePt t="30233" x="2316163" y="5006975"/>
          <p14:tracePt t="30240" x="2324100" y="5006975"/>
          <p14:tracePt t="30256" x="2339975" y="5006975"/>
          <p14:tracePt t="30264" x="2354263" y="5006975"/>
          <p14:tracePt t="30272" x="2370138" y="5006975"/>
          <p14:tracePt t="30280" x="2384425" y="4991100"/>
          <p14:tracePt t="30296" x="2392363" y="4991100"/>
          <p14:tracePt t="30312" x="2408238" y="4991100"/>
          <p14:tracePt t="30319" x="2408238" y="4983163"/>
          <p14:tracePt t="30335" x="2422525" y="4983163"/>
          <p14:tracePt t="30414" x="2438400" y="4983163"/>
          <p14:tracePt t="30429" x="2438400" y="4968875"/>
          <p14:tracePt t="30446" x="2446338" y="4968875"/>
          <p14:tracePt t="30493" x="2446338" y="4953000"/>
          <p14:tracePt t="30517" x="2446338" y="4937125"/>
          <p14:tracePt t="30533" x="2446338" y="4922838"/>
          <p14:tracePt t="30541" x="2446338" y="4914900"/>
          <p14:tracePt t="30548" x="2446338" y="4899025"/>
          <p14:tracePt t="30556" x="2446338" y="4884738"/>
          <p14:tracePt t="30564" x="2446338" y="4868863"/>
          <p14:tracePt t="30572" x="2446338" y="4860925"/>
          <p14:tracePt t="30579" x="2446338" y="4830763"/>
          <p14:tracePt t="30588" x="2446338" y="4816475"/>
          <p14:tracePt t="30596" x="2446338" y="4800600"/>
          <p14:tracePt t="30603" x="2446338" y="4792663"/>
          <p14:tracePt t="30612" x="2446338" y="4778375"/>
          <p14:tracePt t="30619" x="2446338" y="4762500"/>
          <p14:tracePt t="30635" x="2446338" y="4746625"/>
          <p14:tracePt t="30659" x="2446338" y="4732338"/>
          <p14:tracePt t="30722" x="2446338" y="4724400"/>
          <p14:tracePt t="30785" x="2438400" y="4708525"/>
          <p14:tracePt t="30808" x="2422525" y="4694238"/>
          <p14:tracePt t="30816" x="2408238" y="4694238"/>
          <p14:tracePt t="30824" x="2392363" y="4678363"/>
          <p14:tracePt t="30832" x="2384425" y="4678363"/>
          <p14:tracePt t="30848" x="2370138" y="4670425"/>
          <p14:tracePt t="30856" x="2354263" y="4670425"/>
          <p14:tracePt t="30864" x="2339975" y="4670425"/>
          <p14:tracePt t="30872" x="2324100" y="4670425"/>
          <p14:tracePt t="30887" x="2316163" y="4670425"/>
          <p14:tracePt t="30896" x="2301875" y="4670425"/>
          <p14:tracePt t="30912" x="2286000" y="4670425"/>
          <p14:tracePt t="30919" x="2270125" y="4670425"/>
          <p14:tracePt t="30927" x="2255838" y="4670425"/>
          <p14:tracePt t="30943" x="2247900" y="4670425"/>
          <p14:tracePt t="30951" x="2232025" y="4670425"/>
          <p14:tracePt t="30959" x="2217738" y="4670425"/>
          <p14:tracePt t="30967" x="2201863" y="4670425"/>
          <p14:tracePt t="30974" x="2193925" y="4670425"/>
          <p14:tracePt t="30982" x="2179638" y="4656138"/>
          <p14:tracePt t="30990" x="2163763" y="4656138"/>
          <p14:tracePt t="30998" x="2149475" y="4656138"/>
          <p14:tracePt t="31006" x="2125663" y="4656138"/>
          <p14:tracePt t="31014" x="2111375" y="4656138"/>
          <p14:tracePt t="31022" x="2079625" y="4656138"/>
          <p14:tracePt t="31030" x="2057400" y="4640263"/>
          <p14:tracePt t="31037" x="2027238" y="4640263"/>
          <p14:tracePt t="31046" x="2003425" y="4640263"/>
          <p14:tracePt t="31053" x="1989138" y="4625975"/>
          <p14:tracePt t="31062" x="1943100" y="4625975"/>
          <p14:tracePt t="31069" x="1920875" y="4610100"/>
          <p14:tracePt t="31079" x="1889125" y="4610100"/>
          <p14:tracePt t="31085" x="1874838" y="4610100"/>
          <p14:tracePt t="31096" x="1851025" y="4602163"/>
          <p14:tracePt t="31101" x="1820863" y="4602163"/>
          <p14:tracePt t="31112" x="1812925" y="4602163"/>
          <p14:tracePt t="31116" x="1782763" y="4602163"/>
          <p14:tracePt t="31129" x="1752600" y="4587875"/>
          <p14:tracePt t="31132" x="1744663" y="4587875"/>
          <p14:tracePt t="31146" x="1714500" y="4587875"/>
          <p14:tracePt t="31148" x="1684338" y="4587875"/>
          <p14:tracePt t="31162" x="1676400" y="4572000"/>
          <p14:tracePt t="31165" x="1646238" y="4572000"/>
          <p14:tracePt t="31179" x="1630363" y="4572000"/>
          <p14:tracePt t="31179" x="1608138" y="4572000"/>
          <p14:tracePt t="31188" x="1592263" y="4572000"/>
          <p14:tracePt t="31196" x="1577975" y="4572000"/>
          <p14:tracePt t="31203" x="1554163" y="4572000"/>
          <p14:tracePt t="31212" x="1539875" y="4572000"/>
          <p14:tracePt t="31219" x="1524000" y="4572000"/>
          <p14:tracePt t="31229" x="1508125" y="4572000"/>
          <p14:tracePt t="31235" x="1493838" y="4572000"/>
          <p14:tracePt t="31245" x="1485900" y="4572000"/>
          <p14:tracePt t="31251" x="1470025" y="4572000"/>
          <p14:tracePt t="31267" x="1455738" y="4572000"/>
          <p14:tracePt t="31274" x="1439863" y="4572000"/>
          <p14:tracePt t="31290" x="1431925" y="4572000"/>
          <p14:tracePt t="31314" x="1417638" y="4572000"/>
          <p14:tracePt t="31416" x="1401763" y="4572000"/>
          <p14:tracePt t="31432" x="1401763" y="4587875"/>
          <p14:tracePt t="31440" x="1401763" y="4602163"/>
          <p14:tracePt t="31448" x="1401763" y="4610100"/>
          <p14:tracePt t="31456" x="1387475" y="4625975"/>
          <p14:tracePt t="31464" x="1387475" y="4656138"/>
          <p14:tracePt t="31472" x="1387475" y="4670425"/>
          <p14:tracePt t="31480" x="1387475" y="4694238"/>
          <p14:tracePt t="31488" x="1387475" y="4708525"/>
          <p14:tracePt t="31496" x="1387475" y="4732338"/>
          <p14:tracePt t="31504" x="1387475" y="4746625"/>
          <p14:tracePt t="31512" x="1371600" y="4762500"/>
          <p14:tracePt t="31519" x="1371600" y="4778375"/>
          <p14:tracePt t="31527" x="1371600" y="4792663"/>
          <p14:tracePt t="31535" x="1371600" y="4800600"/>
          <p14:tracePt t="31543" x="1371600" y="4816475"/>
          <p14:tracePt t="31559" x="1371600" y="4830763"/>
          <p14:tracePt t="31566" x="1371600" y="4846638"/>
          <p14:tracePt t="31575" x="1371600" y="4860925"/>
          <p14:tracePt t="31590" x="1371600" y="4868863"/>
          <p14:tracePt t="31598" x="1371600" y="4884738"/>
          <p14:tracePt t="31614" x="1371600" y="4899025"/>
          <p14:tracePt t="31630" x="1371600" y="4914900"/>
          <p14:tracePt t="31662" x="1387475" y="4922838"/>
          <p14:tracePt t="31716" x="1401763" y="4922838"/>
          <p14:tracePt t="31724" x="1401763" y="4937125"/>
          <p14:tracePt t="31732" x="1417638" y="4937125"/>
          <p14:tracePt t="31740" x="1431925" y="4937125"/>
          <p14:tracePt t="31748" x="1439863" y="4953000"/>
          <p14:tracePt t="31756" x="1455738" y="4953000"/>
          <p14:tracePt t="31764" x="1470025" y="4953000"/>
          <p14:tracePt t="31771" x="1493838" y="4968875"/>
          <p14:tracePt t="31779" x="1524000" y="4968875"/>
          <p14:tracePt t="31788" x="1562100" y="4968875"/>
          <p14:tracePt t="31796" x="1592263" y="4968875"/>
          <p14:tracePt t="31803" x="1630363" y="4968875"/>
          <p14:tracePt t="31812" x="1676400" y="4968875"/>
          <p14:tracePt t="31819" x="1714500" y="4968875"/>
          <p14:tracePt t="31827" x="1768475" y="4968875"/>
          <p14:tracePt t="31835" x="1812925" y="4968875"/>
          <p14:tracePt t="31846" x="1851025" y="4968875"/>
          <p14:tracePt t="31851" x="1889125" y="4968875"/>
          <p14:tracePt t="31859" x="1920875" y="4968875"/>
          <p14:tracePt t="31866" x="1958975" y="4968875"/>
          <p14:tracePt t="31875" x="1989138" y="4968875"/>
          <p14:tracePt t="31882" x="2027238" y="4968875"/>
          <p14:tracePt t="31890" x="2057400" y="4968875"/>
          <p14:tracePt t="31899" x="2095500" y="4968875"/>
          <p14:tracePt t="31906" x="2111375" y="4968875"/>
          <p14:tracePt t="31914" x="2133600" y="4968875"/>
          <p14:tracePt t="31922" x="2163763" y="4968875"/>
          <p14:tracePt t="31930" x="2193925" y="4968875"/>
          <p14:tracePt t="31938" x="2201863" y="4968875"/>
          <p14:tracePt t="31946" x="2217738" y="4968875"/>
          <p14:tracePt t="31953" x="2232025" y="4968875"/>
          <p14:tracePt t="31963" x="2247900" y="4968875"/>
          <p14:tracePt t="31969" x="2255838" y="4968875"/>
          <p14:tracePt t="31985" x="2270125" y="4968875"/>
          <p14:tracePt t="32008" x="2286000" y="4968875"/>
          <p14:tracePt t="32040" x="2301875" y="4968875"/>
          <p14:tracePt t="32072" x="2316163" y="4968875"/>
          <p14:tracePt t="32166" x="2316163" y="4983163"/>
          <p14:tracePt t="34631" x="2316163" y="4968875"/>
          <p14:tracePt t="34639" x="2316163" y="4937125"/>
          <p14:tracePt t="34647" x="2316163" y="4914900"/>
          <p14:tracePt t="34654" x="2324100" y="4868863"/>
          <p14:tracePt t="34662" x="2339975" y="4816475"/>
          <p14:tracePt t="34669" x="2354263" y="4778375"/>
          <p14:tracePt t="34676" x="2370138" y="4732338"/>
          <p14:tracePt t="34685" x="2384425" y="4708525"/>
          <p14:tracePt t="34692" x="2392363" y="4640263"/>
          <p14:tracePt t="34700" x="2408238" y="4610100"/>
          <p14:tracePt t="34708" x="2422525" y="4541838"/>
          <p14:tracePt t="34716" x="2438400" y="4533900"/>
          <p14:tracePt t="34724" x="2446338" y="4465638"/>
          <p14:tracePt t="34732" x="2460625" y="4419600"/>
          <p14:tracePt t="34740" x="2476500" y="4381500"/>
          <p14:tracePt t="34748" x="2492375" y="4327525"/>
          <p14:tracePt t="34756" x="2506663" y="4275138"/>
          <p14:tracePt t="34764" x="2514600" y="4229100"/>
          <p14:tracePt t="34771" x="2530475" y="4160838"/>
          <p14:tracePt t="34779" x="2544763" y="4106863"/>
          <p14:tracePt t="34787" x="2574925" y="4054475"/>
          <p14:tracePt t="34796" x="2582863" y="3984625"/>
          <p14:tracePt t="34803" x="2613025" y="3916363"/>
          <p14:tracePt t="34812" x="2628900" y="3848100"/>
          <p14:tracePt t="34819" x="2651125" y="3779838"/>
          <p14:tracePt t="34829" x="2667000" y="3717925"/>
          <p14:tracePt t="34834" x="2697163" y="3635375"/>
          <p14:tracePt t="34845" x="2705100" y="3565525"/>
          <p14:tracePt t="34850" x="2720975" y="3482975"/>
          <p14:tracePt t="34862" x="2735263" y="3413125"/>
          <p14:tracePt t="34866" x="2751138" y="3336925"/>
          <p14:tracePt t="34879" x="2765425" y="3268663"/>
          <p14:tracePt t="34882" x="2765425" y="3200400"/>
          <p14:tracePt t="34895" x="2773363" y="3146425"/>
          <p14:tracePt t="34899" x="2773363" y="3116263"/>
          <p14:tracePt t="34912" x="2773363" y="3063875"/>
          <p14:tracePt t="34915" x="2773363" y="3017838"/>
          <p14:tracePt t="34929" x="2773363" y="2979738"/>
          <p14:tracePt t="34930" x="2773363" y="2955925"/>
          <p14:tracePt t="34937" x="2773363" y="2925763"/>
          <p14:tracePt t="34946" x="2773363" y="2895600"/>
          <p14:tracePt t="34953" x="2773363" y="2873375"/>
          <p14:tracePt t="34963" x="2773363" y="2857500"/>
          <p14:tracePt t="34969" x="2773363" y="2827338"/>
          <p14:tracePt t="34979" x="2773363" y="2803525"/>
          <p14:tracePt t="34984" x="2773363" y="2773363"/>
          <p14:tracePt t="34996" x="2773363" y="2751138"/>
          <p14:tracePt t="35000" x="2765425" y="2720975"/>
          <p14:tracePt t="35012" x="2751138" y="2682875"/>
          <p14:tracePt t="35016" x="2751138" y="2667000"/>
          <p14:tracePt t="35029" x="2735263" y="2636838"/>
          <p14:tracePt t="35032" x="2720975" y="2628900"/>
          <p14:tracePt t="35046" x="2720975" y="2598738"/>
          <p14:tracePt t="35048" x="2705100" y="2582863"/>
          <p14:tracePt t="35062" x="2705100" y="2574925"/>
          <p14:tracePt t="35066" x="2705100" y="2560638"/>
          <p14:tracePt t="35079" x="2697163" y="2560638"/>
          <p14:tracePt t="35087" x="2697163" y="2544763"/>
          <p14:tracePt t="35182" x="2697163" y="2530475"/>
          <p14:tracePt t="35190" x="2682875" y="2530475"/>
          <p14:tracePt t="35198" x="2682875" y="2514600"/>
          <p14:tracePt t="35206" x="2667000" y="2514600"/>
          <p14:tracePt t="35213" x="2651125" y="2492375"/>
          <p14:tracePt t="35221" x="2636838" y="2476500"/>
          <p14:tracePt t="35229" x="2613025" y="2446338"/>
          <p14:tracePt t="35237" x="2582863" y="2422525"/>
          <p14:tracePt t="35246" x="2574925" y="2408238"/>
          <p14:tracePt t="35253" x="2544763" y="2392363"/>
          <p14:tracePt t="35262" x="2514600" y="2370138"/>
          <p14:tracePt t="35269" x="2506663" y="2354263"/>
          <p14:tracePt t="35277" x="2476500" y="2339975"/>
          <p14:tracePt t="35284" x="2460625" y="2324100"/>
          <p14:tracePt t="35292" x="2438400" y="2316163"/>
          <p14:tracePt t="35301" x="2422525" y="2316163"/>
          <p14:tracePt t="35308" x="2422525" y="2301875"/>
          <p14:tracePt t="35316" x="2408238" y="2301875"/>
          <p14:tracePt t="35332" x="2392363" y="2301875"/>
          <p14:tracePt t="35364" x="2384425" y="2301875"/>
          <p14:tracePt t="35379" x="2370138" y="2301875"/>
          <p14:tracePt t="35387" x="2354263" y="2301875"/>
          <p14:tracePt t="35396" x="2354263" y="2286000"/>
          <p14:tracePt t="35403" x="2339975" y="2286000"/>
          <p14:tracePt t="35412" x="2324100" y="2286000"/>
          <p14:tracePt t="35419" x="2301875" y="2286000"/>
          <p14:tracePt t="35427" x="2286000" y="2286000"/>
          <p14:tracePt t="35442" x="2270125" y="2286000"/>
          <p14:tracePt t="35450" x="2255838" y="2286000"/>
          <p14:tracePt t="35458" x="2247900" y="2286000"/>
          <p14:tracePt t="35466" x="2217738" y="2270125"/>
          <p14:tracePt t="35474" x="2201863" y="2270125"/>
          <p14:tracePt t="35490" x="2179638" y="2270125"/>
          <p14:tracePt t="35505" x="2163763" y="2270125"/>
          <p14:tracePt t="35513" x="2149475" y="2270125"/>
          <p14:tracePt t="35522" x="2133600" y="2270125"/>
          <p14:tracePt t="35529" x="2125663" y="2255838"/>
          <p14:tracePt t="35537" x="2111375" y="2255838"/>
          <p14:tracePt t="35546" x="2079625" y="2255838"/>
          <p14:tracePt t="35553" x="2065338" y="2255838"/>
          <p14:tracePt t="35569" x="2057400" y="2255838"/>
          <p14:tracePt t="35577" x="2041525" y="2255838"/>
          <p14:tracePt t="35585" x="2027238" y="2255838"/>
          <p14:tracePt t="35592" x="2011363" y="2255838"/>
          <p14:tracePt t="35601" x="2003425" y="2255838"/>
          <p14:tracePt t="35608" x="1989138" y="2255838"/>
          <p14:tracePt t="35624" x="1973263" y="2255838"/>
          <p14:tracePt t="35632" x="1958975" y="2255838"/>
          <p14:tracePt t="35640" x="1943100" y="2255838"/>
          <p14:tracePt t="35648" x="1935163" y="2255838"/>
          <p14:tracePt t="35656" x="1920875" y="2255838"/>
          <p14:tracePt t="35664" x="1905000" y="2255838"/>
          <p14:tracePt t="35672" x="1889125" y="2255838"/>
          <p14:tracePt t="35687" x="1874838" y="2255838"/>
          <p14:tracePt t="35696" x="1866900" y="2255838"/>
          <p14:tracePt t="35703" x="1851025" y="2247900"/>
          <p14:tracePt t="35712" x="1836738" y="2247900"/>
          <p14:tracePt t="35727" x="1820863" y="2247900"/>
          <p14:tracePt t="35735" x="1812925" y="2247900"/>
          <p14:tracePt t="35745" x="1798638" y="2247900"/>
          <p14:tracePt t="35759" x="1782763" y="2247900"/>
          <p14:tracePt t="35774" x="1768475" y="2247900"/>
          <p14:tracePt t="35862" x="1752600" y="2247900"/>
          <p14:tracePt t="35869" x="1744663" y="2247900"/>
          <p14:tracePt t="35885" x="1730375" y="2247900"/>
          <p14:tracePt t="35896" x="1714500" y="2247900"/>
          <p14:tracePt t="35901" x="1698625" y="2247900"/>
          <p14:tracePt t="35909" x="1684338" y="2247900"/>
          <p14:tracePt t="35917" x="1660525" y="2247900"/>
          <p14:tracePt t="35924" x="1646238" y="2247900"/>
          <p14:tracePt t="35932" x="1630363" y="2232025"/>
          <p14:tracePt t="35940" x="1622425" y="2232025"/>
          <p14:tracePt t="35948" x="1608138" y="2232025"/>
          <p14:tracePt t="35964" x="1592263" y="2232025"/>
          <p14:tracePt t="35988" x="1577975" y="2232025"/>
          <p14:tracePt t="36169" x="1592263" y="2232025"/>
          <p14:tracePt t="36209" x="1608138" y="2232025"/>
          <p14:tracePt t="36216" x="1622425" y="2232025"/>
          <p14:tracePt t="36224" x="1630363" y="2232025"/>
          <p14:tracePt t="36232" x="1646238" y="2232025"/>
          <p14:tracePt t="36248" x="1660525" y="2247900"/>
          <p14:tracePt t="36256" x="1676400" y="2247900"/>
          <p14:tracePt t="36264" x="1698625" y="2247900"/>
          <p14:tracePt t="36272" x="1714500" y="2247900"/>
          <p14:tracePt t="36279" x="1730375" y="2255838"/>
          <p14:tracePt t="36287" x="1744663" y="2255838"/>
          <p14:tracePt t="36296" x="1768475" y="2255838"/>
          <p14:tracePt t="36303" x="1782763" y="2255838"/>
          <p14:tracePt t="36312" x="1798638" y="2255838"/>
          <p14:tracePt t="36319" x="1820863" y="2255838"/>
          <p14:tracePt t="36327" x="1851025" y="2255838"/>
          <p14:tracePt t="36335" x="1889125" y="2255838"/>
          <p14:tracePt t="36342" x="1935163" y="2255838"/>
          <p14:tracePt t="36350" x="1958975" y="2255838"/>
          <p14:tracePt t="36358" x="1973263" y="2255838"/>
          <p14:tracePt t="36366" x="2011363" y="2255838"/>
          <p14:tracePt t="36374" x="2041525" y="2255838"/>
          <p14:tracePt t="36382" x="2065338" y="2255838"/>
          <p14:tracePt t="36390" x="2095500" y="2255838"/>
          <p14:tracePt t="36398" x="2125663" y="2255838"/>
          <p14:tracePt t="36405" x="2149475" y="2255838"/>
          <p14:tracePt t="36414" x="2179638" y="2255838"/>
          <p14:tracePt t="36421" x="2193925" y="2255838"/>
          <p14:tracePt t="36430" x="2217738" y="2255838"/>
          <p14:tracePt t="36437" x="2232025" y="2255838"/>
          <p14:tracePt t="36446" x="2255838" y="2255838"/>
          <p14:tracePt t="36453" x="2286000" y="2255838"/>
          <p14:tracePt t="36462" x="2316163" y="2255838"/>
          <p14:tracePt t="36469" x="2354263" y="2255838"/>
          <p14:tracePt t="36479" x="2370138" y="2255838"/>
          <p14:tracePt t="36484" x="2392363" y="2255838"/>
          <p14:tracePt t="36495" x="2422525" y="2270125"/>
          <p14:tracePt t="36500" x="2446338" y="2270125"/>
          <p14:tracePt t="36512" x="2476500" y="2270125"/>
          <p14:tracePt t="36516" x="2506663" y="2286000"/>
          <p14:tracePt t="36529" x="2514600" y="2286000"/>
          <p14:tracePt t="36532" x="2544763" y="2301875"/>
          <p14:tracePt t="36546" x="2560638" y="2301875"/>
          <p14:tracePt t="36549" x="2574925" y="2301875"/>
          <p14:tracePt t="36563" x="2582863" y="2301875"/>
          <p14:tracePt t="36572" x="2598738" y="2301875"/>
          <p14:tracePt t="36579" x="2613025" y="2301875"/>
          <p14:tracePt t="36596" x="2628900" y="2301875"/>
          <p14:tracePt t="36603" x="2636838" y="2301875"/>
          <p14:tracePt t="36612" x="2651125" y="2301875"/>
          <p14:tracePt t="36619" x="2667000" y="2301875"/>
          <p14:tracePt t="36627" x="2682875" y="2301875"/>
          <p14:tracePt t="36635" x="2697163" y="2301875"/>
          <p14:tracePt t="36646" x="2705100" y="2301875"/>
          <p14:tracePt t="36658" x="2720975" y="2301875"/>
          <p14:tracePt t="36666" x="2735263" y="2301875"/>
          <p14:tracePt t="36674" x="2751138" y="2301875"/>
          <p14:tracePt t="36706" x="2765425" y="2301875"/>
          <p14:tracePt t="38269" x="2773363" y="2301875"/>
          <p14:tracePt t="38285" x="2789238" y="2301875"/>
          <p14:tracePt t="38296" x="2803525" y="2301875"/>
          <p14:tracePt t="38302" x="2819400" y="2301875"/>
          <p14:tracePt t="38309" x="2827338" y="2301875"/>
          <p14:tracePt t="38324" x="2841625" y="2301875"/>
          <p14:tracePt t="38332" x="2873375" y="2301875"/>
          <p14:tracePt t="38340" x="2887663" y="2301875"/>
          <p14:tracePt t="38349" x="2895600" y="2301875"/>
          <p14:tracePt t="38356" x="2911475" y="2301875"/>
          <p14:tracePt t="38363" x="2941638" y="2301875"/>
          <p14:tracePt t="38371" x="2963863" y="2301875"/>
          <p14:tracePt t="38379" x="2979738" y="2301875"/>
          <p14:tracePt t="38387" x="2994025" y="2301875"/>
          <p14:tracePt t="38396" x="3017838" y="2286000"/>
          <p14:tracePt t="38403" x="3032125" y="2286000"/>
          <p14:tracePt t="38412" x="3063875" y="2286000"/>
          <p14:tracePt t="38427" x="3078163" y="2286000"/>
          <p14:tracePt t="38442" x="3086100" y="2286000"/>
          <p14:tracePt t="49136" x="3086100" y="2301875"/>
          <p14:tracePt t="49152" x="3086100" y="2316163"/>
          <p14:tracePt t="49160" x="3086100" y="2324100"/>
          <p14:tracePt t="49168" x="3078163" y="2339975"/>
          <p14:tracePt t="49179" x="3078163" y="2370138"/>
          <p14:tracePt t="49184" x="3078163" y="2384425"/>
          <p14:tracePt t="49192" x="3078163" y="2392363"/>
          <p14:tracePt t="49199" x="3063875" y="2392363"/>
          <p14:tracePt t="49207" x="3063875" y="2408238"/>
          <p14:tracePt t="49215" x="3063875" y="2422525"/>
          <p14:tracePt t="49223" x="3063875" y="2446338"/>
          <p14:tracePt t="49231" x="3063875" y="2460625"/>
          <p14:tracePt t="49239" x="3063875" y="2476500"/>
          <p14:tracePt t="49247" x="3063875" y="2492375"/>
          <p14:tracePt t="49254" x="3063875" y="2514600"/>
          <p14:tracePt t="49262" x="3063875" y="2544763"/>
          <p14:tracePt t="49270" x="3063875" y="2560638"/>
          <p14:tracePt t="49279" x="3063875" y="2582863"/>
          <p14:tracePt t="49286" x="3063875" y="2613025"/>
          <p14:tracePt t="49295" x="3063875" y="2636838"/>
          <p14:tracePt t="49302" x="3063875" y="2667000"/>
          <p14:tracePt t="49312" x="3063875" y="2697163"/>
          <p14:tracePt t="49317" x="3063875" y="2720975"/>
          <p14:tracePt t="49329" x="3063875" y="2751138"/>
          <p14:tracePt t="49334" x="3063875" y="2765425"/>
          <p14:tracePt t="49346" x="3063875" y="2789238"/>
          <p14:tracePt t="49349" x="3063875" y="2819400"/>
          <p14:tracePt t="49362" x="3063875" y="2827338"/>
          <p14:tracePt t="49365" x="3063875" y="2857500"/>
          <p14:tracePt t="49379" x="3063875" y="2887663"/>
          <p14:tracePt t="49382" x="3063875" y="2895600"/>
          <p14:tracePt t="49395" x="3063875" y="2925763"/>
          <p14:tracePt t="49398" x="3063875" y="2955925"/>
          <p14:tracePt t="49412" x="3063875" y="2963863"/>
          <p14:tracePt t="49413" x="3063875" y="2994025"/>
          <p14:tracePt t="49420" x="3063875" y="3009900"/>
          <p14:tracePt t="49429" x="3078163" y="3017838"/>
          <p14:tracePt t="49436" x="3078163" y="3048000"/>
          <p14:tracePt t="49452" x="3078163" y="3078163"/>
          <p14:tracePt t="49460" x="3078163" y="3086100"/>
          <p14:tracePt t="49468" x="3078163" y="3101975"/>
          <p14:tracePt t="49476" x="3078163" y="3116263"/>
          <p14:tracePt t="49483" x="3086100" y="3132138"/>
          <p14:tracePt t="49491" x="3086100" y="3146425"/>
          <p14:tracePt t="49507" x="3086100" y="3154363"/>
          <p14:tracePt t="49531" x="3086100" y="3170238"/>
          <p14:tracePt t="49562" x="3086100" y="3184525"/>
          <p14:tracePt t="49586" x="3101975" y="3184525"/>
          <p14:tracePt t="49665" x="3101975" y="3200400"/>
          <p14:tracePt t="49720" x="3116263" y="3200400"/>
          <p14:tracePt t="49744" x="3116263" y="3208338"/>
          <p14:tracePt t="49783" x="3116263" y="3222625"/>
          <p14:tracePt t="49791" x="3132138" y="3222625"/>
          <p14:tracePt t="49807" x="3132138" y="3238500"/>
          <p14:tracePt t="49815" x="3132138" y="3254375"/>
          <p14:tracePt t="49823" x="3146425" y="3254375"/>
          <p14:tracePt t="49831" x="3146425" y="3268663"/>
          <p14:tracePt t="49839" x="3146425" y="3276600"/>
          <p14:tracePt t="49847" x="3154363" y="3292475"/>
          <p14:tracePt t="49854" x="3154363" y="3306763"/>
          <p14:tracePt t="49862" x="3170238" y="3306763"/>
          <p14:tracePt t="49870" x="3170238" y="3322638"/>
          <p14:tracePt t="49879" x="3184525" y="3336925"/>
          <p14:tracePt t="49886" x="3184525" y="3344863"/>
          <p14:tracePt t="49895" x="3200400" y="3360738"/>
          <p14:tracePt t="49902" x="3200400" y="3375025"/>
          <p14:tracePt t="49910" x="3208338" y="3390900"/>
          <p14:tracePt t="49918" x="3222625" y="3390900"/>
          <p14:tracePt t="49926" x="3222625" y="3398838"/>
          <p14:tracePt t="49942" x="3238500" y="3413125"/>
          <p14:tracePt t="52034" x="3254375" y="3413125"/>
          <p14:tracePt t="52066" x="3268663" y="3429000"/>
          <p14:tracePt t="52081" x="3268663" y="3444875"/>
          <p14:tracePt t="52089" x="3268663" y="3459163"/>
          <p14:tracePt t="52098" x="3276600" y="3459163"/>
          <p14:tracePt t="52105" x="3276600" y="3467100"/>
          <p14:tracePt t="52112" x="3292475" y="3482975"/>
          <p14:tracePt t="52122" x="3292475" y="3497263"/>
          <p14:tracePt t="52129" x="3306763" y="3513138"/>
          <p14:tracePt t="52136" x="3306763" y="3527425"/>
          <p14:tracePt t="52145" x="3322638" y="3535363"/>
          <p14:tracePt t="52152" x="3336925" y="3535363"/>
          <p14:tracePt t="52160" x="3336925" y="3551238"/>
          <p14:tracePt t="52168" x="3344863" y="3551238"/>
          <p14:tracePt t="52176" x="3360738" y="3565525"/>
          <p14:tracePt t="52184" x="3375025" y="3581400"/>
          <p14:tracePt t="52200" x="3390900" y="3581400"/>
          <p14:tracePt t="52215" x="3398838" y="3589338"/>
          <p14:tracePt t="52239" x="3413125" y="3589338"/>
          <p14:tracePt t="52318" x="3429000" y="3603625"/>
          <p14:tracePt t="52500" x="3413125" y="3603625"/>
          <p14:tracePt t="52507" x="3398838" y="3603625"/>
          <p14:tracePt t="52523" x="3390900" y="3603625"/>
          <p14:tracePt t="52531" x="3375025" y="3603625"/>
          <p14:tracePt t="52539" x="3360738" y="3603625"/>
          <p14:tracePt t="52547" x="3344863" y="3603625"/>
          <p14:tracePt t="52555" x="3336925" y="3603625"/>
          <p14:tracePt t="52571" x="3322638" y="3603625"/>
          <p14:tracePt t="52579" x="3306763" y="3603625"/>
          <p14:tracePt t="52596" x="3292475" y="3603625"/>
          <p14:tracePt t="52610" x="3276600" y="3603625"/>
          <p14:tracePt t="52689" x="3292475" y="3603625"/>
          <p14:tracePt t="52697" x="3306763" y="3603625"/>
          <p14:tracePt t="52705" x="3336925" y="3603625"/>
          <p14:tracePt t="52713" x="3360738" y="3603625"/>
          <p14:tracePt t="52720" x="3398838" y="3603625"/>
          <p14:tracePt t="52729" x="3429000" y="3603625"/>
          <p14:tracePt t="52737" x="3459163" y="3603625"/>
          <p14:tracePt t="52745" x="3497263" y="3603625"/>
          <p14:tracePt t="52752" x="3527425" y="3603625"/>
          <p14:tracePt t="52760" x="3565525" y="3603625"/>
          <p14:tracePt t="52768" x="3589338" y="3603625"/>
          <p14:tracePt t="52779" x="3635375" y="3589338"/>
          <p14:tracePt t="52784" x="3673475" y="3589338"/>
          <p14:tracePt t="52792" x="3687763" y="3589338"/>
          <p14:tracePt t="52800" x="3725863" y="3589338"/>
          <p14:tracePt t="52808" x="3771900" y="3581400"/>
          <p14:tracePt t="52815" x="3810000" y="3581400"/>
          <p14:tracePt t="52824" x="3848100" y="3565525"/>
          <p14:tracePt t="52831" x="3863975" y="3565525"/>
          <p14:tracePt t="52839" x="3908425" y="3565525"/>
          <p14:tracePt t="52847" x="3946525" y="3565525"/>
          <p14:tracePt t="52855" x="3970338" y="3565525"/>
          <p14:tracePt t="52863" x="4000500" y="3565525"/>
          <p14:tracePt t="52871" x="4016375" y="3565525"/>
          <p14:tracePt t="52879" x="4038600" y="3565525"/>
          <p14:tracePt t="52887" x="4054475" y="3565525"/>
          <p14:tracePt t="52896" x="4068763" y="3565525"/>
          <p14:tracePt t="52902" x="4084638" y="3565525"/>
          <p14:tracePt t="52912" x="4098925" y="3565525"/>
          <p14:tracePt t="52918" x="4106863" y="3565525"/>
          <p14:tracePt t="52929" x="4122738" y="3565525"/>
          <p14:tracePt t="52934" x="4137025" y="3565525"/>
          <p14:tracePt t="52950" x="4152900" y="3565525"/>
          <p14:tracePt t="52958" x="4160838" y="3565525"/>
          <p14:tracePt t="52965" x="4175125" y="3565525"/>
          <p14:tracePt t="52981" x="4191000" y="3565525"/>
          <p14:tracePt t="52990" x="4206875" y="3565525"/>
          <p14:tracePt t="53005" x="4221163" y="3565525"/>
          <p14:tracePt t="53029" x="4229100" y="3565525"/>
          <p14:tracePt t="53036" x="4244975" y="3565525"/>
          <p14:tracePt t="53045" x="4259263" y="3565525"/>
          <p14:tracePt t="53053" x="4289425" y="3565525"/>
          <p14:tracePt t="53060" x="4313238" y="3565525"/>
          <p14:tracePt t="53068" x="4327525" y="3565525"/>
          <p14:tracePt t="53076" x="4351338" y="3565525"/>
          <p14:tracePt t="53084" x="4381500" y="3565525"/>
          <p14:tracePt t="53092" x="4411663" y="3565525"/>
          <p14:tracePt t="53100" x="4419600" y="3581400"/>
          <p14:tracePt t="53108" x="4435475" y="3581400"/>
          <p14:tracePt t="53115" x="4449763" y="3581400"/>
          <p14:tracePt t="53139" x="4465638" y="3581400"/>
          <p14:tracePt t="53376" x="4479925" y="3581400"/>
          <p14:tracePt t="53384" x="4487863" y="3581400"/>
          <p14:tracePt t="53392" x="4518025" y="3581400"/>
          <p14:tracePt t="53400" x="4541838" y="3581400"/>
          <p14:tracePt t="53408" x="4556125" y="3581400"/>
          <p14:tracePt t="53415" x="4587875" y="3581400"/>
          <p14:tracePt t="53423" x="4625975" y="3581400"/>
          <p14:tracePt t="53432" x="4656138" y="3581400"/>
          <p14:tracePt t="53439" x="4670425" y="3581400"/>
          <p14:tracePt t="53455" x="4678363" y="3581400"/>
          <p14:tracePt t="53471" x="4694238" y="3581400"/>
          <p14:tracePt t="53597" x="4708525" y="3581400"/>
          <p14:tracePt t="53605" x="4724400" y="3581400"/>
          <p14:tracePt t="53613" x="4732338" y="3581400"/>
          <p14:tracePt t="53621" x="4762500" y="3581400"/>
          <p14:tracePt t="53629" x="4800600" y="3589338"/>
          <p14:tracePt t="53636" x="4846638" y="3589338"/>
          <p14:tracePt t="53646" x="4884738" y="3603625"/>
          <p14:tracePt t="53652" x="4937125" y="3603625"/>
          <p14:tracePt t="53660" x="4968875" y="3603625"/>
          <p14:tracePt t="53668" x="5037138" y="3619500"/>
          <p14:tracePt t="53676" x="5089525" y="3619500"/>
          <p14:tracePt t="53684" x="5143500" y="3635375"/>
          <p14:tracePt t="53692" x="5181600" y="3635375"/>
          <p14:tracePt t="53700" x="5241925" y="3649663"/>
          <p14:tracePt t="53708" x="5280025" y="3649663"/>
          <p14:tracePt t="53715" x="5334000" y="3657600"/>
          <p14:tracePt t="53724" x="5364163" y="3657600"/>
          <p14:tracePt t="53732" x="5402263" y="3673475"/>
          <p14:tracePt t="53739" x="5456238" y="3673475"/>
          <p14:tracePt t="53747" x="5486400" y="3687763"/>
          <p14:tracePt t="53755" x="5524500" y="3687763"/>
          <p14:tracePt t="53763" x="5554663" y="3703638"/>
          <p14:tracePt t="53771" x="5578475" y="3703638"/>
          <p14:tracePt t="53779" x="5592763" y="3703638"/>
          <p14:tracePt t="53787" x="5608638" y="3703638"/>
          <p14:tracePt t="53796" x="5622925" y="3703638"/>
          <p14:tracePt t="53810" x="5630863" y="3703638"/>
          <p14:tracePt t="53818" x="5646738" y="3703638"/>
          <p14:tracePt t="53834" x="5661025" y="3703638"/>
          <p14:tracePt t="53866" x="5676900" y="3703638"/>
          <p14:tracePt t="54805" x="5661025" y="3703638"/>
          <p14:tracePt t="54821" x="5646738" y="3687763"/>
          <p14:tracePt t="54995" x="5646738" y="3673475"/>
          <p14:tracePt t="55152" x="5630863" y="3673475"/>
          <p14:tracePt t="55168" x="5622925" y="3673475"/>
          <p14:tracePt t="55178" x="5592763" y="3673475"/>
          <p14:tracePt t="55185" x="5562600" y="3673475"/>
          <p14:tracePt t="55192" x="5540375" y="3673475"/>
          <p14:tracePt t="55200" x="5508625" y="3673475"/>
          <p14:tracePt t="55208" x="5486400" y="3657600"/>
          <p14:tracePt t="55215" x="5440363" y="3649663"/>
          <p14:tracePt t="55224" x="5402263" y="3649663"/>
          <p14:tracePt t="55231" x="5387975" y="3649663"/>
          <p14:tracePt t="55239" x="5349875" y="3635375"/>
          <p14:tracePt t="55247" x="5303838" y="3619500"/>
          <p14:tracePt t="55255" x="5265738" y="3619500"/>
          <p14:tracePt t="55263" x="5227638" y="3603625"/>
          <p14:tracePt t="55271" x="5181600" y="3589338"/>
          <p14:tracePt t="55279" x="5143500" y="3589338"/>
          <p14:tracePt t="55286" x="5089525" y="3581400"/>
          <p14:tracePt t="55296" x="5037138" y="3565525"/>
          <p14:tracePt t="55303" x="4983163" y="3551238"/>
          <p14:tracePt t="55312" x="4914900" y="3551238"/>
          <p14:tracePt t="55318" x="4860925" y="3535363"/>
          <p14:tracePt t="55329" x="4792663" y="3527425"/>
          <p14:tracePt t="55334" x="4724400" y="3513138"/>
          <p14:tracePt t="55345" x="4640263" y="3497263"/>
          <p14:tracePt t="55350" x="4541838" y="3482975"/>
          <p14:tracePt t="55362" x="4465638" y="3467100"/>
          <p14:tracePt t="55366" x="4381500" y="3459163"/>
          <p14:tracePt t="55379" x="4297363" y="3444875"/>
          <p14:tracePt t="55382" x="4229100" y="3429000"/>
          <p14:tracePt t="55395" x="4152900" y="3413125"/>
          <p14:tracePt t="55399" x="4084638" y="3398838"/>
          <p14:tracePt t="55412" x="4054475" y="3398838"/>
          <p14:tracePt t="55413" x="4000500" y="3398838"/>
          <p14:tracePt t="55421" x="3962400" y="3398838"/>
          <p14:tracePt t="55429" x="3946525" y="3398838"/>
          <p14:tracePt t="55437" x="3916363" y="3398838"/>
          <p14:tracePt t="56874" x="3908425" y="3398838"/>
          <p14:tracePt t="57284" x="3916363" y="3398838"/>
          <p14:tracePt t="57616" x="3908425" y="3398838"/>
          <p14:tracePt t="58105" x="3894138" y="3398838"/>
          <p14:tracePt t="58736" x="3878263" y="3398838"/>
          <p14:tracePt t="58753" x="3863975" y="3398838"/>
          <p14:tracePt t="58763" x="3848100" y="3398838"/>
          <p14:tracePt t="58769" x="3840163" y="3398838"/>
          <p14:tracePt t="58777" x="3810000" y="3398838"/>
          <p14:tracePt t="58784" x="3779838" y="3390900"/>
          <p14:tracePt t="58795" x="3756025" y="3390900"/>
          <p14:tracePt t="58799" x="3725863" y="3390900"/>
          <p14:tracePt t="58808" x="3687763" y="3390900"/>
          <p14:tracePt t="58815" x="3657600" y="3390900"/>
          <p14:tracePt t="58823" x="3619500" y="3375025"/>
          <p14:tracePt t="58831" x="3589338" y="3375025"/>
          <p14:tracePt t="58839" x="3551238" y="3375025"/>
          <p14:tracePt t="58847" x="3527425" y="3360738"/>
          <p14:tracePt t="58855" x="3497263" y="3360738"/>
          <p14:tracePt t="58863" x="3459163" y="3360738"/>
          <p14:tracePt t="58871" x="3413125" y="3344863"/>
          <p14:tracePt t="58879" x="3398838" y="3344863"/>
          <p14:tracePt t="58887" x="3344863" y="3336925"/>
          <p14:tracePt t="58895" x="3322638" y="3322638"/>
          <p14:tracePt t="58902" x="3292475" y="3322638"/>
          <p14:tracePt t="58912" x="3238500" y="3322638"/>
          <p14:tracePt t="58918" x="3200400" y="3306763"/>
          <p14:tracePt t="58929" x="3184525" y="3306763"/>
          <p14:tracePt t="58934" x="3146425" y="3306763"/>
          <p14:tracePt t="58945" x="3116263" y="3292475"/>
          <p14:tracePt t="58950" x="3078163" y="3276600"/>
          <p14:tracePt t="58962" x="3048000" y="3276600"/>
          <p14:tracePt t="58965" x="3009900" y="3276600"/>
          <p14:tracePt t="58979" x="2994025" y="3268663"/>
          <p14:tracePt t="58983" x="2963863" y="3268663"/>
          <p14:tracePt t="58996" x="2941638" y="3268663"/>
          <p14:tracePt t="58999" x="2925763" y="3254375"/>
          <p14:tracePt t="59012" x="2895600" y="3254375"/>
          <p14:tracePt t="59015" x="2887663" y="3254375"/>
          <p14:tracePt t="59030" x="2841625" y="3238500"/>
          <p14:tracePt t="59036" x="2819400" y="3238500"/>
          <p14:tracePt t="59046" x="2803525" y="3238500"/>
          <p14:tracePt t="59053" x="2789238" y="3238500"/>
          <p14:tracePt t="59062" x="2765425" y="3238500"/>
          <p14:tracePt t="59068" x="2751138" y="3238500"/>
          <p14:tracePt t="59078" x="2720975" y="3222625"/>
          <p14:tracePt t="59084" x="2705100" y="3222625"/>
          <p14:tracePt t="59099" x="2697163" y="3222625"/>
          <p14:tracePt t="59107" x="2682875" y="3222625"/>
          <p14:tracePt t="59115" x="2667000" y="3222625"/>
          <p14:tracePt t="59123" x="2651125" y="3222625"/>
          <p14:tracePt t="59131" x="2628900" y="3222625"/>
          <p14:tracePt t="59139" x="2613025" y="3222625"/>
          <p14:tracePt t="59147" x="2598738" y="3222625"/>
          <p14:tracePt t="59155" x="2582863" y="3222625"/>
          <p14:tracePt t="59163" x="2560638" y="3222625"/>
          <p14:tracePt t="59171" x="2544763" y="3222625"/>
          <p14:tracePt t="59179" x="2530475" y="3238500"/>
          <p14:tracePt t="59187" x="2506663" y="3238500"/>
          <p14:tracePt t="59196" x="2492375" y="3238500"/>
          <p14:tracePt t="59202" x="2460625" y="3238500"/>
          <p14:tracePt t="59212" x="2446338" y="3238500"/>
          <p14:tracePt t="59218" x="2422525" y="3238500"/>
          <p14:tracePt t="59229" x="2408238" y="3238500"/>
          <p14:tracePt t="59234" x="2384425" y="3238500"/>
          <p14:tracePt t="59245" x="2370138" y="3238500"/>
          <p14:tracePt t="59250" x="2339975" y="3238500"/>
          <p14:tracePt t="59262" x="2324100" y="3238500"/>
          <p14:tracePt t="59266" x="2316163" y="3238500"/>
          <p14:tracePt t="59278" x="2301875" y="3238500"/>
          <p14:tracePt t="59281" x="2286000" y="3238500"/>
          <p14:tracePt t="59295" x="2270125" y="3238500"/>
          <p14:tracePt t="59305" x="2255838" y="3238500"/>
          <p14:tracePt t="59321" x="2247900" y="3238500"/>
          <p14:tracePt t="59329" x="2232025" y="3238500"/>
          <p14:tracePt t="59352" x="2217738" y="3254375"/>
          <p14:tracePt t="59376" x="2201863" y="3254375"/>
          <p14:tracePt t="59400" x="2193925" y="3254375"/>
          <p14:tracePt t="59415" x="2179638" y="3254375"/>
          <p14:tracePt t="59440" x="2163763" y="3254375"/>
          <p14:tracePt t="59463" x="2149475" y="3254375"/>
          <p14:tracePt t="60402" x="2133600" y="3254375"/>
          <p14:tracePt t="60410" x="2125663" y="3254375"/>
          <p14:tracePt t="60418" x="2111375" y="3254375"/>
          <p14:tracePt t="60426" x="2095500" y="3238500"/>
          <p14:tracePt t="60435" x="2079625" y="3238500"/>
          <p14:tracePt t="60442" x="2065338" y="3238500"/>
          <p14:tracePt t="60449" x="2057400" y="3238500"/>
          <p14:tracePt t="60458" x="2027238" y="3238500"/>
          <p14:tracePt t="60465" x="2011363" y="3222625"/>
          <p14:tracePt t="60473" x="2003425" y="3222625"/>
          <p14:tracePt t="60481" x="1989138" y="3222625"/>
          <p14:tracePt t="60489" x="1973263" y="3222625"/>
          <p14:tracePt t="60497" x="1958975" y="3222625"/>
          <p14:tracePt t="60513" x="1943100" y="3208338"/>
          <p14:tracePt t="60520" x="1935163" y="3208338"/>
          <p14:tracePt t="60529" x="1920875" y="3208338"/>
          <p14:tracePt t="60536" x="1905000" y="3208338"/>
          <p14:tracePt t="60553" x="1889125" y="3208338"/>
          <p14:tracePt t="60560" x="1874838" y="3208338"/>
          <p14:tracePt t="60576" x="1866900" y="3208338"/>
          <p14:tracePt t="60584" x="1851025" y="3208338"/>
          <p14:tracePt t="60592" x="1836738" y="3208338"/>
          <p14:tracePt t="60599" x="1820863" y="3208338"/>
          <p14:tracePt t="60607" x="1812925" y="3208338"/>
          <p14:tracePt t="60615" x="1812925" y="3200400"/>
          <p14:tracePt t="60623" x="1798638" y="3200400"/>
          <p14:tracePt t="60631" x="1782763" y="3200400"/>
          <p14:tracePt t="60639" x="1768475" y="3200400"/>
          <p14:tracePt t="60654" x="1752600" y="3200400"/>
          <p14:tracePt t="60663" x="1744663" y="3200400"/>
          <p14:tracePt t="60670" x="1730375" y="3200400"/>
          <p14:tracePt t="60686" x="1714500" y="3200400"/>
          <p14:tracePt t="60695" x="1698625" y="3200400"/>
          <p14:tracePt t="60710" x="1684338" y="3200400"/>
          <p14:tracePt t="60718" x="1676400" y="3200400"/>
          <p14:tracePt t="60734" x="1660525" y="3200400"/>
          <p14:tracePt t="60741" x="1646238" y="3200400"/>
          <p14:tracePt t="60757" x="1630363" y="3200400"/>
          <p14:tracePt t="60765" x="1622425" y="3200400"/>
          <p14:tracePt t="60773" x="1608138" y="3200400"/>
          <p14:tracePt t="60781" x="1592263" y="3200400"/>
          <p14:tracePt t="60789" x="1577975" y="3200400"/>
          <p14:tracePt t="60797" x="1562100" y="3200400"/>
          <p14:tracePt t="60805" x="1554163" y="3200400"/>
          <p14:tracePt t="60812" x="1539875" y="3200400"/>
          <p14:tracePt t="60821" x="1524000" y="3200400"/>
          <p14:tracePt t="60829" x="1508125" y="3200400"/>
          <p14:tracePt t="60836" x="1493838" y="3200400"/>
          <p14:tracePt t="60845" x="1485900" y="3200400"/>
          <p14:tracePt t="60860" x="1470025" y="3200400"/>
          <p14:tracePt t="60868" x="1455738" y="3200400"/>
          <p14:tracePt t="60884" x="1439863" y="3200400"/>
          <p14:tracePt t="60892" x="1431925" y="3200400"/>
          <p14:tracePt t="60908" x="1417638" y="3200400"/>
          <p14:tracePt t="60916" x="1401763" y="3200400"/>
          <p14:tracePt t="60923" x="1387475" y="3200400"/>
          <p14:tracePt t="60939" x="1371600" y="3200400"/>
          <p14:tracePt t="60947" x="1363663" y="3200400"/>
          <p14:tracePt t="60955" x="1349375" y="3200400"/>
          <p14:tracePt t="60963" x="1333500" y="3200400"/>
          <p14:tracePt t="60971" x="1317625" y="3200400"/>
          <p14:tracePt t="60988" x="1303338" y="3200400"/>
          <p14:tracePt t="60996" x="1295400" y="3200400"/>
          <p14:tracePt t="61010" x="1279525" y="3200400"/>
          <p14:tracePt t="61018" x="1265238" y="3200400"/>
          <p14:tracePt t="61050" x="1249363" y="3200400"/>
          <p14:tracePt t="61145" x="1241425" y="3200400"/>
          <p14:tracePt t="61595" x="1249363" y="3200400"/>
          <p14:tracePt t="61610" x="1265238" y="3200400"/>
          <p14:tracePt t="61619" x="1279525" y="3200400"/>
          <p14:tracePt t="61626" x="1295400" y="3200400"/>
          <p14:tracePt t="61635" x="1317625" y="3200400"/>
          <p14:tracePt t="61646" x="1349375" y="3200400"/>
          <p14:tracePt t="61650" x="1371600" y="3200400"/>
          <p14:tracePt t="61658" x="1401763" y="3200400"/>
          <p14:tracePt t="61666" x="1439863" y="3208338"/>
          <p14:tracePt t="61674" x="1493838" y="3208338"/>
          <p14:tracePt t="61681" x="1539875" y="3208338"/>
          <p14:tracePt t="61689" x="1592263" y="3208338"/>
          <p14:tracePt t="61697" x="1646238" y="3208338"/>
          <p14:tracePt t="61705" x="1676400" y="3208338"/>
          <p14:tracePt t="61713" x="1744663" y="3208338"/>
          <p14:tracePt t="61720" x="1768475" y="3208338"/>
          <p14:tracePt t="61729" x="1836738" y="3208338"/>
          <p14:tracePt t="61736" x="1874838" y="3208338"/>
          <p14:tracePt t="61746" x="1905000" y="3208338"/>
          <p14:tracePt t="61752" x="1958975" y="3208338"/>
          <p14:tracePt t="61762" x="1989138" y="3208338"/>
          <p14:tracePt t="61768" x="2041525" y="3208338"/>
          <p14:tracePt t="61778" x="2079625" y="3208338"/>
          <p14:tracePt t="61783" x="2111375" y="3208338"/>
          <p14:tracePt t="61795" x="2163763" y="3208338"/>
          <p14:tracePt t="61799" x="2201863" y="3208338"/>
          <p14:tracePt t="61812" x="2247900" y="3208338"/>
          <p14:tracePt t="61815" x="2286000" y="3208338"/>
          <p14:tracePt t="61829" x="2324100" y="3208338"/>
          <p14:tracePt t="61831" x="2339975" y="3208338"/>
          <p14:tracePt t="61845" x="2408238" y="3208338"/>
          <p14:tracePt t="61849" x="2422525" y="3208338"/>
          <p14:tracePt t="61862" x="2460625" y="3222625"/>
          <p14:tracePt t="61863" x="2506663" y="3222625"/>
          <p14:tracePt t="61870" x="2514600" y="3238500"/>
          <p14:tracePt t="61880" x="2560638" y="3254375"/>
          <p14:tracePt t="61887" x="2582863" y="3254375"/>
          <p14:tracePt t="61895" x="2613025" y="3268663"/>
          <p14:tracePt t="61902" x="2636838" y="3268663"/>
          <p14:tracePt t="61912" x="2667000" y="3268663"/>
          <p14:tracePt t="61918" x="2705100" y="3268663"/>
          <p14:tracePt t="61928" x="2720975" y="3276600"/>
          <p14:tracePt t="61933" x="2751138" y="3276600"/>
          <p14:tracePt t="61945" x="2789238" y="3276600"/>
          <p14:tracePt t="61949" x="2819400" y="3276600"/>
          <p14:tracePt t="61962" x="2827338" y="3276600"/>
          <p14:tracePt t="61965" x="2857500" y="3276600"/>
          <p14:tracePt t="61979" x="2887663" y="3276600"/>
          <p14:tracePt t="61982" x="2911475" y="3276600"/>
          <p14:tracePt t="61996" x="2941638" y="3276600"/>
          <p14:tracePt t="61997" x="2979738" y="3276600"/>
          <p14:tracePt t="62004" x="3009900" y="3276600"/>
          <p14:tracePt t="62013" x="3032125" y="3268663"/>
          <p14:tracePt t="62020" x="3063875" y="3268663"/>
          <p14:tracePt t="62029" x="3101975" y="3268663"/>
          <p14:tracePt t="62036" x="3132138" y="3254375"/>
          <p14:tracePt t="62045" x="3154363" y="3254375"/>
          <p14:tracePt t="62052" x="3184525" y="3254375"/>
          <p14:tracePt t="62062" x="3208338" y="3238500"/>
          <p14:tracePt t="62068" x="3222625" y="3238500"/>
          <p14:tracePt t="62079" x="3238500" y="3238500"/>
          <p14:tracePt t="62084" x="3268663" y="3238500"/>
          <p14:tracePt t="62095" x="3276600" y="3222625"/>
          <p14:tracePt t="62099" x="3292475" y="3222625"/>
          <p14:tracePt t="62112" x="3306763" y="3222625"/>
          <p14:tracePt t="62115" x="3322638" y="3222625"/>
          <p14:tracePt t="62131" x="3336925" y="3222625"/>
          <p14:tracePt t="62138" x="3344863" y="3222625"/>
          <p14:tracePt t="62510" x="3360738" y="3222625"/>
          <p14:tracePt t="62526" x="3375025" y="3222625"/>
          <p14:tracePt t="62535" x="3390900" y="3222625"/>
          <p14:tracePt t="62543" x="3398838" y="3222625"/>
          <p14:tracePt t="62557" x="3413125" y="3222625"/>
          <p14:tracePt t="62565" x="3429000" y="3222625"/>
          <p14:tracePt t="62573" x="3444875" y="3222625"/>
          <p14:tracePt t="62581" x="3459163" y="3222625"/>
          <p14:tracePt t="62589" x="3467100" y="3222625"/>
          <p14:tracePt t="62612" x="3482975" y="3222625"/>
          <p14:tracePt t="62629" x="3497263" y="3222625"/>
          <p14:tracePt t="62645" x="3513138" y="3222625"/>
          <p14:tracePt t="62660" x="3527425" y="3222625"/>
          <p14:tracePt t="62668" x="3535363" y="3222625"/>
          <p14:tracePt t="62675" x="3551238" y="3222625"/>
          <p14:tracePt t="62683" x="3565525" y="3222625"/>
          <p14:tracePt t="62691" x="3581400" y="3222625"/>
          <p14:tracePt t="62699" x="3589338" y="3222625"/>
          <p14:tracePt t="62708" x="3603625" y="3222625"/>
          <p14:tracePt t="62715" x="3619500" y="3222625"/>
          <p14:tracePt t="62723" x="3635375" y="3222625"/>
          <p14:tracePt t="62731" x="3649663" y="3222625"/>
          <p14:tracePt t="62739" x="3657600" y="3222625"/>
          <p14:tracePt t="62747" x="3673475" y="3222625"/>
          <p14:tracePt t="62762" x="3687763" y="3222625"/>
          <p14:tracePt t="62770" x="3703638" y="3222625"/>
          <p14:tracePt t="62779" x="3717925" y="3222625"/>
          <p14:tracePt t="62786" x="3725863" y="3222625"/>
          <p14:tracePt t="62795" x="3756025" y="3222625"/>
          <p14:tracePt t="62802" x="3771900" y="3222625"/>
          <p14:tracePt t="62810" x="3779838" y="3222625"/>
          <p14:tracePt t="62818" x="3794125" y="3222625"/>
          <p14:tracePt t="62828" x="3825875" y="3222625"/>
          <p14:tracePt t="62833" x="3840163" y="3222625"/>
          <p14:tracePt t="62849" x="3848100" y="3222625"/>
          <p14:tracePt t="62857" x="3863975" y="3222625"/>
          <p14:tracePt t="62873" x="3878263" y="3222625"/>
          <p14:tracePt t="62889" x="3894138" y="3222625"/>
          <p14:tracePt t="62904" x="3908425" y="3222625"/>
          <p14:tracePt t="62928" x="3916363" y="3222625"/>
          <p14:tracePt t="62952" x="3932238" y="3222625"/>
          <p14:tracePt t="62968" x="3946525" y="3222625"/>
          <p14:tracePt t="63031" x="3962400" y="3222625"/>
          <p14:tracePt t="63071" x="3970338" y="3222625"/>
          <p14:tracePt t="63125" x="3984625" y="3222625"/>
          <p14:tracePt t="63157" x="4000500" y="3222625"/>
          <p14:tracePt t="63173" x="4016375" y="3222625"/>
          <p14:tracePt t="63189" x="4030663" y="3222625"/>
          <p14:tracePt t="63212" x="4038600" y="3222625"/>
          <p14:tracePt t="63229" x="4054475" y="3222625"/>
          <p14:tracePt t="63245" x="4068763" y="3222625"/>
          <p14:tracePt t="63259" x="4084638" y="3222625"/>
          <p14:tracePt t="63268" x="4098925" y="3222625"/>
          <p14:tracePt t="63276" x="4106863" y="3222625"/>
          <p14:tracePt t="63284" x="4122738" y="3222625"/>
          <p14:tracePt t="63299" x="4137025" y="3222625"/>
          <p14:tracePt t="63315" x="4152900" y="3222625"/>
          <p14:tracePt t="63323" x="4160838" y="3222625"/>
          <p14:tracePt t="63339" x="4175125" y="3222625"/>
          <p14:tracePt t="63346" x="4191000" y="3222625"/>
          <p14:tracePt t="63354" x="4206875" y="3222625"/>
          <p14:tracePt t="63362" x="4221163" y="3222625"/>
          <p14:tracePt t="63370" x="4229100" y="3222625"/>
          <p14:tracePt t="63379" x="4244975" y="3222625"/>
          <p14:tracePt t="63386" x="4259263" y="3222625"/>
          <p14:tracePt t="63395" x="4275138" y="3222625"/>
          <p14:tracePt t="63402" x="4289425" y="3222625"/>
          <p14:tracePt t="63410" x="4297363" y="3222625"/>
          <p14:tracePt t="63418" x="4313238" y="3222625"/>
          <p14:tracePt t="63425" x="4327525" y="3222625"/>
          <p14:tracePt t="63434" x="4343400" y="3222625"/>
          <p14:tracePt t="63441" x="4351338" y="3222625"/>
          <p14:tracePt t="63449" x="4351338" y="3208338"/>
          <p14:tracePt t="63457" x="4381500" y="3208338"/>
          <p14:tracePt t="63465" x="4397375" y="3208338"/>
          <p14:tracePt t="63473" x="4411663" y="3208338"/>
          <p14:tracePt t="63481" x="4419600" y="3208338"/>
          <p14:tracePt t="63489" x="4435475" y="3208338"/>
          <p14:tracePt t="63497" x="4449763" y="3208338"/>
          <p14:tracePt t="63505" x="4465638" y="3208338"/>
          <p14:tracePt t="63512" x="4479925" y="3208338"/>
          <p14:tracePt t="63544" x="4487863" y="3208338"/>
          <p14:tracePt t="63844" x="4503738" y="3208338"/>
          <p14:tracePt t="63852" x="4541838" y="3208338"/>
          <p14:tracePt t="63860" x="4572000" y="3208338"/>
          <p14:tracePt t="63867" x="4610100" y="3208338"/>
          <p14:tracePt t="63879" x="4625975" y="3208338"/>
          <p14:tracePt t="63883" x="4678363" y="3200400"/>
          <p14:tracePt t="63892" x="4724400" y="3184525"/>
          <p14:tracePt t="63899" x="4732338" y="3184525"/>
          <p14:tracePt t="63907" x="4800600" y="3170238"/>
          <p14:tracePt t="63915" x="4846638" y="3170238"/>
          <p14:tracePt t="63923" x="4884738" y="3170238"/>
          <p14:tracePt t="63931" x="4922838" y="3170238"/>
          <p14:tracePt t="63939" x="4968875" y="3170238"/>
          <p14:tracePt t="63946" x="5006975" y="3170238"/>
          <p14:tracePt t="63954" x="5051425" y="3170238"/>
          <p14:tracePt t="63962" x="5075238" y="3170238"/>
          <p14:tracePt t="63970" x="5113338" y="3170238"/>
          <p14:tracePt t="63979" x="5143500" y="3170238"/>
          <p14:tracePt t="63987" x="5197475" y="3170238"/>
          <p14:tracePt t="63995" x="5227638" y="3170238"/>
          <p14:tracePt t="64002" x="5249863" y="3170238"/>
          <p14:tracePt t="64012" x="5295900" y="3170238"/>
          <p14:tracePt t="64018" x="5334000" y="3170238"/>
          <p14:tracePt t="64028" x="5372100" y="3170238"/>
          <p14:tracePt t="64033" x="5402263" y="3170238"/>
          <p14:tracePt t="64045" x="5432425" y="3170238"/>
          <p14:tracePt t="64049" x="5470525" y="3170238"/>
          <p14:tracePt t="64062" x="5494338" y="3170238"/>
          <p14:tracePt t="64065" x="5524500" y="3170238"/>
          <p14:tracePt t="64079" x="5554663" y="3170238"/>
          <p14:tracePt t="64082" x="5578475" y="3170238"/>
          <p14:tracePt t="64095" x="5608638" y="3170238"/>
          <p14:tracePt t="64098" x="5630863" y="3170238"/>
          <p14:tracePt t="64113" x="5661025" y="3154363"/>
          <p14:tracePt t="64114" x="5676900" y="3154363"/>
          <p14:tracePt t="64120" x="5699125" y="3154363"/>
          <p14:tracePt t="64129" x="5730875" y="3154363"/>
          <p14:tracePt t="64136" x="5753100" y="3154363"/>
          <p14:tracePt t="64145" x="5768975" y="3154363"/>
          <p14:tracePt t="64152" x="5799138" y="3154363"/>
          <p14:tracePt t="64162" x="5821363" y="3154363"/>
          <p14:tracePt t="64168" x="5837238" y="3154363"/>
          <p14:tracePt t="64179" x="5867400" y="3154363"/>
          <p14:tracePt t="64184" x="5889625" y="3154363"/>
          <p14:tracePt t="64195" x="5905500" y="3154363"/>
          <p14:tracePt t="64199" x="5935663" y="3154363"/>
          <p14:tracePt t="64212" x="5959475" y="3154363"/>
          <p14:tracePt t="64215" x="5989638" y="3154363"/>
          <p14:tracePt t="64228" x="6003925" y="3154363"/>
          <p14:tracePt t="64231" x="6027738" y="3154363"/>
          <p14:tracePt t="64245" x="6057900" y="3154363"/>
          <p14:tracePt t="64249" x="6065838" y="3154363"/>
          <p14:tracePt t="64262" x="6111875" y="3154363"/>
          <p14:tracePt t="64270" x="6126163" y="3154363"/>
          <p14:tracePt t="64279" x="6134100" y="3154363"/>
          <p14:tracePt t="64286" x="6149975" y="3154363"/>
          <p14:tracePt t="64295" x="6164263" y="3154363"/>
          <p14:tracePt t="64302" x="6180138" y="3154363"/>
          <p14:tracePt t="64312" x="6194425" y="3154363"/>
          <p14:tracePt t="64318" x="6218238" y="3170238"/>
          <p14:tracePt t="64328" x="6232525" y="3170238"/>
          <p14:tracePt t="64333" x="6248400" y="3170238"/>
          <p14:tracePt t="64345" x="6270625" y="3170238"/>
          <p14:tracePt t="64349" x="6302375" y="3184525"/>
          <p14:tracePt t="64362" x="6316663" y="3184525"/>
          <p14:tracePt t="64365" x="6340475" y="3184525"/>
          <p14:tracePt t="64379" x="6370638" y="3184525"/>
          <p14:tracePt t="64382" x="6392863" y="3184525"/>
          <p14:tracePt t="64395" x="6408738" y="3184525"/>
          <p14:tracePt t="64398" x="6438900" y="3200400"/>
          <p14:tracePt t="64412" x="6446838" y="3200400"/>
          <p14:tracePt t="64413" x="6477000" y="3200400"/>
          <p14:tracePt t="64420" x="6507163" y="3200400"/>
          <p14:tracePt t="64429" x="6515100" y="3200400"/>
          <p14:tracePt t="64436" x="6530975" y="3200400"/>
          <p14:tracePt t="64445" x="6561138" y="3200400"/>
          <p14:tracePt t="64452" x="6583363" y="3200400"/>
          <p14:tracePt t="64461" x="6613525" y="3208338"/>
          <p14:tracePt t="64467" x="6629400" y="3208338"/>
          <p14:tracePt t="64479" x="6667500" y="3208338"/>
          <p14:tracePt t="64484" x="6683375" y="3222625"/>
          <p14:tracePt t="64495" x="6705600" y="3222625"/>
          <p14:tracePt t="64499" x="6735763" y="3238500"/>
          <p14:tracePt t="64512" x="6765925" y="3238500"/>
          <p14:tracePt t="64515" x="6773863" y="3238500"/>
          <p14:tracePt t="64529" x="6789738" y="3238500"/>
          <p14:tracePt t="64531" x="6804025" y="3254375"/>
          <p14:tracePt t="64546" x="6819900" y="3254375"/>
          <p14:tracePt t="64547" x="6827838" y="3254375"/>
          <p14:tracePt t="64554" x="6842125" y="3254375"/>
          <p14:tracePt t="64570" x="6858000" y="3254375"/>
          <p14:tracePt t="64595" x="6873875" y="3254375"/>
          <p14:tracePt t="64618" x="6888163" y="3254375"/>
          <p14:tracePt t="64633" x="6896100" y="3254375"/>
          <p14:tracePt t="64665" x="6911975" y="3254375"/>
          <p14:tracePt t="66962" x="6911975" y="3268663"/>
          <p14:tracePt t="66979" x="6911975" y="3276600"/>
          <p14:tracePt t="66993" x="6896100" y="3292475"/>
          <p14:tracePt t="67002" x="6896100" y="3306763"/>
          <p14:tracePt t="67009" x="6888163" y="3306763"/>
          <p14:tracePt t="67017" x="6888163" y="3322638"/>
          <p14:tracePt t="67025" x="6873875" y="3322638"/>
          <p14:tracePt t="67033" x="6873875" y="3336925"/>
          <p14:tracePt t="67041" x="6858000" y="3336925"/>
          <p14:tracePt t="67049" x="6858000" y="3344863"/>
          <p14:tracePt t="67057" x="6858000" y="3360738"/>
          <p14:tracePt t="67064" x="6842125" y="3360738"/>
          <p14:tracePt t="67073" x="6842125" y="3375025"/>
          <p14:tracePt t="67088" x="6827838" y="3375025"/>
          <p14:tracePt t="67096" x="6827838" y="3390900"/>
          <p14:tracePt t="67104" x="6819900" y="3398838"/>
          <p14:tracePt t="67120" x="6804025" y="3413125"/>
          <p14:tracePt t="67135" x="6804025" y="3429000"/>
          <p14:tracePt t="67143" x="6789738" y="3444875"/>
          <p14:tracePt t="67162" x="6773863" y="3444875"/>
          <p14:tracePt t="67167" x="6773863" y="3459163"/>
          <p14:tracePt t="67175" x="6773863" y="3467100"/>
          <p14:tracePt t="67183" x="6765925" y="3467100"/>
          <p14:tracePt t="67191" x="6765925" y="3482975"/>
          <p14:tracePt t="67198" x="6751638" y="3482975"/>
          <p14:tracePt t="67206" x="6751638" y="3497263"/>
          <p14:tracePt t="67214" x="6735763" y="3497263"/>
          <p14:tracePt t="67222" x="6721475" y="3513138"/>
          <p14:tracePt t="67230" x="6721475" y="3527425"/>
          <p14:tracePt t="67238" x="6705600" y="3527425"/>
          <p14:tracePt t="67246" x="6697663" y="3527425"/>
          <p14:tracePt t="67254" x="6697663" y="3535363"/>
          <p14:tracePt t="67262" x="6683375" y="3535363"/>
          <p14:tracePt t="67270" x="6683375" y="3551238"/>
          <p14:tracePt t="67279" x="6667500" y="3551238"/>
          <p14:tracePt t="67286" x="6667500" y="3565525"/>
          <p14:tracePt t="67295" x="6651625" y="3565525"/>
          <p14:tracePt t="67301" x="6651625" y="3581400"/>
          <p14:tracePt t="67312" x="6637338" y="3581400"/>
          <p14:tracePt t="67325" x="6637338" y="3589338"/>
          <p14:tracePt t="67341" x="6629400" y="3603625"/>
          <p14:tracePt t="67364" x="6613525" y="3619500"/>
          <p14:tracePt t="67380" x="6613525" y="3635375"/>
          <p14:tracePt t="67388" x="6599238" y="3649663"/>
          <p14:tracePt t="67396" x="6583363" y="3649663"/>
          <p14:tracePt t="67404" x="6575425" y="3657600"/>
          <p14:tracePt t="67412" x="6575425" y="3673475"/>
          <p14:tracePt t="67420" x="6561138" y="3687763"/>
          <p14:tracePt t="67429" x="6545263" y="3703638"/>
          <p14:tracePt t="67436" x="6530975" y="3717925"/>
          <p14:tracePt t="67444" x="6515100" y="3725863"/>
          <p14:tracePt t="67451" x="6507163" y="3741738"/>
          <p14:tracePt t="67459" x="6507163" y="3756025"/>
          <p14:tracePt t="67467" x="6492875" y="3771900"/>
          <p14:tracePt t="67475" x="6477000" y="3771900"/>
          <p14:tracePt t="67483" x="6477000" y="3779838"/>
          <p14:tracePt t="67491" x="6461125" y="3779838"/>
          <p14:tracePt t="67499" x="6461125" y="3794125"/>
          <p14:tracePt t="67507" x="6446838" y="3810000"/>
          <p14:tracePt t="67530" x="6438900" y="3825875"/>
          <p14:tracePt t="67546" x="6423025" y="3825875"/>
          <p14:tracePt t="67554" x="6423025" y="3840163"/>
          <p14:tracePt t="67570" x="6408738" y="3848100"/>
          <p14:tracePt t="67586" x="6392863" y="3848100"/>
          <p14:tracePt t="67593" x="6392863" y="3863975"/>
          <p14:tracePt t="67601" x="6384925" y="3863975"/>
          <p14:tracePt t="67609" x="6370638" y="3863975"/>
          <p14:tracePt t="67617" x="6370638" y="3878263"/>
          <p14:tracePt t="67625" x="6354763" y="3878263"/>
          <p14:tracePt t="67633" x="6340475" y="3894138"/>
          <p14:tracePt t="67641" x="6324600" y="3894138"/>
          <p14:tracePt t="67649" x="6316663" y="3908425"/>
          <p14:tracePt t="67656" x="6302375" y="3908425"/>
          <p14:tracePt t="67664" x="6286500" y="3916363"/>
          <p14:tracePt t="67672" x="6270625" y="3932238"/>
          <p14:tracePt t="67680" x="6256338" y="3932238"/>
          <p14:tracePt t="67689" x="6248400" y="3932238"/>
          <p14:tracePt t="67696" x="6232525" y="3946525"/>
          <p14:tracePt t="67704" x="6218238" y="3946525"/>
          <p14:tracePt t="67713" x="6202363" y="3962400"/>
          <p14:tracePt t="67720" x="6194425" y="3962400"/>
          <p14:tracePt t="67729" x="6180138" y="3962400"/>
          <p14:tracePt t="67736" x="6164263" y="3962400"/>
          <p14:tracePt t="67746" x="6149975" y="3970338"/>
          <p14:tracePt t="67759" x="6134100" y="3970338"/>
          <p14:tracePt t="67767" x="6126163" y="3970338"/>
          <p14:tracePt t="67775" x="6126163" y="3984625"/>
          <p14:tracePt t="67783" x="6111875" y="3984625"/>
          <p14:tracePt t="67791" x="6096000" y="3984625"/>
          <p14:tracePt t="67799" x="6080125" y="3984625"/>
          <p14:tracePt t="67807" x="6065838" y="4000500"/>
          <p14:tracePt t="67814" x="6057900" y="4000500"/>
          <p14:tracePt t="67822" x="6042025" y="4000500"/>
          <p14:tracePt t="67830" x="6027738" y="4000500"/>
          <p14:tracePt t="67838" x="6011863" y="4016375"/>
          <p14:tracePt t="67846" x="5989638" y="4016375"/>
          <p14:tracePt t="67854" x="5973763" y="4016375"/>
          <p14:tracePt t="67862" x="5959475" y="4016375"/>
          <p14:tracePt t="67870" x="5943600" y="4016375"/>
          <p14:tracePt t="67879" x="5935663" y="4016375"/>
          <p14:tracePt t="67885" x="5921375" y="4030663"/>
          <p14:tracePt t="67895" x="5875338" y="4030663"/>
          <p14:tracePt t="67901" x="5851525" y="4038600"/>
          <p14:tracePt t="67912" x="5813425" y="4038600"/>
          <p14:tracePt t="67918" x="5753100" y="4054475"/>
          <p14:tracePt t="67928" x="5684838" y="4068763"/>
          <p14:tracePt t="67933" x="5622925" y="4084638"/>
          <p14:tracePt t="67945" x="5554663" y="4098925"/>
          <p14:tracePt t="67949" x="5470525" y="4122738"/>
          <p14:tracePt t="67962" x="5387975" y="4137025"/>
          <p14:tracePt t="67964" x="5295900" y="4152900"/>
          <p14:tracePt t="67979" x="5197475" y="4160838"/>
          <p14:tracePt t="67983" x="5105400" y="4191000"/>
          <p14:tracePt t="67996" x="4914900" y="4221163"/>
          <p14:tracePt t="68004" x="4816475" y="4229100"/>
          <p14:tracePt t="68013" x="4724400" y="4244975"/>
          <p14:tracePt t="68020" x="4656138" y="4259263"/>
          <p14:tracePt t="68029" x="4610100" y="4275138"/>
          <p14:tracePt t="68036" x="4541838" y="4275138"/>
          <p14:tracePt t="68045" x="4503738" y="4289425"/>
          <p14:tracePt t="68051" x="4479925" y="4289425"/>
          <p14:tracePt t="68061" x="4449763" y="4297363"/>
          <p14:tracePt t="68075" x="4435475" y="4313238"/>
          <p14:tracePt t="68557" x="4419600" y="4313238"/>
          <p14:tracePt t="68564" x="4411663" y="4313238"/>
          <p14:tracePt t="68572" x="4397375" y="4313238"/>
          <p14:tracePt t="68580" x="4381500" y="4313238"/>
          <p14:tracePt t="68596" x="4365625" y="4313238"/>
          <p14:tracePt t="68604" x="4351338" y="4313238"/>
          <p14:tracePt t="68612" x="4343400" y="4313238"/>
          <p14:tracePt t="68620" x="4327525" y="4313238"/>
          <p14:tracePt t="68629" x="4313238" y="4313238"/>
          <p14:tracePt t="68643" x="4297363" y="4313238"/>
          <p14:tracePt t="68651" x="4289425" y="4327525"/>
          <p14:tracePt t="68667" x="4275138" y="4327525"/>
          <p14:tracePt t="68675" x="4259263" y="4343400"/>
          <p14:tracePt t="68683" x="4244975" y="4343400"/>
          <p14:tracePt t="68691" x="4229100" y="4343400"/>
          <p14:tracePt t="68699" x="4221163" y="4351338"/>
          <p14:tracePt t="68707" x="4206875" y="4351338"/>
          <p14:tracePt t="68714" x="4175125" y="4351338"/>
          <p14:tracePt t="68722" x="4160838" y="4365625"/>
          <p14:tracePt t="68730" x="4137025" y="4365625"/>
          <p14:tracePt t="68738" x="4122738" y="4365625"/>
          <p14:tracePt t="68746" x="4106863" y="4381500"/>
          <p14:tracePt t="68754" x="4084638" y="4381500"/>
          <p14:tracePt t="68763" x="4054475" y="4381500"/>
          <p14:tracePt t="68770" x="4038600" y="4397375"/>
          <p14:tracePt t="68779" x="4030663" y="4397375"/>
          <p14:tracePt t="68785" x="4000500" y="4397375"/>
          <p14:tracePt t="68795" x="3970338" y="4411663"/>
          <p14:tracePt t="68801" x="3946525" y="4411663"/>
          <p14:tracePt t="68812" x="3916363" y="4419600"/>
          <p14:tracePt t="68817" x="3878263" y="4419600"/>
          <p14:tracePt t="68828" x="3848100" y="4435475"/>
          <p14:tracePt t="68833" x="3810000" y="4449763"/>
          <p14:tracePt t="68845" x="3756025" y="4449763"/>
          <p14:tracePt t="68849" x="3717925" y="4465638"/>
          <p14:tracePt t="68862" x="3673475" y="4479925"/>
          <p14:tracePt t="68865" x="3635375" y="4487863"/>
          <p14:tracePt t="68878" x="3589338" y="4487863"/>
          <p14:tracePt t="68881" x="3535363" y="4503738"/>
          <p14:tracePt t="68895" x="3497263" y="4518025"/>
          <p14:tracePt t="68898" x="3459163" y="4541838"/>
          <p14:tracePt t="68912" x="3398838" y="4541838"/>
          <p14:tracePt t="68913" x="3344863" y="4556125"/>
          <p14:tracePt t="68920" x="3306763" y="4572000"/>
          <p14:tracePt t="68929" x="3254375" y="4602163"/>
          <p14:tracePt t="68935" x="3200400" y="4610100"/>
          <p14:tracePt t="68945" x="3146425" y="4625975"/>
          <p14:tracePt t="68951" x="3086100" y="4625975"/>
          <p14:tracePt t="68962" x="3017838" y="4640263"/>
          <p14:tracePt t="68967" x="2955925" y="4656138"/>
          <p14:tracePt t="68978" x="2895600" y="4670425"/>
          <p14:tracePt t="68983" x="2827338" y="4678363"/>
          <p14:tracePt t="68996" x="2773363" y="4694238"/>
          <p14:tracePt t="68998" x="2751138" y="4708525"/>
          <p14:tracePt t="69012" x="2697163" y="4724400"/>
          <p14:tracePt t="69016" x="2651125" y="4732338"/>
          <p14:tracePt t="69028" x="2613025" y="4732338"/>
          <p14:tracePt t="69031" x="2582863" y="4746625"/>
          <p14:tracePt t="69045" x="2560638" y="4746625"/>
          <p14:tracePt t="69048" x="2530475" y="4746625"/>
          <p14:tracePt t="69062" x="2514600" y="4762500"/>
          <p14:tracePt t="69063" x="2492375" y="4762500"/>
          <p14:tracePt t="69069" x="2476500" y="4778375"/>
          <p14:tracePt t="69079" x="2460625" y="4778375"/>
          <p14:tracePt t="69085" x="2446338" y="4792663"/>
          <p14:tracePt t="69095" x="2422525" y="4792663"/>
          <p14:tracePt t="69101" x="2408238" y="4792663"/>
          <p14:tracePt t="69112" x="2392363" y="4800600"/>
          <p14:tracePt t="69117" x="2384425" y="4800600"/>
          <p14:tracePt t="69128" x="2370138" y="4800600"/>
          <p14:tracePt t="69133" x="2339975" y="4800600"/>
          <p14:tracePt t="69145" x="2324100" y="4800600"/>
          <p14:tracePt t="69149" x="2316163" y="4800600"/>
          <p14:tracePt t="69162" x="2301875" y="4800600"/>
          <p14:tracePt t="69164" x="2286000" y="4800600"/>
          <p14:tracePt t="69179" x="2255838" y="4800600"/>
          <p14:tracePt t="69181" x="2247900" y="4800600"/>
          <p14:tracePt t="69195" x="2232025" y="4800600"/>
          <p14:tracePt t="69204" x="2217738" y="4800600"/>
          <p14:tracePt t="69212" x="2201863" y="4800600"/>
          <p14:tracePt t="69220" x="2193925" y="4816475"/>
          <p14:tracePt t="69229" x="2179638" y="4816475"/>
          <p14:tracePt t="69243" x="2163763" y="4816475"/>
          <p14:tracePt t="69251" x="2149475" y="4816475"/>
          <p14:tracePt t="69260" x="2133600" y="4816475"/>
          <p14:tracePt t="69275" x="2125663" y="4816475"/>
          <p14:tracePt t="69283" x="2111375" y="4816475"/>
          <p14:tracePt t="69292" x="2095500" y="4816475"/>
          <p14:tracePt t="69307" x="2079625" y="4816475"/>
          <p14:tracePt t="69322" x="2065338" y="4816475"/>
          <p14:tracePt t="69330" x="2057400" y="4816475"/>
          <p14:tracePt t="69346" x="2041525" y="4816475"/>
          <p14:tracePt t="69362" x="2027238" y="4816475"/>
          <p14:tracePt t="69370" x="2027238" y="4830763"/>
          <p14:tracePt t="69379" x="2011363" y="4830763"/>
          <p14:tracePt t="69393" x="2003425" y="4830763"/>
          <p14:tracePt t="69418" x="1989138" y="4830763"/>
          <p14:tracePt t="69449" x="1973263" y="4830763"/>
          <p14:tracePt t="69472" x="1958975" y="4830763"/>
          <p14:tracePt t="69504" x="1943100" y="4830763"/>
          <p14:tracePt t="69512" x="1943100" y="4846638"/>
          <p14:tracePt t="69529" x="1935163" y="4846638"/>
          <p14:tracePt t="69544" x="1920875" y="4846638"/>
          <p14:tracePt t="69559" x="1905000" y="4846638"/>
          <p14:tracePt t="69576" x="1889125" y="4846638"/>
          <p14:tracePt t="69591" x="1874838" y="4860925"/>
          <p14:tracePt t="69607" x="1866900" y="4860925"/>
          <p14:tracePt t="69654" x="1866900" y="4868863"/>
          <p14:tracePt t="70018" x="1851025" y="4868863"/>
          <p14:tracePt t="70026" x="1820863" y="4868863"/>
          <p14:tracePt t="70033" x="1782763" y="4868863"/>
          <p14:tracePt t="70041" x="1744663" y="4868863"/>
          <p14:tracePt t="70049" x="1698625" y="4884738"/>
          <p14:tracePt t="70056" x="1676400" y="4884738"/>
          <p14:tracePt t="70064" x="1630363" y="4899025"/>
          <p14:tracePt t="70072" x="1592263" y="4899025"/>
          <p14:tracePt t="70080" x="1577975" y="4914900"/>
          <p14:tracePt t="70088" x="1554163" y="4922838"/>
          <p14:tracePt t="70096" x="1539875" y="4922838"/>
          <p14:tracePt t="70104" x="1524000" y="4922838"/>
          <p14:tracePt t="70119" x="1508125" y="4922838"/>
          <p14:tracePt t="70657" x="1539875" y="4922838"/>
          <p14:tracePt t="70664" x="1554163" y="4922838"/>
          <p14:tracePt t="70672" x="1577975" y="4922838"/>
          <p14:tracePt t="70680" x="1592263" y="4922838"/>
          <p14:tracePt t="70688" x="1622425" y="4922838"/>
          <p14:tracePt t="70696" x="1646238" y="4922838"/>
          <p14:tracePt t="70704" x="1660525" y="4922838"/>
          <p14:tracePt t="70712" x="1684338" y="4922838"/>
          <p14:tracePt t="70719" x="1730375" y="4922838"/>
          <p14:tracePt t="70728" x="1744663" y="4937125"/>
          <p14:tracePt t="70735" x="1798638" y="4937125"/>
          <p14:tracePt t="70743" x="1812925" y="4937125"/>
          <p14:tracePt t="70751" x="1836738" y="4953000"/>
          <p14:tracePt t="70761" x="1874838" y="4953000"/>
          <p14:tracePt t="70766" x="1905000" y="4953000"/>
          <p14:tracePt t="70775" x="1943100" y="4953000"/>
          <p14:tracePt t="70783" x="1958975" y="4968875"/>
          <p14:tracePt t="70790" x="2003425" y="4968875"/>
          <p14:tracePt t="70798" x="2011363" y="4983163"/>
          <p14:tracePt t="70806" x="2041525" y="4983163"/>
          <p14:tracePt t="70814" x="2065338" y="4983163"/>
          <p14:tracePt t="70822" x="2079625" y="4983163"/>
          <p14:tracePt t="70830" x="2111375" y="4983163"/>
          <p14:tracePt t="70838" x="2125663" y="4991100"/>
          <p14:tracePt t="70846" x="2133600" y="4991100"/>
          <p14:tracePt t="70854" x="2163763" y="4991100"/>
          <p14:tracePt t="70862" x="2179638" y="4991100"/>
          <p14:tracePt t="70869" x="2193925" y="4991100"/>
          <p14:tracePt t="70879" x="2201863" y="4991100"/>
          <p14:tracePt t="70885" x="2232025" y="4991100"/>
          <p14:tracePt t="70895" x="2247900" y="4991100"/>
          <p14:tracePt t="70901" x="2255838" y="4991100"/>
          <p14:tracePt t="70912" x="2286000" y="4991100"/>
          <p14:tracePt t="70917" x="2301875" y="4991100"/>
          <p14:tracePt t="70928" x="2316163" y="4991100"/>
          <p14:tracePt t="70932" x="2324100" y="5006975"/>
          <p14:tracePt t="70945" x="2339975" y="5006975"/>
          <p14:tracePt t="70949" x="2354263" y="5006975"/>
          <p14:tracePt t="70972" x="2370138" y="5006975"/>
          <p14:tracePt t="71027" x="2384425" y="5006975"/>
          <p14:tracePt t="71090" x="2392363" y="5006975"/>
          <p14:tracePt t="75261" x="2392363" y="5021263"/>
          <p14:tracePt t="75269" x="2392363" y="5037138"/>
          <p14:tracePt t="75276" x="2384425" y="5037138"/>
          <p14:tracePt t="75284" x="2384425" y="5051425"/>
          <p14:tracePt t="75292" x="2384425" y="5059363"/>
          <p14:tracePt t="75299" x="2370138" y="5075238"/>
          <p14:tracePt t="75308" x="2370138" y="5089525"/>
          <p14:tracePt t="75323" x="2370138" y="5105400"/>
          <p14:tracePt t="75331" x="2354263" y="5113338"/>
          <p14:tracePt t="75347" x="2354263" y="5127625"/>
          <p14:tracePt t="75355" x="2354263" y="5143500"/>
          <p14:tracePt t="75362" x="2339975" y="5159375"/>
          <p14:tracePt t="75371" x="2339975" y="5173663"/>
          <p14:tracePt t="75379" x="2339975" y="5181600"/>
          <p14:tracePt t="75386" x="2339975" y="5197475"/>
          <p14:tracePt t="75395" x="2324100" y="5211763"/>
          <p14:tracePt t="75402" x="2324100" y="5227638"/>
          <p14:tracePt t="75410" x="2324100" y="5241925"/>
          <p14:tracePt t="75428" x="2324100" y="5249863"/>
          <p14:tracePt t="75457" x="2324100" y="5265738"/>
          <p14:tracePt t="75481" x="2316163" y="5265738"/>
          <p14:tracePt t="78275" x="2316163" y="5280025"/>
          <p14:tracePt t="78292" x="2316163" y="5295900"/>
          <p14:tracePt t="78300" x="2316163" y="5303838"/>
          <p14:tracePt t="78315" x="2316163" y="5318125"/>
          <p14:tracePt t="78323" x="2316163" y="5334000"/>
          <p14:tracePt t="78339" x="2316163" y="5349875"/>
          <p14:tracePt t="78354" x="2316163" y="5364163"/>
          <p14:tracePt t="78371" x="2316163" y="5372100"/>
          <p14:tracePt t="78379" x="2316163" y="5387975"/>
          <p14:tracePt t="78386" x="2316163" y="5402263"/>
          <p14:tracePt t="78402" x="2316163" y="5418138"/>
          <p14:tracePt t="78410" x="2316163" y="5432425"/>
          <p14:tracePt t="78418" x="2316163" y="5440363"/>
          <p14:tracePt t="78426" x="2316163" y="5456238"/>
          <p14:tracePt t="78442" x="2316163" y="5470525"/>
          <p14:tracePt t="78449" x="2316163" y="5486400"/>
          <p14:tracePt t="78457" x="2316163" y="5494338"/>
          <p14:tracePt t="78465" x="2316163" y="5524500"/>
          <p14:tracePt t="78473" x="2316163" y="5540375"/>
          <p14:tracePt t="78481" x="2316163" y="5562600"/>
          <p14:tracePt t="78489" x="2316163" y="5578475"/>
          <p14:tracePt t="78497" x="2316163" y="5608638"/>
          <p14:tracePt t="78505" x="2324100" y="5630863"/>
          <p14:tracePt t="78512" x="2324100" y="5646738"/>
          <p14:tracePt t="78520" x="2324100" y="5676900"/>
          <p14:tracePt t="78529" x="2324100" y="5684838"/>
          <p14:tracePt t="78536" x="2324100" y="5699125"/>
          <p14:tracePt t="78546" x="2324100" y="5715000"/>
          <p14:tracePt t="78560" x="2324100" y="5730875"/>
          <p14:tracePt t="78828" x="2324100" y="5745163"/>
          <p14:tracePt t="78915" x="2324100" y="5753100"/>
          <p14:tracePt t="78931" x="2324100" y="5768975"/>
          <p14:tracePt t="78939" x="2316163" y="5768975"/>
          <p14:tracePt t="78947" x="2316163" y="5783263"/>
          <p14:tracePt t="78962" x="2301875" y="5799138"/>
          <p14:tracePt t="78970" x="2301875" y="5813425"/>
          <p14:tracePt t="78987" x="2286000" y="5821363"/>
          <p14:tracePt t="78996" x="2286000" y="5837238"/>
          <p14:tracePt t="79018" x="2286000" y="5851525"/>
          <p14:tracePt t="79057" x="2270125" y="5851525"/>
          <p14:tracePt t="79665" x="2255838" y="5851525"/>
          <p14:tracePt t="79681" x="2247900" y="5851525"/>
          <p14:tracePt t="79697" x="2232025" y="5851525"/>
          <p14:tracePt t="79704" x="2217738" y="5851525"/>
          <p14:tracePt t="79713" x="2217738" y="5837238"/>
          <p14:tracePt t="79720" x="2201863" y="5837238"/>
          <p14:tracePt t="79729" x="2193925" y="5837238"/>
          <p14:tracePt t="79736" x="2179638" y="5837238"/>
          <p14:tracePt t="79746" x="2163763" y="5837238"/>
          <p14:tracePt t="79752" x="2149475" y="5837238"/>
          <p14:tracePt t="79760" x="2133600" y="5821363"/>
          <p14:tracePt t="79768" x="2125663" y="5821363"/>
          <p14:tracePt t="79775" x="2111375" y="5821363"/>
          <p14:tracePt t="79784" x="2095500" y="5821363"/>
          <p14:tracePt t="79792" x="2079625" y="5821363"/>
          <p14:tracePt t="79808" x="2065338" y="5821363"/>
          <p14:tracePt t="79815" x="2057400" y="5821363"/>
          <p14:tracePt t="79823" x="2041525" y="5821363"/>
          <p14:tracePt t="79831" x="2027238" y="5821363"/>
          <p14:tracePt t="79839" x="2011363" y="5821363"/>
          <p14:tracePt t="79847" x="2003425" y="5821363"/>
          <p14:tracePt t="79855" x="1989138" y="5821363"/>
          <p14:tracePt t="79863" x="1973263" y="5821363"/>
          <p14:tracePt t="79871" x="1943100" y="5821363"/>
          <p14:tracePt t="79879" x="1935163" y="5821363"/>
          <p14:tracePt t="79887" x="1920875" y="5821363"/>
          <p14:tracePt t="79895" x="1905000" y="5821363"/>
          <p14:tracePt t="79902" x="1889125" y="5821363"/>
          <p14:tracePt t="79911" x="1874838" y="5821363"/>
          <p14:tracePt t="79918" x="1866900" y="5821363"/>
          <p14:tracePt t="79926" x="1851025" y="5821363"/>
          <p14:tracePt t="79934" x="1836738" y="5821363"/>
          <p14:tracePt t="79942" x="1820863" y="5821363"/>
          <p14:tracePt t="79949" x="1812925" y="5821363"/>
          <p14:tracePt t="79958" x="1798638" y="5821363"/>
          <p14:tracePt t="79973" x="1782763" y="5821363"/>
          <p14:tracePt t="79981" x="1768475" y="5821363"/>
          <p14:tracePt t="79997" x="1752600" y="5821363"/>
          <p14:tracePt t="80013" x="1744663" y="5821363"/>
          <p14:tracePt t="80021" x="1730375" y="5821363"/>
          <p14:tracePt t="80036" x="1714500" y="5837238"/>
          <p14:tracePt t="80045" x="1698625" y="5837238"/>
          <p14:tracePt t="80052" x="1684338" y="5837238"/>
          <p14:tracePt t="80061" x="1676400" y="5837238"/>
          <p14:tracePt t="80077" x="1660525" y="5837238"/>
          <p14:tracePt t="80084" x="1646238" y="5837238"/>
          <p14:tracePt t="80092" x="1630363" y="5837238"/>
          <p14:tracePt t="80100" x="1622425" y="5851525"/>
          <p14:tracePt t="80108" x="1608138" y="5851525"/>
          <p14:tracePt t="80124" x="1592263" y="5851525"/>
          <p14:tracePt t="80131" x="1577975" y="5851525"/>
          <p14:tracePt t="80147" x="1562100" y="5851525"/>
          <p14:tracePt t="80155" x="1554163" y="5851525"/>
          <p14:tracePt t="80163" x="1539875" y="5851525"/>
          <p14:tracePt t="80186" x="1524000" y="5851525"/>
          <p14:tracePt t="80195" x="1508125" y="5851525"/>
          <p14:tracePt t="80218" x="1493838" y="5851525"/>
          <p14:tracePt t="80281" x="1485900" y="5851525"/>
          <p14:tracePt t="80345" x="1470025" y="5851525"/>
          <p14:tracePt t="80550" x="1470025" y="5837238"/>
          <p14:tracePt t="80708" x="1485900" y="5837238"/>
          <p14:tracePt t="80747" x="1493838" y="5837238"/>
          <p14:tracePt t="80755" x="1508125" y="5837238"/>
          <p14:tracePt t="80771" x="1524000" y="5837238"/>
          <p14:tracePt t="80779" x="1539875" y="5837238"/>
          <p14:tracePt t="80787" x="1554163" y="5837238"/>
          <p14:tracePt t="80795" x="1562100" y="5837238"/>
          <p14:tracePt t="80812" x="1577975" y="5837238"/>
          <p14:tracePt t="80818" x="1592263" y="5837238"/>
          <p14:tracePt t="80826" x="1608138" y="5837238"/>
          <p14:tracePt t="80850" x="1622425" y="5837238"/>
          <p14:tracePt t="80881" x="1630363" y="5837238"/>
          <p14:tracePt t="80897" x="1646238" y="5837238"/>
          <p14:tracePt t="80905" x="1660525" y="5837238"/>
          <p14:tracePt t="80913" x="1676400" y="5837238"/>
          <p14:tracePt t="80920" x="1684338" y="5837238"/>
          <p14:tracePt t="80929" x="1698625" y="5837238"/>
          <p14:tracePt t="80946" x="1714500" y="5837238"/>
          <p14:tracePt t="80952" x="1730375" y="5837238"/>
          <p14:tracePt t="80968" x="1744663" y="5837238"/>
          <p14:tracePt t="80984" x="1752600" y="5837238"/>
          <p14:tracePt t="81007" x="1768475" y="5837238"/>
          <p14:tracePt t="81023" x="1782763" y="5837238"/>
          <p14:tracePt t="81047" x="1798638" y="5837238"/>
          <p14:tracePt t="81070" x="1812925" y="5837238"/>
          <p14:tracePt t="81079" x="1820863" y="5837238"/>
          <p14:tracePt t="81095" x="1836738" y="5837238"/>
          <p14:tracePt t="81112" x="1851025" y="5837238"/>
          <p14:tracePt t="81126" x="1866900" y="5837238"/>
          <p14:tracePt t="81134" x="1874838" y="5837238"/>
          <p14:tracePt t="81150" x="1889125" y="5837238"/>
          <p14:tracePt t="81157" x="1905000" y="5837238"/>
          <p14:tracePt t="81165" x="1920875" y="5837238"/>
          <p14:tracePt t="81181" x="1935163" y="5837238"/>
          <p14:tracePt t="81189" x="1943100" y="5837238"/>
          <p14:tracePt t="81205" x="1958975" y="5821363"/>
          <p14:tracePt t="81212" x="1973263" y="5821363"/>
          <p14:tracePt t="81229" x="1989138" y="5821363"/>
          <p14:tracePt t="81245" x="2003425" y="5821363"/>
          <p14:tracePt t="81260" x="2011363" y="5821363"/>
          <p14:tracePt t="81275" x="2027238" y="5821363"/>
          <p14:tracePt t="81292" x="2041525" y="5821363"/>
          <p14:tracePt t="81315" x="2057400" y="5821363"/>
          <p14:tracePt t="81323" x="2065338" y="5821363"/>
          <p14:tracePt t="81339" x="2079625" y="5821363"/>
          <p14:tracePt t="81355" x="2095500" y="5821363"/>
          <p14:tracePt t="81370" x="2111375" y="5821363"/>
          <p14:tracePt t="81402" x="2125663" y="5821363"/>
          <p14:tracePt t="81481" x="2133600" y="5821363"/>
          <p14:tracePt t="81512" x="2149475" y="5821363"/>
          <p14:tracePt t="81529" x="2163763" y="5821363"/>
          <p14:tracePt t="81552" x="2179638" y="5821363"/>
          <p14:tracePt t="81568" x="2193925" y="5821363"/>
          <p14:tracePt t="81592" x="2201863" y="5821363"/>
          <p14:tracePt t="81615" x="2217738" y="5821363"/>
          <p14:tracePt t="81670" x="2232025" y="5821363"/>
          <p14:tracePt t="81726" x="2247900" y="5821363"/>
          <p14:tracePt t="82446" x="2232025" y="5821363"/>
          <p14:tracePt t="82468" x="2217738" y="5821363"/>
          <p14:tracePt t="82476" x="2193925" y="5821363"/>
          <p14:tracePt t="82485" x="2163763" y="5821363"/>
          <p14:tracePt t="82493" x="2125663" y="5821363"/>
          <p14:tracePt t="82499" x="2065338" y="5821363"/>
          <p14:tracePt t="82508" x="2003425" y="5813425"/>
          <p14:tracePt t="82515" x="1935163" y="5813425"/>
          <p14:tracePt t="82523" x="1866900" y="5799138"/>
          <p14:tracePt t="82531" x="1782763" y="5783263"/>
          <p14:tracePt t="82539" x="1714500" y="5783263"/>
          <p14:tracePt t="82547" x="1684338" y="5768975"/>
          <p14:tracePt t="82555" x="1646238" y="5753100"/>
          <p14:tracePt t="82563" x="1608138" y="5753100"/>
          <p14:tracePt t="82571" x="1562100" y="5745163"/>
          <p14:tracePt t="82579" x="1539875" y="5730875"/>
          <p14:tracePt t="82586" x="1524000" y="5715000"/>
          <p14:tracePt t="82596" x="1508125" y="5715000"/>
          <p14:tracePt t="82602" x="1493838" y="5699125"/>
          <p14:tracePt t="82612" x="1485900" y="5699125"/>
          <p14:tracePt t="82626" x="1470025" y="5684838"/>
          <p14:tracePt t="82642" x="1470025" y="5676900"/>
          <p14:tracePt t="82650" x="1455738" y="5676900"/>
          <p14:tracePt t="82657" x="1455738" y="5661025"/>
          <p14:tracePt t="82665" x="1439863" y="5646738"/>
          <p14:tracePt t="82681" x="1439863" y="5630863"/>
          <p14:tracePt t="82690" x="1439863" y="5622925"/>
          <p14:tracePt t="82697" x="1431925" y="5622925"/>
          <p14:tracePt t="82705" x="1431925" y="5608638"/>
          <p14:tracePt t="82729" x="1417638" y="5592763"/>
          <p14:tracePt t="82776" x="1417638" y="5578475"/>
          <p14:tracePt t="82847" x="1431925" y="5578475"/>
          <p14:tracePt t="82871" x="1439863" y="5578475"/>
          <p14:tracePt t="82879" x="1455738" y="5578475"/>
          <p14:tracePt t="82887" x="1470025" y="5578475"/>
          <p14:tracePt t="82895" x="1485900" y="5578475"/>
          <p14:tracePt t="82902" x="1493838" y="5578475"/>
          <p14:tracePt t="82910" x="1508125" y="5592763"/>
          <p14:tracePt t="82918" x="1539875" y="5608638"/>
          <p14:tracePt t="82926" x="1554163" y="5622925"/>
          <p14:tracePt t="82934" x="1562100" y="5630863"/>
          <p14:tracePt t="82942" x="1577975" y="5646738"/>
          <p14:tracePt t="82950" x="1592263" y="5661025"/>
          <p14:tracePt t="82957" x="1608138" y="5676900"/>
          <p14:tracePt t="82966" x="1622425" y="5684838"/>
          <p14:tracePt t="82981" x="1622425" y="5699125"/>
          <p14:tracePt t="82989" x="1630363" y="5699125"/>
          <p14:tracePt t="83005" x="1630363" y="5715000"/>
          <p14:tracePt t="83045" x="1646238" y="5715000"/>
          <p14:tracePt t="83202" x="1660525" y="5715000"/>
          <p14:tracePt t="83210" x="1676400" y="5715000"/>
          <p14:tracePt t="83218" x="1684338" y="5715000"/>
          <p14:tracePt t="83226" x="1714500" y="5715000"/>
          <p14:tracePt t="83234" x="1744663" y="5715000"/>
          <p14:tracePt t="83242" x="1768475" y="5715000"/>
          <p14:tracePt t="83249" x="1782763" y="5715000"/>
          <p14:tracePt t="83257" x="1820863" y="5715000"/>
          <p14:tracePt t="83265" x="1851025" y="5715000"/>
          <p14:tracePt t="83273" x="1874838" y="5715000"/>
          <p14:tracePt t="83281" x="1905000" y="5715000"/>
          <p14:tracePt t="83289" x="1935163" y="5715000"/>
          <p14:tracePt t="83297" x="1958975" y="5715000"/>
          <p14:tracePt t="83305" x="1973263" y="5715000"/>
          <p14:tracePt t="83313" x="2003425" y="5715000"/>
          <p14:tracePt t="83321" x="2027238" y="5715000"/>
          <p14:tracePt t="83329" x="2041525" y="5730875"/>
          <p14:tracePt t="83336" x="2065338" y="5730875"/>
          <p14:tracePt t="83346" x="2095500" y="5730875"/>
          <p14:tracePt t="83352" x="2111375" y="5730875"/>
          <p14:tracePt t="83362" x="2133600" y="5745163"/>
          <p14:tracePt t="83368" x="2149475" y="5745163"/>
          <p14:tracePt t="83378" x="2163763" y="5745163"/>
          <p14:tracePt t="83384" x="2179638" y="5745163"/>
          <p14:tracePt t="83395" x="2193925" y="5745163"/>
          <p14:tracePt t="83399" x="2201863" y="5745163"/>
          <p14:tracePt t="83423" x="2217738" y="5745163"/>
          <p14:tracePt t="83636" x="2232025" y="5745163"/>
          <p14:tracePt t="83652" x="2232025" y="5753100"/>
          <p14:tracePt t="83668" x="2247900" y="5753100"/>
          <p14:tracePt t="90148" x="2247900" y="5768975"/>
          <p14:tracePt t="90156" x="2247900" y="5783263"/>
          <p14:tracePt t="90164" x="2232025" y="5799138"/>
          <p14:tracePt t="90172" x="2217738" y="5813425"/>
          <p14:tracePt t="90180" x="2217738" y="5821363"/>
          <p14:tracePt t="90188" x="2201863" y="5837238"/>
          <p14:tracePt t="90195" x="2201863" y="5851525"/>
          <p14:tracePt t="90203" x="2193925" y="5851525"/>
          <p14:tracePt t="90212" x="2193925" y="5867400"/>
          <p14:tracePt t="90228" x="2193925" y="5875338"/>
          <p14:tracePt t="90235" x="2179638" y="5875338"/>
          <p14:tracePt t="90243" x="2179638" y="5889625"/>
          <p14:tracePt t="90250" x="2163763" y="5905500"/>
          <p14:tracePt t="90262" x="2163763" y="5921375"/>
          <p14:tracePt t="90266" x="2149475" y="5935663"/>
          <p14:tracePt t="90274" x="2149475" y="5943600"/>
          <p14:tracePt t="90282" x="2133600" y="5943600"/>
          <p14:tracePt t="90290" x="2133600" y="5959475"/>
          <p14:tracePt t="90298" x="2125663" y="5973763"/>
          <p14:tracePt t="90306" x="2125663" y="5989638"/>
          <p14:tracePt t="90313" x="2111375" y="6003925"/>
          <p14:tracePt t="90329" x="2095500" y="6011863"/>
          <p14:tracePt t="90337" x="2079625" y="6027738"/>
          <p14:tracePt t="90345" x="2065338" y="6042025"/>
          <p14:tracePt t="90362" x="2057400" y="6057900"/>
          <p14:tracePt t="90369" x="2041525" y="6057900"/>
          <p14:tracePt t="90378" x="2027238" y="6065838"/>
          <p14:tracePt t="90385" x="2011363" y="6065838"/>
          <p14:tracePt t="90393" x="2003425" y="6080125"/>
          <p14:tracePt t="90400" x="1989138" y="6080125"/>
          <p14:tracePt t="90409" x="1958975" y="6096000"/>
          <p14:tracePt t="90416" x="1943100" y="6096000"/>
          <p14:tracePt t="90424" x="1935163" y="6111875"/>
          <p14:tracePt t="90432" x="1920875" y="6111875"/>
          <p14:tracePt t="90440" x="1905000" y="6111875"/>
          <p14:tracePt t="90448" x="1889125" y="6126163"/>
          <p14:tracePt t="90456" x="1874838" y="6126163"/>
          <p14:tracePt t="90463" x="1866900" y="6126163"/>
          <p14:tracePt t="90471" x="1851025" y="6126163"/>
          <p14:tracePt t="90479" x="1836738" y="6126163"/>
          <p14:tracePt t="90488" x="1820863" y="6126163"/>
          <p14:tracePt t="90495" x="1812925" y="6126163"/>
          <p14:tracePt t="90503" x="1798638" y="6126163"/>
          <p14:tracePt t="90512" x="1782763" y="6126163"/>
          <p14:tracePt t="90519" x="1768475" y="6126163"/>
          <p14:tracePt t="90528" x="1752600" y="6126163"/>
          <p14:tracePt t="90543" x="1744663" y="6126163"/>
          <p14:tracePt t="90559" x="1730375" y="6126163"/>
          <p14:tracePt t="90582" x="1714500" y="6126163"/>
          <p14:tracePt t="90677" x="1698625" y="6126163"/>
          <p14:tracePt t="90708" x="1684338" y="6126163"/>
          <p14:tracePt t="90716" x="1676400" y="6126163"/>
          <p14:tracePt t="90724" x="1660525" y="6126163"/>
          <p14:tracePt t="90732" x="1646238" y="6126163"/>
          <p14:tracePt t="90742" x="1630363" y="6126163"/>
          <p14:tracePt t="90748" x="1622425" y="6126163"/>
          <p14:tracePt t="90756" x="1608138" y="6126163"/>
          <p14:tracePt t="90764" x="1592263" y="6126163"/>
          <p14:tracePt t="90779" x="1577975" y="6126163"/>
          <p14:tracePt t="90811" x="1562100" y="6126163"/>
          <p14:tracePt t="90945" x="1554163" y="6126163"/>
          <p14:tracePt t="90962" x="1539875" y="6126163"/>
          <p14:tracePt t="90978" x="1524000" y="6126163"/>
          <p14:tracePt t="91008" x="1508125" y="6126163"/>
          <p14:tracePt t="91222" x="1524000" y="6126163"/>
          <p14:tracePt t="91245" x="1539875" y="6126163"/>
          <p14:tracePt t="91262" x="1554163" y="6126163"/>
          <p14:tracePt t="91269" x="1562100" y="6126163"/>
          <p14:tracePt t="91278" x="1577975" y="6126163"/>
          <p14:tracePt t="91293" x="1592263" y="6126163"/>
          <p14:tracePt t="91309" x="1608138" y="6126163"/>
          <p14:tracePt t="91316" x="1608138" y="6134100"/>
          <p14:tracePt t="91332" x="1622425" y="6134100"/>
          <p14:tracePt t="91372" x="1630363" y="6134100"/>
          <p14:tracePt t="91411" x="1646238" y="6134100"/>
          <p14:tracePt t="91435" x="1660525" y="6134100"/>
          <p14:tracePt t="92011" x="1676400" y="6134100"/>
          <p14:tracePt t="92043" x="1684338" y="6134100"/>
          <p14:tracePt t="92303" x="1698625" y="6134100"/>
          <p14:tracePt t="92398" x="1684338" y="6134100"/>
          <p14:tracePt t="92407" x="1676400" y="6134100"/>
          <p14:tracePt t="92415" x="1660525" y="6134100"/>
          <p14:tracePt t="92423" x="1646238" y="6134100"/>
          <p14:tracePt t="92430" x="1630363" y="6134100"/>
          <p14:tracePt t="92445" x="1622425" y="6134100"/>
          <p14:tracePt t="92453" x="1608138" y="6134100"/>
          <p14:tracePt t="92462" x="1592263" y="6134100"/>
          <p14:tracePt t="92478" x="1577975" y="6134100"/>
          <p14:tracePt t="92714" x="1592263" y="6134100"/>
          <p14:tracePt t="92722" x="1608138" y="6149975"/>
          <p14:tracePt t="92730" x="1622425" y="6149975"/>
          <p14:tracePt t="92738" x="1630363" y="6149975"/>
          <p14:tracePt t="92745" x="1646238" y="6164263"/>
          <p14:tracePt t="92762" x="1660525" y="6164263"/>
          <p14:tracePt t="92769" x="1676400" y="6164263"/>
          <p14:tracePt t="92785" x="1684338" y="6164263"/>
          <p14:tracePt t="92809" x="1698625" y="6164263"/>
          <p14:tracePt t="94950" x="1714500" y="6164263"/>
          <p14:tracePt t="94958" x="1744663" y="6126163"/>
          <p14:tracePt t="94966" x="1798638" y="6096000"/>
          <p14:tracePt t="94974" x="1866900" y="6057900"/>
          <p14:tracePt t="94982" x="1943100" y="6003925"/>
          <p14:tracePt t="94989" x="2041525" y="5959475"/>
          <p14:tracePt t="94997" x="2270125" y="5867400"/>
          <p14:tracePt t="95005" x="2530475" y="5745163"/>
          <p14:tracePt t="95012" x="2857500" y="5608638"/>
          <p14:tracePt t="95020" x="3238500" y="5470525"/>
          <p14:tracePt t="95028" x="3635375" y="5334000"/>
          <p14:tracePt t="95036" x="4054475" y="5181600"/>
          <p14:tracePt t="95045" x="4449763" y="5051425"/>
          <p14:tracePt t="95052" x="4830763" y="4937125"/>
          <p14:tracePt t="95060" x="4968875" y="4884738"/>
          <p14:tracePt t="95068" x="5241925" y="4800600"/>
          <p14:tracePt t="95075" x="5334000" y="4778375"/>
          <p14:tracePt t="95083" x="5540375" y="4724400"/>
          <p14:tracePt t="95091" x="5684838" y="4678363"/>
          <p14:tracePt t="95099" x="5813425" y="4640263"/>
          <p14:tracePt t="95107" x="5921375" y="4610100"/>
          <p14:tracePt t="95115" x="5943600" y="4602163"/>
          <p14:tracePt t="95123" x="6027738" y="4572000"/>
          <p14:tracePt t="95131" x="6065838" y="4556125"/>
          <p14:tracePt t="95139" x="6111875" y="4541838"/>
          <p14:tracePt t="95147" x="6126163" y="4533900"/>
          <p14:tracePt t="95154" x="6134100" y="4533900"/>
          <p14:tracePt t="95162" x="6149975" y="4533900"/>
          <p14:tracePt t="95802" x="6149975" y="4541838"/>
          <p14:tracePt t="95818" x="6149975" y="4556125"/>
          <p14:tracePt t="95826" x="6149975" y="4572000"/>
          <p14:tracePt t="95842" x="6164263" y="4587875"/>
          <p14:tracePt t="95865" x="6164263" y="4602163"/>
        </p14:tracePtLst>
      </p14:laserTraceLst>
    </p:ext>
  </p:extLs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711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400"/>
    </mc:Choice>
    <mc:Fallback xmlns="">
      <p:transition spd="slow" advTm="32400"/>
    </mc:Fallback>
  </mc:AlternateContent>
  <p:extLst>
    <p:ext uri="{3A86A75C-4F4B-4683-9AE1-C65F6400EC91}">
      <p14:laserTraceLst xmlns:p14="http://schemas.microsoft.com/office/powerpoint/2010/main">
        <p14:tracePtLst>
          <p14:tracePt t="857" x="6164263" y="4556125"/>
          <p14:tracePt t="867" x="6149975" y="4518025"/>
          <p14:tracePt t="873" x="6134100" y="4449763"/>
          <p14:tracePt t="881" x="6126163" y="4397375"/>
          <p14:tracePt t="889" x="6096000" y="4313238"/>
          <p14:tracePt t="897" x="6080125" y="4229100"/>
          <p14:tracePt t="905" x="6042025" y="4137025"/>
          <p14:tracePt t="913" x="5973763" y="3970338"/>
          <p14:tracePt t="921" x="5935663" y="3848100"/>
          <p14:tracePt t="929" x="5867400" y="3741738"/>
          <p14:tracePt t="937" x="5799138" y="3603625"/>
          <p14:tracePt t="944" x="5699125" y="3482975"/>
          <p14:tracePt t="952" x="5608638" y="3344863"/>
          <p14:tracePt t="960" x="5508625" y="3238500"/>
          <p14:tracePt t="968" x="5402263" y="3101975"/>
          <p14:tracePt t="976" x="5349875" y="3063875"/>
          <p14:tracePt t="985" x="5265738" y="2955925"/>
          <p14:tracePt t="992" x="5173663" y="2857500"/>
          <p14:tracePt t="1001" x="5075238" y="2773363"/>
          <p14:tracePt t="1008" x="4983163" y="2697163"/>
          <p14:tracePt t="1018" x="4899025" y="2628900"/>
          <p14:tracePt t="1024" x="4816475" y="2574925"/>
          <p14:tracePt t="1034" x="4778375" y="2544763"/>
          <p14:tracePt t="1039" x="4724400" y="2514600"/>
          <p14:tracePt t="1051" x="4678363" y="2492375"/>
          <p14:tracePt t="1055" x="4640263" y="2460625"/>
          <p14:tracePt t="1067" x="4610100" y="2446338"/>
          <p14:tracePt t="1071" x="4587875" y="2438400"/>
          <p14:tracePt t="1085" x="4572000" y="2438400"/>
          <p14:tracePt t="1087" x="4556125" y="2422525"/>
          <p14:tracePt t="1451" x="4541838" y="2422525"/>
          <p14:tracePt t="1458" x="4533900" y="2422525"/>
          <p14:tracePt t="1465" x="4518025" y="2422525"/>
          <p14:tracePt t="1474" x="4487863" y="2408238"/>
          <p14:tracePt t="1481" x="4465638" y="2392363"/>
          <p14:tracePt t="1489" x="4435475" y="2392363"/>
          <p14:tracePt t="1497" x="4411663" y="2384425"/>
          <p14:tracePt t="1505" x="4397375" y="2370138"/>
          <p14:tracePt t="1513" x="4381500" y="2354263"/>
          <p14:tracePt t="1521" x="4365625" y="2354263"/>
          <p14:tracePt t="1529" x="4351338" y="2354263"/>
          <p14:tracePt t="1545" x="4343400" y="2354263"/>
          <p14:tracePt t="1584" x="4327525" y="2339975"/>
          <p14:tracePt t="1631" x="4313238" y="2339975"/>
          <p14:tracePt t="1647" x="4297363" y="2339975"/>
          <p14:tracePt t="1655" x="4297363" y="2324100"/>
          <p14:tracePt t="1671" x="4289425" y="2324100"/>
          <p14:tracePt t="1679" x="4275138" y="2324100"/>
          <p14:tracePt t="1686" x="4275138" y="2316163"/>
          <p14:tracePt t="1695" x="4259263" y="2316163"/>
          <p14:tracePt t="1710" x="4244975" y="2316163"/>
          <p14:tracePt t="1727" x="4229100" y="2316163"/>
          <p14:tracePt t="1734" x="4221163" y="2301875"/>
          <p14:tracePt t="1758" x="4206875" y="2301875"/>
          <p14:tracePt t="1781" x="4191000" y="2286000"/>
          <p14:tracePt t="1805" x="4175125" y="2286000"/>
          <p14:tracePt t="1829" x="4160838" y="2270125"/>
          <p14:tracePt t="1845" x="4152900" y="2270125"/>
          <p14:tracePt t="1860" x="4137025" y="2270125"/>
          <p14:tracePt t="1868" x="4137025" y="2255838"/>
          <p14:tracePt t="1885" x="4122738" y="2255838"/>
          <p14:tracePt t="1908" x="4106863" y="2255838"/>
          <p14:tracePt t="1923" x="4098925" y="2247900"/>
          <p14:tracePt t="1947" x="4084638" y="2247900"/>
          <p14:tracePt t="1978" x="4068763" y="2247900"/>
          <p14:tracePt t="1986" x="4068763" y="2232025"/>
          <p14:tracePt t="1994" x="4054475" y="2232025"/>
          <p14:tracePt t="2057" x="4038600" y="2232025"/>
          <p14:tracePt t="2192" x="4030663" y="2232025"/>
          <p14:tracePt t="2201" x="4030663" y="2217738"/>
          <p14:tracePt t="2208" x="4016375" y="2217738"/>
          <p14:tracePt t="2223" x="4000500" y="2217738"/>
          <p14:tracePt t="2239" x="3984625" y="2217738"/>
          <p14:tracePt t="2247" x="3970338" y="2201863"/>
          <p14:tracePt t="2263" x="3962400" y="2201863"/>
          <p14:tracePt t="2271" x="3946525" y="2201863"/>
          <p14:tracePt t="2294" x="3932238" y="2201863"/>
          <p14:tracePt t="2351" x="3916363" y="2201863"/>
          <p14:tracePt t="2381" x="3916363" y="2193925"/>
          <p14:tracePt t="2728" x="3908425" y="2193925"/>
          <p14:tracePt t="4852" x="3894138" y="2193925"/>
          <p14:tracePt t="4860" x="3894138" y="2179638"/>
          <p14:tracePt t="4876" x="3878263" y="2179638"/>
          <p14:tracePt t="4884" x="3863975" y="2163763"/>
          <p14:tracePt t="4908" x="3848100" y="2163763"/>
          <p14:tracePt t="4924" x="3840163" y="2163763"/>
          <p14:tracePt t="4931" x="3825875" y="2149475"/>
          <p14:tracePt t="4955" x="3810000" y="2149475"/>
          <p14:tracePt t="4963" x="3794125" y="2133600"/>
          <p14:tracePt t="4978" x="3779838" y="2133600"/>
          <p14:tracePt t="4986" x="3771900" y="2125663"/>
          <p14:tracePt t="5002" x="3756025" y="2125663"/>
          <p14:tracePt t="5018" x="3741738" y="2125663"/>
          <p14:tracePt t="5026" x="3741738" y="2111375"/>
          <p14:tracePt t="5042" x="3725863" y="2111375"/>
          <p14:tracePt t="5058" x="3717925" y="2095500"/>
          <p14:tracePt t="5081" x="3703638" y="2095500"/>
          <p14:tracePt t="5097" x="3687763" y="2095500"/>
          <p14:tracePt t="5113" x="3673475" y="2095500"/>
          <p14:tracePt t="5129" x="3657600" y="2095500"/>
          <p14:tracePt t="5145" x="3649663" y="2095500"/>
          <p14:tracePt t="5152" x="3635375" y="2095500"/>
          <p14:tracePt t="5160" x="3619500" y="2095500"/>
          <p14:tracePt t="5168" x="3603625" y="2095500"/>
          <p14:tracePt t="5176" x="3589338" y="2095500"/>
          <p14:tracePt t="5184" x="3581400" y="2079625"/>
          <p14:tracePt t="5192" x="3565525" y="2079625"/>
          <p14:tracePt t="5200" x="3551238" y="2079625"/>
          <p14:tracePt t="5215" x="3535363" y="2079625"/>
          <p14:tracePt t="5223" x="3527425" y="2079625"/>
          <p14:tracePt t="5231" x="3513138" y="2065338"/>
          <p14:tracePt t="5239" x="3497263" y="2065338"/>
          <p14:tracePt t="5247" x="3482975" y="2065338"/>
          <p14:tracePt t="5255" x="3467100" y="2065338"/>
          <p14:tracePt t="5263" x="3459163" y="2057400"/>
          <p14:tracePt t="5271" x="3444875" y="2057400"/>
          <p14:tracePt t="5279" x="3429000" y="2057400"/>
          <p14:tracePt t="5294" x="3413125" y="2057400"/>
          <p14:tracePt t="5303" x="3398838" y="2057400"/>
          <p14:tracePt t="5311" x="3390900" y="2057400"/>
          <p14:tracePt t="5319" x="3375025" y="2057400"/>
          <p14:tracePt t="5326" x="3375025" y="2041525"/>
          <p14:tracePt t="5334" x="3360738" y="2041525"/>
          <p14:tracePt t="5342" x="3344863" y="2041525"/>
          <p14:tracePt t="5351" x="3336925" y="2041525"/>
          <p14:tracePt t="5367" x="3322638" y="2041525"/>
          <p14:tracePt t="5374" x="3306763" y="2041525"/>
          <p14:tracePt t="5390" x="3292475" y="2041525"/>
          <p14:tracePt t="5405" x="3276600" y="2027238"/>
          <p14:tracePt t="5413" x="3268663" y="2027238"/>
          <p14:tracePt t="5429" x="3254375" y="2027238"/>
          <p14:tracePt t="5437" x="3238500" y="2027238"/>
          <p14:tracePt t="5452" x="3222625" y="2027238"/>
          <p14:tracePt t="5460" x="3208338" y="2027238"/>
          <p14:tracePt t="5477" x="3200400" y="2027238"/>
          <p14:tracePt t="5484" x="3200400" y="2011363"/>
          <p14:tracePt t="5492" x="3184525" y="2011363"/>
          <p14:tracePt t="5524" x="3170238" y="2011363"/>
          <p14:tracePt t="5910" x="3154363" y="2011363"/>
          <p14:tracePt t="5918" x="3146425" y="2011363"/>
          <p14:tracePt t="5926" x="3132138" y="2003425"/>
          <p14:tracePt t="5935" x="3101975" y="2003425"/>
          <p14:tracePt t="5943" x="3086100" y="1989138"/>
          <p14:tracePt t="5951" x="3078163" y="1989138"/>
          <p14:tracePt t="5958" x="3063875" y="1989138"/>
          <p14:tracePt t="5967" x="3048000" y="1989138"/>
          <p14:tracePt t="5973" x="3032125" y="1989138"/>
          <p14:tracePt t="5981" x="3032125" y="1973263"/>
          <p14:tracePt t="5989" x="3017838" y="1973263"/>
          <p14:tracePt t="6273" x="3032125" y="1973263"/>
          <p14:tracePt t="6313" x="3048000" y="1973263"/>
          <p14:tracePt t="6321" x="3078163" y="1973263"/>
          <p14:tracePt t="6329" x="3116263" y="1973263"/>
          <p14:tracePt t="6337" x="3146425" y="1973263"/>
          <p14:tracePt t="6344" x="3200400" y="1973263"/>
          <p14:tracePt t="6352" x="3268663" y="1973263"/>
          <p14:tracePt t="6360" x="3336925" y="1973263"/>
          <p14:tracePt t="6368" x="3398838" y="1973263"/>
          <p14:tracePt t="6376" x="3482975" y="1973263"/>
          <p14:tracePt t="6384" x="3551238" y="1973263"/>
          <p14:tracePt t="6392" x="3619500" y="1973263"/>
          <p14:tracePt t="6401" x="3687763" y="1973263"/>
          <p14:tracePt t="6408" x="3717925" y="1973263"/>
          <p14:tracePt t="6415" x="3756025" y="1973263"/>
          <p14:tracePt t="6424" x="3794125" y="1973263"/>
          <p14:tracePt t="6432" x="3840163" y="1973263"/>
          <p14:tracePt t="6439" x="3848100" y="1973263"/>
          <p14:tracePt t="6451" x="3878263" y="1973263"/>
          <p14:tracePt t="6456" x="3894138" y="1973263"/>
          <p14:tracePt t="6463" x="3916363" y="1973263"/>
          <p14:tracePt t="6479" x="3932238" y="1973263"/>
          <p14:tracePt t="6494" x="3946525" y="1973263"/>
          <p14:tracePt t="6518" x="3962400" y="1973263"/>
          <p14:tracePt t="6929" x="3984625" y="1973263"/>
          <p14:tracePt t="6937" x="4016375" y="1973263"/>
          <p14:tracePt t="6945" x="4054475" y="1973263"/>
          <p14:tracePt t="6952" x="4098925" y="1973263"/>
          <p14:tracePt t="6960" x="4152900" y="1973263"/>
          <p14:tracePt t="6968" x="4191000" y="1973263"/>
          <p14:tracePt t="6976" x="4229100" y="1958975"/>
          <p14:tracePt t="6984" x="4313238" y="1943100"/>
          <p14:tracePt t="6992" x="4381500" y="1935163"/>
          <p14:tracePt t="7001" x="4465638" y="1935163"/>
          <p14:tracePt t="7007" x="4541838" y="1935163"/>
          <p14:tracePt t="7017" x="4602163" y="1935163"/>
          <p14:tracePt t="7024" x="4670425" y="1935163"/>
          <p14:tracePt t="7032" x="4732338" y="1935163"/>
          <p14:tracePt t="7039" x="4778375" y="1935163"/>
          <p14:tracePt t="7051" x="4800600" y="1935163"/>
          <p14:tracePt t="7055" x="4846638" y="1935163"/>
          <p14:tracePt t="7063" x="4884738" y="1935163"/>
          <p14:tracePt t="7071" x="4922838" y="1935163"/>
          <p14:tracePt t="7078" x="4953000" y="1935163"/>
          <p14:tracePt t="7086" x="4991100" y="1935163"/>
          <p14:tracePt t="7094" x="5051425" y="1935163"/>
          <p14:tracePt t="7102" x="5075238" y="1935163"/>
          <p14:tracePt t="7110" x="5105400" y="1943100"/>
          <p14:tracePt t="7118" x="5127625" y="1943100"/>
          <p14:tracePt t="7126" x="5159375" y="1943100"/>
          <p14:tracePt t="7134" x="5173663" y="1943100"/>
          <p14:tracePt t="7142" x="5197475" y="1958975"/>
          <p14:tracePt t="7151" x="5211763" y="1958975"/>
          <p14:tracePt t="7158" x="5227638" y="1958975"/>
          <p14:tracePt t="7173" x="5241925" y="1958975"/>
          <p14:tracePt t="7197" x="5249863" y="1973263"/>
          <p14:tracePt t="7371" x="5265738" y="1973263"/>
          <p14:tracePt t="7378" x="5280025" y="1973263"/>
          <p14:tracePt t="7386" x="5295900" y="1973263"/>
          <p14:tracePt t="7395" x="5303838" y="1973263"/>
          <p14:tracePt t="7402" x="5318125" y="1973263"/>
          <p14:tracePt t="7410" x="5334000" y="1973263"/>
          <p14:tracePt t="7418" x="5364163" y="1973263"/>
          <p14:tracePt t="7426" x="5387975" y="1973263"/>
          <p14:tracePt t="7434" x="5402263" y="1958975"/>
          <p14:tracePt t="7442" x="5432425" y="1958975"/>
          <p14:tracePt t="7450" x="5456238" y="1958975"/>
          <p14:tracePt t="7458" x="5470525" y="1958975"/>
          <p14:tracePt t="7465" x="5494338" y="1958975"/>
          <p14:tracePt t="7474" x="5524500" y="1943100"/>
          <p14:tracePt t="7481" x="5562600" y="1943100"/>
          <p14:tracePt t="7489" x="5592763" y="1943100"/>
          <p14:tracePt t="7497" x="5630863" y="1943100"/>
          <p14:tracePt t="7505" x="5676900" y="1943100"/>
          <p14:tracePt t="7513" x="5715000" y="1943100"/>
          <p14:tracePt t="7520" x="5745163" y="1943100"/>
          <p14:tracePt t="7529" x="5783263" y="1943100"/>
          <p14:tracePt t="7536" x="5813425" y="1943100"/>
          <p14:tracePt t="7544" x="5837238" y="1943100"/>
          <p14:tracePt t="7552" x="5867400" y="1943100"/>
          <p14:tracePt t="7560" x="5875338" y="1943100"/>
          <p14:tracePt t="7568" x="5889625" y="1943100"/>
          <p14:tracePt t="7576" x="5905500" y="1943100"/>
          <p14:tracePt t="7592" x="5921375" y="1943100"/>
          <p14:tracePt t="12617" x="5905500" y="1943100"/>
          <p14:tracePt t="12625" x="5889625" y="1943100"/>
          <p14:tracePt t="12634" x="5875338" y="1943100"/>
          <p14:tracePt t="12641" x="5867400" y="1958975"/>
          <p14:tracePt t="12650" x="5851525" y="1958975"/>
          <p14:tracePt t="12657" x="5821363" y="1973263"/>
          <p14:tracePt t="12664" x="5813425" y="1973263"/>
          <p14:tracePt t="12672" x="5799138" y="1973263"/>
          <p14:tracePt t="12680" x="5768975" y="1989138"/>
          <p14:tracePt t="12696" x="5745163" y="2003425"/>
          <p14:tracePt t="12704" x="5730875" y="2003425"/>
          <p14:tracePt t="12712" x="5715000" y="2011363"/>
          <p14:tracePt t="12720" x="5699125" y="2011363"/>
          <p14:tracePt t="12727" x="5684838" y="2027238"/>
          <p14:tracePt t="12735" x="5676900" y="2027238"/>
          <p14:tracePt t="12743" x="5661025" y="2027238"/>
          <p14:tracePt t="12751" x="5646738" y="2041525"/>
          <p14:tracePt t="12759" x="5630863" y="2057400"/>
          <p14:tracePt t="12767" x="5622925" y="2057400"/>
          <p14:tracePt t="12776" x="5592763" y="2065338"/>
          <p14:tracePt t="12784" x="5578475" y="2079625"/>
          <p14:tracePt t="12791" x="5562600" y="2079625"/>
          <p14:tracePt t="12798" x="5540375" y="2095500"/>
          <p14:tracePt t="12807" x="5508625" y="2111375"/>
          <p14:tracePt t="12814" x="5486400" y="2125663"/>
          <p14:tracePt t="12822" x="5456238" y="2133600"/>
          <p14:tracePt t="12830" x="5432425" y="2149475"/>
          <p14:tracePt t="12838" x="5372100" y="2163763"/>
          <p14:tracePt t="12846" x="5349875" y="2179638"/>
          <p14:tracePt t="12854" x="5318125" y="2179638"/>
          <p14:tracePt t="12862" x="5280025" y="2193925"/>
          <p14:tracePt t="12870" x="5227638" y="2201863"/>
          <p14:tracePt t="12877" x="5181600" y="2217738"/>
          <p14:tracePt t="12886" x="5143500" y="2232025"/>
          <p14:tracePt t="12893" x="5105400" y="2232025"/>
          <p14:tracePt t="12901" x="5075238" y="2247900"/>
          <p14:tracePt t="12909" x="5037138" y="2255838"/>
          <p14:tracePt t="12917" x="4983163" y="2255838"/>
          <p14:tracePt t="12925" x="4968875" y="2270125"/>
          <p14:tracePt t="12934" x="4914900" y="2301875"/>
          <p14:tracePt t="12941" x="4868863" y="2301875"/>
          <p14:tracePt t="12951" x="4830763" y="2316163"/>
          <p14:tracePt t="12957" x="4792663" y="2324100"/>
          <p14:tracePt t="12967" x="4746625" y="2339975"/>
          <p14:tracePt t="12972" x="4708525" y="2354263"/>
          <p14:tracePt t="12983" x="4656138" y="2354263"/>
          <p14:tracePt t="12988" x="4625975" y="2370138"/>
          <p14:tracePt t="13000" x="4541838" y="2370138"/>
          <p14:tracePt t="13004" x="4533900" y="2370138"/>
          <p14:tracePt t="13017" x="4487863" y="2370138"/>
          <p14:tracePt t="13020" x="4449763" y="2370138"/>
          <p14:tracePt t="13033" x="4411663" y="2370138"/>
          <p14:tracePt t="13036" x="4381500" y="2370138"/>
          <p14:tracePt t="13050" x="4351338" y="2370138"/>
          <p14:tracePt t="13054" x="4313238" y="2370138"/>
          <p14:tracePt t="13067" x="4297363" y="2370138"/>
          <p14:tracePt t="13068" x="4275138" y="2370138"/>
          <p14:tracePt t="13075" x="4244975" y="2370138"/>
          <p14:tracePt t="13084" x="4221163" y="2370138"/>
          <p14:tracePt t="13091" x="4191000" y="2370138"/>
          <p14:tracePt t="13100" x="4175125" y="2370138"/>
          <p14:tracePt t="13106" x="4152900" y="2370138"/>
          <p14:tracePt t="13117" x="4137025" y="2370138"/>
          <p14:tracePt t="13122" x="4106863" y="2370138"/>
          <p14:tracePt t="13133" x="4098925" y="2370138"/>
          <p14:tracePt t="13138" x="4084638" y="2370138"/>
          <p14:tracePt t="13150" x="4068763" y="2370138"/>
          <p14:tracePt t="13154" x="4054475" y="2370138"/>
          <p14:tracePt t="13167" x="4030663" y="2370138"/>
          <p14:tracePt t="13170" x="4016375" y="2370138"/>
          <p14:tracePt t="13184" x="4000500" y="2370138"/>
          <p14:tracePt t="13186" x="3984625" y="2370138"/>
          <p14:tracePt t="13200" x="3970338" y="2370138"/>
          <p14:tracePt t="13203" x="3946525" y="2370138"/>
          <p14:tracePt t="13217" x="3932238" y="2370138"/>
          <p14:tracePt t="13218" x="3916363" y="2370138"/>
          <p14:tracePt t="13225" x="3908425" y="2370138"/>
          <p14:tracePt t="13234" x="3878263" y="2370138"/>
          <p14:tracePt t="13241" x="3863975" y="2370138"/>
          <p14:tracePt t="13250" x="3848100" y="2370138"/>
          <p14:tracePt t="13257" x="3825875" y="2370138"/>
          <p14:tracePt t="13267" x="3810000" y="2370138"/>
          <p14:tracePt t="13272" x="3779838" y="2370138"/>
          <p14:tracePt t="13283" x="3771900" y="2370138"/>
          <p14:tracePt t="13288" x="3756025" y="2370138"/>
          <p14:tracePt t="13300" x="3725863" y="2370138"/>
          <p14:tracePt t="13304" x="3717925" y="2370138"/>
          <p14:tracePt t="13317" x="3703638" y="2370138"/>
          <p14:tracePt t="13320" x="3687763" y="2370138"/>
          <p14:tracePt t="13334" x="3673475" y="2370138"/>
          <p14:tracePt t="13337" x="3657600" y="2370138"/>
          <p14:tracePt t="13350" x="3649663" y="2370138"/>
          <p14:tracePt t="13353" x="3635375" y="2370138"/>
          <p14:tracePt t="13368" x="3619500" y="2370138"/>
          <p14:tracePt t="13384" x="3603625" y="2370138"/>
          <p14:tracePt t="13391" x="3589338" y="2370138"/>
          <p14:tracePt t="13414" x="3581400" y="2370138"/>
          <p14:tracePt t="14000" x="3565525" y="2370138"/>
          <p14:tracePt t="14007" x="3551238" y="2370138"/>
          <p14:tracePt t="14015" x="3535363" y="2370138"/>
          <p14:tracePt t="14023" x="3527425" y="2370138"/>
          <p14:tracePt t="14030" x="3513138" y="2370138"/>
          <p14:tracePt t="14038" x="3497263" y="2370138"/>
          <p14:tracePt t="14054" x="3482975" y="2370138"/>
          <p14:tracePt t="14062" x="3467100" y="2370138"/>
          <p14:tracePt t="14070" x="3459163" y="2370138"/>
          <p14:tracePt t="14078" x="3444875" y="2370138"/>
          <p14:tracePt t="14101" x="3429000" y="2370138"/>
          <p14:tracePt t="14117" x="3429000" y="2354263"/>
          <p14:tracePt t="14125" x="3413125" y="2354263"/>
          <p14:tracePt t="14141" x="3398838" y="2354263"/>
          <p14:tracePt t="14188" x="3390900" y="2354263"/>
          <p14:tracePt t="14338" x="3375025" y="2354263"/>
          <p14:tracePt t="14851" x="3360738" y="2354263"/>
          <p14:tracePt t="14867" x="3344863" y="2354263"/>
          <p14:tracePt t="14884" x="3336925" y="2354263"/>
          <p14:tracePt t="14907" x="3322638" y="2354263"/>
          <p14:tracePt t="14917" x="3322638" y="2339975"/>
          <p14:tracePt t="14923" x="3306763" y="2339975"/>
          <p14:tracePt t="14938" x="3292475" y="2339975"/>
          <p14:tracePt t="14978" x="3276600" y="2339975"/>
          <p14:tracePt t="14994" x="3268663" y="2339975"/>
          <p14:tracePt t="15017" x="3254375" y="2339975"/>
          <p14:tracePt t="15034" x="3238500" y="2339975"/>
          <p14:tracePt t="15050" x="3222625" y="2339975"/>
          <p14:tracePt t="15073" x="3208338" y="2339975"/>
          <p14:tracePt t="15088" x="3200400" y="2339975"/>
          <p14:tracePt t="15112" x="3184525" y="2339975"/>
          <p14:tracePt t="15128" x="3170238" y="2339975"/>
          <p14:tracePt t="15143" x="3154363" y="2339975"/>
          <p14:tracePt t="15151" x="3146425" y="2339975"/>
          <p14:tracePt t="15159" x="3132138" y="2339975"/>
          <p14:tracePt t="15175" x="3116263" y="2339975"/>
          <p14:tracePt t="15184" x="3101975" y="2339975"/>
          <p14:tracePt t="15191" x="3086100" y="2339975"/>
          <p14:tracePt t="15207" x="3078163" y="2339975"/>
          <p14:tracePt t="15215" x="3063875" y="2339975"/>
          <p14:tracePt t="15239" x="3048000" y="2339975"/>
          <p14:tracePt t="15293" x="3032125" y="2339975"/>
          <p14:tracePt t="15341" x="3017838" y="2339975"/>
          <p14:tracePt t="15365" x="3009900" y="2339975"/>
          <p14:tracePt t="15396" x="2994025" y="2339975"/>
          <p14:tracePt t="15436" x="2979738" y="2339975"/>
          <p14:tracePt t="15523" x="2979738" y="2324100"/>
          <p14:tracePt t="15554" x="2963863" y="2324100"/>
          <p14:tracePt t="15934" x="2979738" y="2324100"/>
          <p14:tracePt t="15957" x="2994025" y="2324100"/>
          <p14:tracePt t="15967" x="3009900" y="2324100"/>
          <p14:tracePt t="15981" x="3017838" y="2324100"/>
          <p14:tracePt t="15989" x="3032125" y="2324100"/>
          <p14:tracePt t="15997" x="3048000" y="2339975"/>
          <p14:tracePt t="16012" x="3063875" y="2339975"/>
          <p14:tracePt t="16031" x="3078163" y="2339975"/>
          <p14:tracePt t="16059" x="3086100" y="2339975"/>
          <p14:tracePt t="16075" x="3101975" y="2339975"/>
          <p14:tracePt t="16091" x="3116263" y="2339975"/>
          <p14:tracePt t="16107" x="3132138" y="2339975"/>
          <p14:tracePt t="16115" x="3146425" y="2339975"/>
          <p14:tracePt t="16131" x="3154363" y="2339975"/>
          <p14:tracePt t="16146" x="3170238" y="2339975"/>
          <p14:tracePt t="16170" x="3184525" y="2339975"/>
          <p14:tracePt t="16304" x="3200400" y="2339975"/>
          <p14:tracePt t="16344" x="3208338" y="2339975"/>
          <p14:tracePt t="16439" x="3222625" y="2339975"/>
          <p14:tracePt t="16478" x="3238500" y="2339975"/>
          <p14:tracePt t="16572" x="3254375" y="2339975"/>
          <p14:tracePt t="17117" x="3268663" y="2339975"/>
          <p14:tracePt t="17126" x="3292475" y="2339975"/>
          <p14:tracePt t="17134" x="3322638" y="2339975"/>
          <p14:tracePt t="17141" x="3360738" y="2339975"/>
          <p14:tracePt t="17150" x="3398838" y="2339975"/>
          <p14:tracePt t="17157" x="3444875" y="2339975"/>
          <p14:tracePt t="17165" x="3482975" y="2339975"/>
          <p14:tracePt t="17173" x="3527425" y="2324100"/>
          <p14:tracePt t="17180" x="3565525" y="2324100"/>
          <p14:tracePt t="17188" x="3603625" y="2324100"/>
          <p14:tracePt t="17196" x="3635375" y="2324100"/>
          <p14:tracePt t="17204" x="3673475" y="2324100"/>
          <p14:tracePt t="17212" x="3703638" y="2324100"/>
          <p14:tracePt t="17220" x="3725863" y="2316163"/>
          <p14:tracePt t="17228" x="3771900" y="2316163"/>
          <p14:tracePt t="17236" x="3794125" y="2316163"/>
          <p14:tracePt t="17244" x="3825875" y="2316163"/>
          <p14:tracePt t="17252" x="3848100" y="2316163"/>
          <p14:tracePt t="17259" x="3863975" y="2316163"/>
          <p14:tracePt t="17267" x="3894138" y="2316163"/>
          <p14:tracePt t="17275" x="3908425" y="2316163"/>
          <p14:tracePt t="17284" x="3916363" y="2316163"/>
          <p14:tracePt t="17291" x="3946525" y="2316163"/>
          <p14:tracePt t="17300" x="3962400" y="2316163"/>
          <p14:tracePt t="17315" x="3970338" y="2316163"/>
          <p14:tracePt t="17333" x="3984625" y="2316163"/>
          <p14:tracePt t="17346" x="3984625" y="2324100"/>
          <p14:tracePt t="17370" x="4000500" y="2324100"/>
          <p14:tracePt t="17741" x="3984625" y="2324100"/>
          <p14:tracePt t="17796" x="3970338" y="2324100"/>
          <p14:tracePt t="17962" x="3984625" y="2324100"/>
          <p14:tracePt t="17970" x="4000500" y="2324100"/>
          <p14:tracePt t="17978" x="4016375" y="2324100"/>
          <p14:tracePt t="17986" x="4030663" y="2324100"/>
          <p14:tracePt t="17994" x="4054475" y="2324100"/>
          <p14:tracePt t="18001" x="4068763" y="2324100"/>
          <p14:tracePt t="18009" x="4098925" y="2324100"/>
          <p14:tracePt t="18017" x="4106863" y="2324100"/>
          <p14:tracePt t="18025" x="4122738" y="2316163"/>
          <p14:tracePt t="18034" x="4137025" y="2316163"/>
          <p14:tracePt t="18041" x="4152900" y="2316163"/>
          <p14:tracePt t="18050" x="4160838" y="2316163"/>
          <p14:tracePt t="18065" x="4175125" y="2316163"/>
          <p14:tracePt t="18073" x="4191000" y="2316163"/>
          <p14:tracePt t="18088" x="4206875" y="2316163"/>
          <p14:tracePt t="18096" x="4221163" y="2316163"/>
          <p14:tracePt t="18104" x="4244975" y="2316163"/>
          <p14:tracePt t="18112" x="4259263" y="2316163"/>
          <p14:tracePt t="18120" x="4289425" y="2316163"/>
          <p14:tracePt t="18128" x="4313238" y="2316163"/>
          <p14:tracePt t="18136" x="4343400" y="2316163"/>
          <p14:tracePt t="18144" x="4365625" y="2316163"/>
          <p14:tracePt t="18152" x="4397375" y="2316163"/>
          <p14:tracePt t="18160" x="4419600" y="2316163"/>
          <p14:tracePt t="18167" x="4449763" y="2316163"/>
          <p14:tracePt t="18175" x="4479925" y="2316163"/>
          <p14:tracePt t="18184" x="4503738" y="2301875"/>
          <p14:tracePt t="18191" x="4533900" y="2301875"/>
          <p14:tracePt t="18200" x="4541838" y="2301875"/>
          <p14:tracePt t="18206" x="4572000" y="2301875"/>
          <p14:tracePt t="18215" x="4587875" y="2301875"/>
          <p14:tracePt t="18222" x="4602163" y="2301875"/>
          <p14:tracePt t="18230" x="4625975" y="2301875"/>
          <p14:tracePt t="18238" x="4640263" y="2301875"/>
          <p14:tracePt t="18246" x="4670425" y="2301875"/>
          <p14:tracePt t="18254" x="4678363" y="2301875"/>
          <p14:tracePt t="18262" x="4694238" y="2301875"/>
          <p14:tracePt t="18270" x="4724400" y="2301875"/>
          <p14:tracePt t="18278" x="4732338" y="2301875"/>
          <p14:tracePt t="18286" x="4746625" y="2301875"/>
          <p14:tracePt t="18294" x="4762500" y="2286000"/>
          <p14:tracePt t="18301" x="4778375" y="2286000"/>
          <p14:tracePt t="18310" x="4792663" y="2286000"/>
          <p14:tracePt t="18317" x="4800600" y="2286000"/>
          <p14:tracePt t="18334" x="4816475" y="2286000"/>
          <p14:tracePt t="18357" x="4830763" y="2286000"/>
          <p14:tracePt t="18388" x="4846638" y="2286000"/>
          <p14:tracePt t="19762" x="4860925" y="2286000"/>
          <p14:tracePt t="19770" x="4868863" y="2286000"/>
          <p14:tracePt t="19778" x="4899025" y="2286000"/>
          <p14:tracePt t="19786" x="4922838" y="2286000"/>
          <p14:tracePt t="19794" x="4953000" y="2286000"/>
          <p14:tracePt t="19801" x="4983163" y="2286000"/>
          <p14:tracePt t="19809" x="4991100" y="2286000"/>
          <p14:tracePt t="19817" x="5037138" y="2286000"/>
          <p14:tracePt t="19825" x="5059363" y="2301875"/>
          <p14:tracePt t="19834" x="5105400" y="2301875"/>
          <p14:tracePt t="19841" x="5127625" y="2301875"/>
          <p14:tracePt t="19848" x="5173663" y="2316163"/>
          <p14:tracePt t="19857" x="5211763" y="2316163"/>
          <p14:tracePt t="19864" x="5249863" y="2316163"/>
          <p14:tracePt t="19873" x="5265738" y="2316163"/>
          <p14:tracePt t="19880" x="5303838" y="2316163"/>
          <p14:tracePt t="19888" x="5349875" y="2316163"/>
          <p14:tracePt t="19896" x="5387975" y="2316163"/>
          <p14:tracePt t="19904" x="5418138" y="2316163"/>
          <p14:tracePt t="19912" x="5440363" y="2316163"/>
          <p14:tracePt t="19920" x="5470525" y="2316163"/>
          <p14:tracePt t="19927" x="5486400" y="2316163"/>
          <p14:tracePt t="19936" x="5494338" y="2316163"/>
          <p14:tracePt t="19960" x="5508625" y="2316163"/>
          <p14:tracePt t="20046" x="5524500" y="2316163"/>
          <p14:tracePt t="20086" x="5524500" y="2324100"/>
          <p14:tracePt t="20093" x="5540375" y="2324100"/>
          <p14:tracePt t="20117" x="5554663" y="2324100"/>
          <p14:tracePt t="20307" x="5540375" y="2324100"/>
          <p14:tracePt t="20322" x="5524500" y="2324100"/>
          <p14:tracePt t="20338" x="5508625" y="2324100"/>
          <p14:tracePt t="20346" x="5508625" y="2316163"/>
          <p14:tracePt t="20354" x="5494338" y="2316163"/>
          <p14:tracePt t="20386" x="5486400" y="2316163"/>
          <p14:tracePt t="20788" x="5494338" y="2316163"/>
          <p14:tracePt t="21104" x="5508625" y="2316163"/>
          <p14:tracePt t="21152" x="5524500" y="2316163"/>
          <p14:tracePt t="21183" x="5540375" y="2316163"/>
          <p14:tracePt t="21214" x="5554663" y="2316163"/>
          <p14:tracePt t="21309" x="5562600" y="2316163"/>
          <p14:tracePt t="21341" x="5578475" y="2316163"/>
          <p14:tracePt t="21364" x="5592763" y="2316163"/>
          <p14:tracePt t="21380" x="5608638" y="2316163"/>
          <p14:tracePt t="21396" x="5622925" y="2316163"/>
          <p14:tracePt t="21404" x="5630863" y="2316163"/>
          <p14:tracePt t="21427" x="5646738" y="2316163"/>
          <p14:tracePt t="21562" x="5661025" y="2316163"/>
          <p14:tracePt t="21594" x="5676900" y="2316163"/>
          <p14:tracePt t="22541" x="5684838" y="2316163"/>
          <p14:tracePt t="22550" x="5699125" y="2316163"/>
          <p14:tracePt t="22558" x="5715000" y="2316163"/>
          <p14:tracePt t="22573" x="5730875" y="2316163"/>
          <p14:tracePt t="22588" x="5745163" y="2316163"/>
          <p14:tracePt t="22612" x="5753100" y="2316163"/>
          <p14:tracePt t="24941" x="5768975" y="2316163"/>
          <p14:tracePt t="24950" x="5799138" y="2316163"/>
          <p14:tracePt t="24958" x="5821363" y="2316163"/>
          <p14:tracePt t="24965" x="5851525" y="2316163"/>
          <p14:tracePt t="24972" x="5875338" y="2316163"/>
          <p14:tracePt t="24983" x="5921375" y="2316163"/>
          <p14:tracePt t="24989" x="5943600" y="2316163"/>
          <p14:tracePt t="24996" x="5989638" y="2316163"/>
          <p14:tracePt t="25004" x="6011863" y="2316163"/>
          <p14:tracePt t="25012" x="6057900" y="2316163"/>
          <p14:tracePt t="25020" x="6080125" y="2316163"/>
          <p14:tracePt t="25027" x="6126163" y="2316163"/>
          <p14:tracePt t="25035" x="6149975" y="2316163"/>
          <p14:tracePt t="25043" x="6180138" y="2316163"/>
          <p14:tracePt t="25051" x="6202363" y="2316163"/>
          <p14:tracePt t="25059" x="6232525" y="2316163"/>
          <p14:tracePt t="25067" x="6248400" y="2316163"/>
          <p14:tracePt t="25075" x="6270625" y="2316163"/>
          <p14:tracePt t="25084" x="6302375" y="2324100"/>
          <p14:tracePt t="25091" x="6316663" y="2324100"/>
          <p14:tracePt t="25100" x="6340475" y="2324100"/>
          <p14:tracePt t="25106" x="6354763" y="2324100"/>
          <p14:tracePt t="25117" x="6384925" y="2324100"/>
          <p14:tracePt t="25123" x="6392863" y="2324100"/>
          <p14:tracePt t="25133" x="6408738" y="2324100"/>
          <p14:tracePt t="25138" x="6423025" y="2324100"/>
          <p14:tracePt t="25150" x="6438900" y="2324100"/>
          <p14:tracePt t="25154" x="6446838" y="2324100"/>
          <p14:tracePt t="25167" x="6461125" y="2339975"/>
          <p14:tracePt t="25171" x="6477000" y="2339975"/>
          <p14:tracePt t="25184" x="6492875" y="2339975"/>
          <p14:tracePt t="25187" x="6507163" y="2339975"/>
          <p14:tracePt t="25201" x="6515100" y="2339975"/>
          <p14:tracePt t="25202" x="6530975" y="2339975"/>
          <p14:tracePt t="25209" x="6545263" y="2339975"/>
          <p14:tracePt t="25217" x="6561138" y="2339975"/>
          <p14:tracePt t="25225" x="6575425" y="2354263"/>
          <p14:tracePt t="25241" x="6583363" y="2354263"/>
          <p14:tracePt t="25256" x="6599238" y="2354263"/>
          <p14:tracePt t="25288" x="6613525" y="2354263"/>
          <p14:tracePt t="25319" x="6629400" y="2354263"/>
          <p14:tracePt t="25351" x="6637338" y="2354263"/>
          <p14:tracePt t="25359" x="6651625" y="2354263"/>
          <p14:tracePt t="25367" x="6667500" y="2354263"/>
          <p14:tracePt t="25375" x="6683375" y="2354263"/>
          <p14:tracePt t="25384" x="6697663" y="2339975"/>
          <p14:tracePt t="25391" x="6705600" y="2339975"/>
          <p14:tracePt t="25400" x="6721475" y="2339975"/>
          <p14:tracePt t="25406" x="6735763" y="2339975"/>
          <p14:tracePt t="25414" x="6751638" y="2324100"/>
          <p14:tracePt t="25422" x="6765925" y="2324100"/>
          <p14:tracePt t="25430" x="6773863" y="2324100"/>
          <p14:tracePt t="25438" x="6804025" y="2316163"/>
          <p14:tracePt t="25446" x="6819900" y="2316163"/>
          <p14:tracePt t="25454" x="6842125" y="2316163"/>
          <p14:tracePt t="25462" x="6858000" y="2316163"/>
          <p14:tracePt t="25470" x="6888163" y="2316163"/>
          <p14:tracePt t="25478" x="6896100" y="2316163"/>
          <p14:tracePt t="25485" x="6926263" y="2301875"/>
          <p14:tracePt t="25493" x="6942138" y="2301875"/>
          <p14:tracePt t="25501" x="6956425" y="2301875"/>
          <p14:tracePt t="25509" x="6964363" y="2301875"/>
          <p14:tracePt t="25519" x="6980238" y="2301875"/>
          <p14:tracePt t="25525" x="6994525" y="2301875"/>
          <p14:tracePt t="25540" x="6994525" y="2286000"/>
          <p14:tracePt t="25550" x="7010400" y="2286000"/>
          <p14:tracePt t="25557" x="7018338" y="2286000"/>
          <p14:tracePt t="25580" x="7032625" y="2286000"/>
          <p14:tracePt t="25604" x="7048500" y="2286000"/>
          <p14:tracePt t="25635" x="7064375" y="2286000"/>
          <p14:tracePt t="25658" x="7078663" y="2286000"/>
          <p14:tracePt t="25691" x="7086600" y="2286000"/>
          <p14:tracePt t="25872" x="7102475" y="2286000"/>
          <p14:tracePt t="25912" x="7116763" y="2286000"/>
          <p14:tracePt t="25943" x="7132638" y="2286000"/>
          <p14:tracePt t="25975" x="7146925" y="2286000"/>
          <p14:tracePt t="26000" x="7154863" y="2286000"/>
          <p14:tracePt t="26046" x="7170738" y="2286000"/>
          <p14:tracePt t="26101" x="7185025" y="2286000"/>
        </p14:tracePtLst>
      </p14:laserTraceLst>
    </p:ext>
  </p:extLs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805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597"/>
    </mc:Choice>
    <mc:Fallback xmlns="">
      <p:transition spd="slow" advTm="71597"/>
    </mc:Fallback>
  </mc:AlternateContent>
  <p:extLst>
    <p:ext uri="{3A86A75C-4F4B-4683-9AE1-C65F6400EC91}">
      <p14:laserTraceLst xmlns:p14="http://schemas.microsoft.com/office/powerpoint/2010/main">
        <p14:tracePtLst>
          <p14:tracePt t="51" x="6111875" y="6667500"/>
          <p14:tracePt t="98" x="6096000" y="6667500"/>
          <p14:tracePt t="99" x="6003925" y="6683375"/>
          <p14:tracePt t="106" x="5905500" y="6705600"/>
          <p14:tracePt t="113" x="5821363" y="6721475"/>
          <p14:tracePt t="136" x="5562600" y="6804025"/>
          <p14:tracePt t="1327" x="0" y="0"/>
        </p14:tracePtLst>
        <p14:tracePtLst>
          <p14:tracePt t="12461" x="708025" y="4884738"/>
          <p14:tracePt t="12821" x="2560638" y="6751638"/>
          <p14:tracePt t="12827" x="2530475" y="6477000"/>
          <p14:tracePt t="12834" x="2506663" y="6149975"/>
          <p14:tracePt t="12842" x="2476500" y="5768975"/>
          <p14:tracePt t="12851" x="2460625" y="5364163"/>
          <p14:tracePt t="12859" x="2446338" y="4922838"/>
          <p14:tracePt t="12867" x="2438400" y="4487863"/>
          <p14:tracePt t="12875" x="2438400" y="4313238"/>
          <p14:tracePt t="12883" x="2438400" y="3984625"/>
          <p14:tracePt t="12891" x="2438400" y="3878263"/>
          <p14:tracePt t="12898" x="2438400" y="3635375"/>
          <p14:tracePt t="12906" x="2438400" y="3459163"/>
          <p14:tracePt t="12915" x="2460625" y="3336925"/>
          <p14:tracePt t="12923" x="2460625" y="3292475"/>
          <p14:tracePt t="12930" x="2476500" y="3200400"/>
          <p14:tracePt t="12938" x="2492375" y="3146425"/>
          <p14:tracePt t="12947" x="2492375" y="3078163"/>
          <p14:tracePt t="12953" x="2492375" y="3032125"/>
          <p14:tracePt t="12961" x="2492375" y="3009900"/>
          <p14:tracePt t="12969" x="2492375" y="2955925"/>
          <p14:tracePt t="12977" x="2492375" y="2941638"/>
          <p14:tracePt t="12985" x="2492375" y="2911475"/>
          <p14:tracePt t="12993" x="2476500" y="2887663"/>
          <p14:tracePt t="13000" x="2460625" y="2873375"/>
          <p14:tracePt t="13009" x="2460625" y="2841625"/>
          <p14:tracePt t="13016" x="2446338" y="2827338"/>
          <p14:tracePt t="13025" x="2438400" y="2819400"/>
          <p14:tracePt t="13032" x="2422525" y="2803525"/>
          <p14:tracePt t="13041" x="2422525" y="2789238"/>
          <p14:tracePt t="13048" x="2408238" y="2773363"/>
          <p14:tracePt t="13058" x="2408238" y="2765425"/>
          <p14:tracePt t="13064" x="2392363" y="2751138"/>
          <p14:tracePt t="13074" x="2384425" y="2735263"/>
          <p14:tracePt t="13080" x="2384425" y="2720975"/>
          <p14:tracePt t="13091" x="2370138" y="2705100"/>
          <p14:tracePt t="13096" x="2370138" y="2682875"/>
          <p14:tracePt t="13108" x="2370138" y="2667000"/>
          <p14:tracePt t="13111" x="2370138" y="2651125"/>
          <p14:tracePt t="13124" x="2354263" y="2636838"/>
          <p14:tracePt t="13127" x="2354263" y="2613025"/>
          <p14:tracePt t="13141" x="2354263" y="2598738"/>
          <p14:tracePt t="13144" x="2339975" y="2582863"/>
          <p14:tracePt t="13157" x="2339975" y="2574925"/>
          <p14:tracePt t="13160" x="2324100" y="2560638"/>
          <p14:tracePt t="13175" x="2316163" y="2544763"/>
          <p14:tracePt t="13176" x="2286000" y="2530475"/>
          <p14:tracePt t="13182" x="2255838" y="2514600"/>
          <p14:tracePt t="13192" x="2247900" y="2514600"/>
          <p14:tracePt t="13198" x="2201863" y="2514600"/>
          <p14:tracePt t="13208" x="2179638" y="2514600"/>
          <p14:tracePt t="13215" x="2163763" y="2514600"/>
          <p14:tracePt t="13224" x="2133600" y="2514600"/>
          <p14:tracePt t="13230" x="2111375" y="2514600"/>
          <p14:tracePt t="13241" x="2095500" y="2514600"/>
          <p14:tracePt t="13246" x="2065338" y="2514600"/>
          <p14:tracePt t="13257" x="2057400" y="2514600"/>
          <p14:tracePt t="13261" x="2041525" y="2514600"/>
          <p14:tracePt t="13274" x="2027238" y="2514600"/>
          <p14:tracePt t="13277" x="2011363" y="2514600"/>
          <p14:tracePt t="13291" x="2003425" y="2514600"/>
          <p14:tracePt t="13293" x="1989138" y="2530475"/>
          <p14:tracePt t="13308" x="1973263" y="2530475"/>
          <p14:tracePt t="13316" x="1958975" y="2544763"/>
          <p14:tracePt t="13325" x="1943100" y="2544763"/>
          <p14:tracePt t="13332" x="1935163" y="2544763"/>
          <p14:tracePt t="13341" x="1935163" y="2560638"/>
          <p14:tracePt t="13348" x="1920875" y="2560638"/>
          <p14:tracePt t="13357" x="1905000" y="2574925"/>
          <p14:tracePt t="13372" x="1889125" y="2574925"/>
          <p14:tracePt t="13380" x="1889125" y="2582863"/>
          <p14:tracePt t="13388" x="1874838" y="2582863"/>
          <p14:tracePt t="13396" x="1874838" y="2598738"/>
          <p14:tracePt t="13404" x="1866900" y="2598738"/>
          <p14:tracePt t="13419" x="1851025" y="2598738"/>
          <p14:tracePt t="13428" x="1851025" y="2613025"/>
          <p14:tracePt t="13443" x="1836738" y="2613025"/>
          <p14:tracePt t="13459" x="1836738" y="2628900"/>
          <p14:tracePt t="13475" x="1820863" y="2628900"/>
          <p14:tracePt t="13483" x="1820863" y="2636838"/>
          <p14:tracePt t="13498" x="1812925" y="2651125"/>
          <p14:tracePt t="13508" x="1812925" y="2667000"/>
          <p14:tracePt t="13522" x="1812925" y="2682875"/>
          <p14:tracePt t="13530" x="1798638" y="2697163"/>
          <p14:tracePt t="13546" x="1782763" y="2705100"/>
          <p14:tracePt t="13562" x="1782763" y="2720975"/>
          <p14:tracePt t="13577" x="1768475" y="2735263"/>
          <p14:tracePt t="13728" x="1782763" y="2735263"/>
          <p14:tracePt t="13735" x="1798638" y="2735263"/>
          <p14:tracePt t="13743" x="1812925" y="2735263"/>
          <p14:tracePt t="13751" x="1820863" y="2735263"/>
          <p14:tracePt t="13759" x="1851025" y="2735263"/>
          <p14:tracePt t="13767" x="1866900" y="2751138"/>
          <p14:tracePt t="13774" x="1889125" y="2751138"/>
          <p14:tracePt t="13782" x="1920875" y="2751138"/>
          <p14:tracePt t="13791" x="1935163" y="2751138"/>
          <p14:tracePt t="13798" x="1943100" y="2751138"/>
          <p14:tracePt t="13808" x="1958975" y="2751138"/>
          <p14:tracePt t="13822" x="1973263" y="2751138"/>
          <p14:tracePt t="13838" x="1989138" y="2751138"/>
          <p14:tracePt t="13972" x="1973263" y="2751138"/>
          <p14:tracePt t="14043" x="2003425" y="2735263"/>
          <p14:tracePt t="14051" x="2027238" y="2735263"/>
          <p14:tracePt t="14058" x="2065338" y="2735263"/>
          <p14:tracePt t="14067" x="2111375" y="2720975"/>
          <p14:tracePt t="14074" x="2201863" y="2720975"/>
          <p14:tracePt t="14082" x="2316163" y="2720975"/>
          <p14:tracePt t="14091" x="2438400" y="2720975"/>
          <p14:tracePt t="14098" x="2574925" y="2720975"/>
          <p14:tracePt t="14105" x="2751138" y="2705100"/>
          <p14:tracePt t="14113" x="2925763" y="2705100"/>
          <p14:tracePt t="14121" x="3146425" y="2697163"/>
          <p14:tracePt t="14129" x="3344863" y="2697163"/>
          <p14:tracePt t="14137" x="3535363" y="2697163"/>
          <p14:tracePt t="14145" x="3756025" y="2697163"/>
          <p14:tracePt t="14153" x="3946525" y="2697163"/>
          <p14:tracePt t="14161" x="4030663" y="2697163"/>
          <p14:tracePt t="14168" x="4191000" y="2697163"/>
          <p14:tracePt t="14176" x="4449763" y="2697163"/>
          <p14:tracePt t="14184" x="4518025" y="2697163"/>
          <p14:tracePt t="14192" x="4640263" y="2705100"/>
          <p14:tracePt t="14200" x="4746625" y="2720975"/>
          <p14:tracePt t="14208" x="4860925" y="2735263"/>
          <p14:tracePt t="14216" x="4968875" y="2751138"/>
          <p14:tracePt t="14224" x="5051425" y="2765425"/>
          <p14:tracePt t="14232" x="5143500" y="2765425"/>
          <p14:tracePt t="14241" x="5241925" y="2773363"/>
          <p14:tracePt t="14247" x="5334000" y="2789238"/>
          <p14:tracePt t="14258" x="5418138" y="2789238"/>
          <p14:tracePt t="14263" x="5486400" y="2803525"/>
          <p14:tracePt t="14274" x="5508625" y="2803525"/>
          <p14:tracePt t="14279" x="5562600" y="2803525"/>
          <p14:tracePt t="14291" x="5608638" y="2819400"/>
          <p14:tracePt t="14295" x="5646738" y="2819400"/>
          <p14:tracePt t="14308" x="5684838" y="2819400"/>
          <p14:tracePt t="14311" x="5715000" y="2819400"/>
          <p14:tracePt t="14324" x="5753100" y="2819400"/>
          <p14:tracePt t="14327" x="5783263" y="2819400"/>
          <p14:tracePt t="14341" x="5821363" y="2819400"/>
          <p14:tracePt t="14344" x="5867400" y="2819400"/>
          <p14:tracePt t="14357" x="5935663" y="2819400"/>
          <p14:tracePt t="14358" x="5973763" y="2819400"/>
          <p14:tracePt t="14366" x="6042025" y="2819400"/>
          <p14:tracePt t="14375" x="6111875" y="2819400"/>
          <p14:tracePt t="14382" x="6164263" y="2819400"/>
          <p14:tracePt t="14391" x="6194425" y="2819400"/>
          <p14:tracePt t="14397" x="6248400" y="2819400"/>
          <p14:tracePt t="14407" x="6302375" y="2819400"/>
          <p14:tracePt t="14413" x="6324600" y="2819400"/>
          <p14:tracePt t="14424" x="6340475" y="2819400"/>
          <p14:tracePt t="14429" x="6370638" y="2819400"/>
          <p14:tracePt t="14441" x="6384925" y="2819400"/>
          <p14:tracePt t="14453" x="6392863" y="2819400"/>
          <p14:tracePt t="14460" x="6423025" y="2819400"/>
          <p14:tracePt t="14469" x="6438900" y="2803525"/>
          <p14:tracePt t="14477" x="6477000" y="2803525"/>
          <p14:tracePt t="14484" x="6515100" y="2803525"/>
          <p14:tracePt t="14492" x="6583363" y="2803525"/>
          <p14:tracePt t="14500" x="6651625" y="2803525"/>
          <p14:tracePt t="14508" x="6735763" y="2803525"/>
          <p14:tracePt t="14516" x="6804025" y="2803525"/>
          <p14:tracePt t="14525" x="6873875" y="2803525"/>
          <p14:tracePt t="14531" x="6896100" y="2803525"/>
          <p14:tracePt t="14541" x="6956425" y="2803525"/>
          <p14:tracePt t="14548" x="6994525" y="2803525"/>
          <p14:tracePt t="14557" x="7018338" y="2803525"/>
          <p14:tracePt t="14563" x="7048500" y="2803525"/>
          <p14:tracePt t="14574" x="7064375" y="2803525"/>
          <p14:tracePt t="14579" x="7078663" y="2803525"/>
          <p14:tracePt t="14591" x="7086600" y="2803525"/>
          <p14:tracePt t="14595" x="7102475" y="2803525"/>
          <p14:tracePt t="14607" x="7116763" y="2789238"/>
          <p14:tracePt t="14611" x="7132638" y="2789238"/>
          <p14:tracePt t="14624" x="7154863" y="2773363"/>
          <p14:tracePt t="14627" x="7170738" y="2773363"/>
          <p14:tracePt t="14641" x="7185025" y="2773363"/>
          <p14:tracePt t="14650" x="7200900" y="2765425"/>
          <p14:tracePt t="14658" x="7208838" y="2765425"/>
          <p14:tracePt t="14674" x="7223125" y="2765425"/>
          <p14:tracePt t="14697" x="7239000" y="2765425"/>
          <p14:tracePt t="14724" x="7254875" y="2765425"/>
          <p14:tracePt t="14737" x="7269163" y="2765425"/>
          <p14:tracePt t="14745" x="7277100" y="2751138"/>
          <p14:tracePt t="14760" x="7292975" y="2751138"/>
          <p14:tracePt t="14784" x="7307263" y="2751138"/>
          <p14:tracePt t="14902" x="7307263" y="2735263"/>
          <p14:tracePt t="14997" x="7292975" y="2720975"/>
          <p14:tracePt t="15021" x="7277100" y="2720975"/>
          <p14:tracePt t="15029" x="7269163" y="2720975"/>
          <p14:tracePt t="15037" x="7254875" y="2720975"/>
          <p14:tracePt t="15045" x="7239000" y="2720975"/>
          <p14:tracePt t="15053" x="7223125" y="2705100"/>
          <p14:tracePt t="15060" x="7200900" y="2705100"/>
          <p14:tracePt t="15068" x="7170738" y="2705100"/>
          <p14:tracePt t="15076" x="7154863" y="2705100"/>
          <p14:tracePt t="15084" x="7132638" y="2705100"/>
          <p14:tracePt t="15092" x="7116763" y="2697163"/>
          <p14:tracePt t="15100" x="7102475" y="2697163"/>
          <p14:tracePt t="15108" x="7086600" y="2697163"/>
          <p14:tracePt t="15116" x="7078663" y="2697163"/>
          <p14:tracePt t="15124" x="7064375" y="2697163"/>
          <p14:tracePt t="15141" x="7048500" y="2697163"/>
          <p14:tracePt t="15155" x="7032625" y="2697163"/>
          <p14:tracePt t="15606" x="6994525" y="2705100"/>
          <p14:tracePt t="15613" x="6956425" y="2720975"/>
          <p14:tracePt t="15621" x="6888163" y="2751138"/>
          <p14:tracePt t="15630" x="6773863" y="2773363"/>
          <p14:tracePt t="15638" x="6683375" y="2789238"/>
          <p14:tracePt t="15645" x="6545263" y="2819400"/>
          <p14:tracePt t="15653" x="6392863" y="2841625"/>
          <p14:tracePt t="15661" x="6218238" y="2857500"/>
          <p14:tracePt t="15668" x="6042025" y="2873375"/>
          <p14:tracePt t="15676" x="5851525" y="2887663"/>
          <p14:tracePt t="15684" x="5486400" y="2911475"/>
          <p14:tracePt t="15692" x="5364163" y="2911475"/>
          <p14:tracePt t="15700" x="5127625" y="2941638"/>
          <p14:tracePt t="15708" x="4868863" y="2963863"/>
          <p14:tracePt t="15716" x="4640263" y="3009900"/>
          <p14:tracePt t="15725" x="4449763" y="3048000"/>
          <p14:tracePt t="15731" x="4244975" y="3086100"/>
          <p14:tracePt t="15741" x="4068763" y="3132138"/>
          <p14:tracePt t="15747" x="3916363" y="3170238"/>
          <p14:tracePt t="15758" x="3848100" y="3184525"/>
          <p14:tracePt t="15763" x="3725863" y="3222625"/>
          <p14:tracePt t="15774" x="3603625" y="3254375"/>
          <p14:tracePt t="15779" x="3497263" y="3292475"/>
          <p14:tracePt t="15791" x="3398838" y="3306763"/>
          <p14:tracePt t="15795" x="3336925" y="3336925"/>
          <p14:tracePt t="15808" x="3254375" y="3344863"/>
          <p14:tracePt t="15811" x="3170238" y="3360738"/>
          <p14:tracePt t="15824" x="3101975" y="3360738"/>
          <p14:tracePt t="15827" x="3032125" y="3375025"/>
          <p14:tracePt t="15841" x="2955925" y="3375025"/>
          <p14:tracePt t="15843" x="2895600" y="3375025"/>
          <p14:tracePt t="15858" x="2841625" y="3375025"/>
          <p14:tracePt t="15859" x="2773363" y="3375025"/>
          <p14:tracePt t="15866" x="2720975" y="3375025"/>
          <p14:tracePt t="15875" x="2682875" y="3375025"/>
          <p14:tracePt t="15882" x="2628900" y="3375025"/>
          <p14:tracePt t="15891" x="2574925" y="3360738"/>
          <p14:tracePt t="15898" x="2530475" y="3344863"/>
          <p14:tracePt t="15908" x="2476500" y="3344863"/>
          <p14:tracePt t="15913" x="2422525" y="3336925"/>
          <p14:tracePt t="15924" x="2408238" y="3336925"/>
          <p14:tracePt t="15930" x="2370138" y="3336925"/>
          <p14:tracePt t="15941" x="2324100" y="3336925"/>
          <p14:tracePt t="15945" x="2301875" y="3322638"/>
          <p14:tracePt t="15957" x="2270125" y="3322638"/>
          <p14:tracePt t="15961" x="2247900" y="3306763"/>
          <p14:tracePt t="15974" x="2217738" y="3306763"/>
          <p14:tracePt t="15977" x="2193925" y="3292475"/>
          <p14:tracePt t="15991" x="2149475" y="3276600"/>
          <p14:tracePt t="15995" x="2125663" y="3276600"/>
          <p14:tracePt t="16008" x="2079625" y="3268663"/>
          <p14:tracePt t="16009" x="2057400" y="3254375"/>
          <p14:tracePt t="16017" x="2027238" y="3238500"/>
          <p14:tracePt t="16025" x="2003425" y="3222625"/>
          <p14:tracePt t="16032" x="1958975" y="3208338"/>
          <p14:tracePt t="16041" x="1935163" y="3200400"/>
          <p14:tracePt t="16048" x="1920875" y="3184525"/>
          <p14:tracePt t="16057" x="1889125" y="3170238"/>
          <p14:tracePt t="16064" x="1866900" y="3170238"/>
          <p14:tracePt t="16074" x="1851025" y="3154363"/>
          <p14:tracePt t="16080" x="1836738" y="3154363"/>
          <p14:tracePt t="16091" x="1820863" y="3146425"/>
          <p14:tracePt t="16096" x="1812925" y="3146425"/>
          <p14:tracePt t="16107" x="1812925" y="3132138"/>
          <p14:tracePt t="16112" x="1798638" y="3132138"/>
          <p14:tracePt t="16124" x="1782763" y="3132138"/>
          <p14:tracePt t="16127" x="1768475" y="3116263"/>
          <p14:tracePt t="16143" x="1752600" y="3101975"/>
          <p14:tracePt t="16151" x="1744663" y="3101975"/>
          <p14:tracePt t="16167" x="1744663" y="3086100"/>
          <p14:tracePt t="16174" x="1730375" y="3086100"/>
          <p14:tracePt t="16191" x="1730375" y="3078163"/>
          <p14:tracePt t="16237" x="1730375" y="3063875"/>
          <p14:tracePt t="16317" x="1744663" y="3063875"/>
          <p14:tracePt t="16324" x="1752600" y="3063875"/>
          <p14:tracePt t="16333" x="1768475" y="3063875"/>
          <p14:tracePt t="16341" x="1782763" y="3063875"/>
          <p14:tracePt t="16348" x="1812925" y="3063875"/>
          <p14:tracePt t="16357" x="1836738" y="3063875"/>
          <p14:tracePt t="16364" x="1851025" y="3063875"/>
          <p14:tracePt t="16372" x="1874838" y="3063875"/>
          <p14:tracePt t="16380" x="1889125" y="3063875"/>
          <p14:tracePt t="16391" x="1920875" y="3063875"/>
          <p14:tracePt t="16396" x="1958975" y="3063875"/>
          <p14:tracePt t="16403" x="1989138" y="3063875"/>
          <p14:tracePt t="16411" x="2041525" y="3078163"/>
          <p14:tracePt t="16419" x="2095500" y="3078163"/>
          <p14:tracePt t="16426" x="2179638" y="3078163"/>
          <p14:tracePt t="16434" x="2301875" y="3078163"/>
          <p14:tracePt t="16442" x="2408238" y="3078163"/>
          <p14:tracePt t="16450" x="2560638" y="3078163"/>
          <p14:tracePt t="16458" x="2720975" y="3078163"/>
          <p14:tracePt t="16466" x="2911475" y="3078163"/>
          <p14:tracePt t="16474" x="3254375" y="3078163"/>
          <p14:tracePt t="16482" x="3390900" y="3078163"/>
          <p14:tracePt t="16491" x="3649663" y="3078163"/>
          <p14:tracePt t="16497" x="4084638" y="3063875"/>
          <p14:tracePt t="16507" x="4206875" y="3063875"/>
          <p14:tracePt t="16513" x="4465638" y="3063875"/>
          <p14:tracePt t="16524" x="4724400" y="3048000"/>
          <p14:tracePt t="16529" x="4968875" y="3048000"/>
          <p14:tracePt t="16541" x="5197475" y="3032125"/>
          <p14:tracePt t="16545" x="5418138" y="3017838"/>
          <p14:tracePt t="16557" x="5622925" y="3009900"/>
          <p14:tracePt t="16560" x="5799138" y="3009900"/>
          <p14:tracePt t="16574" x="5989638" y="2979738"/>
          <p14:tracePt t="16577" x="6164263" y="2963863"/>
          <p14:tracePt t="16591" x="6354763" y="2963863"/>
          <p14:tracePt t="16594" x="6423025" y="2955925"/>
          <p14:tracePt t="16608" x="6575425" y="2955925"/>
          <p14:tracePt t="16608" x="6697663" y="2955925"/>
          <p14:tracePt t="16616" x="6819900" y="2955925"/>
          <p14:tracePt t="16624" x="6911975" y="2955925"/>
          <p14:tracePt t="16632" x="6956425" y="2955925"/>
          <p14:tracePt t="16641" x="7018338" y="2955925"/>
          <p14:tracePt t="16648" x="7078663" y="2955925"/>
          <p14:tracePt t="16657" x="7116763" y="2955925"/>
          <p14:tracePt t="16663" x="7154863" y="2955925"/>
          <p14:tracePt t="16674" x="7200900" y="2963863"/>
          <p14:tracePt t="16679" x="7254875" y="2963863"/>
          <p14:tracePt t="16691" x="7269163" y="2979738"/>
          <p14:tracePt t="16695" x="7292975" y="2994025"/>
          <p14:tracePt t="16708" x="7337425" y="2994025"/>
          <p14:tracePt t="16711" x="7345363" y="3009900"/>
          <p14:tracePt t="16724" x="7361238" y="3009900"/>
          <p14:tracePt t="16727" x="7391400" y="3017838"/>
          <p14:tracePt t="16742" x="7399338" y="3017838"/>
          <p14:tracePt t="16750" x="7399338" y="3032125"/>
          <p14:tracePt t="16758" x="7413625" y="3032125"/>
          <p14:tracePt t="16790" x="7429500" y="3032125"/>
          <p14:tracePt t="16806" x="7445375" y="3032125"/>
          <p14:tracePt t="16813" x="7459663" y="3032125"/>
          <p14:tracePt t="16821" x="7467600" y="3032125"/>
          <p14:tracePt t="16837" x="7483475" y="3032125"/>
          <p14:tracePt t="16845" x="7497763" y="3032125"/>
          <p14:tracePt t="16860" x="7513638" y="3032125"/>
          <p14:tracePt t="17326" x="7467600" y="3032125"/>
          <p14:tracePt t="17334" x="7445375" y="3048000"/>
          <p14:tracePt t="17342" x="7391400" y="3063875"/>
          <p14:tracePt t="17351" x="7277100" y="3086100"/>
          <p14:tracePt t="17359" x="7185025" y="3116263"/>
          <p14:tracePt t="17366" x="7064375" y="3146425"/>
          <p14:tracePt t="17374" x="6911975" y="3170238"/>
          <p14:tracePt t="17382" x="6765925" y="3184525"/>
          <p14:tracePt t="17391" x="6575425" y="3208338"/>
          <p14:tracePt t="17397" x="6370638" y="3238500"/>
          <p14:tracePt t="17405" x="6149975" y="3268663"/>
          <p14:tracePt t="17413" x="5943600" y="3276600"/>
          <p14:tracePt t="17421" x="5730875" y="3322638"/>
          <p14:tracePt t="17429" x="5508625" y="3344863"/>
          <p14:tracePt t="17437" x="5318125" y="3375025"/>
          <p14:tracePt t="17445" x="5127625" y="3413125"/>
          <p14:tracePt t="17453" x="4968875" y="3444875"/>
          <p14:tracePt t="17460" x="4800600" y="3459163"/>
          <p14:tracePt t="17468" x="4640263" y="3482975"/>
          <p14:tracePt t="17477" x="4479925" y="3513138"/>
          <p14:tracePt t="17484" x="4411663" y="3527425"/>
          <p14:tracePt t="17492" x="4175125" y="3535363"/>
          <p14:tracePt t="17500" x="4054475" y="3565525"/>
          <p14:tracePt t="17508" x="3970338" y="3565525"/>
          <p14:tracePt t="17516" x="3848100" y="3581400"/>
          <p14:tracePt t="17525" x="3725863" y="3589338"/>
          <p14:tracePt t="17532" x="3619500" y="3589338"/>
          <p14:tracePt t="17541" x="3527425" y="3589338"/>
          <p14:tracePt t="17547" x="3413125" y="3589338"/>
          <p14:tracePt t="17557" x="3322638" y="3589338"/>
          <p14:tracePt t="17563" x="3208338" y="3589338"/>
          <p14:tracePt t="17574" x="3132138" y="3589338"/>
          <p14:tracePt t="17579" x="3048000" y="3589338"/>
          <p14:tracePt t="17591" x="2963863" y="3589338"/>
          <p14:tracePt t="17595" x="2895600" y="3589338"/>
          <p14:tracePt t="17607" x="2827338" y="3589338"/>
          <p14:tracePt t="17611" x="2765425" y="3589338"/>
          <p14:tracePt t="17624" x="2720975" y="3589338"/>
          <p14:tracePt t="17626" x="2667000" y="3581400"/>
          <p14:tracePt t="17641" x="2613025" y="3581400"/>
          <p14:tracePt t="17644" x="2582863" y="3565525"/>
          <p14:tracePt t="17657" x="2530475" y="3551238"/>
          <p14:tracePt t="17660" x="2514600" y="3551238"/>
          <p14:tracePt t="17675" x="2438400" y="3535363"/>
          <p14:tracePt t="17675" x="2422525" y="3527425"/>
          <p14:tracePt t="17682" x="2370138" y="3513138"/>
          <p14:tracePt t="17691" x="2324100" y="3497263"/>
          <p14:tracePt t="17697" x="2301875" y="3497263"/>
          <p14:tracePt t="17708" x="2255838" y="3482975"/>
          <p14:tracePt t="17714" x="2232025" y="3467100"/>
          <p14:tracePt t="17724" x="2193925" y="3467100"/>
          <p14:tracePt t="17730" x="2179638" y="3459163"/>
          <p14:tracePt t="17741" x="2133600" y="3444875"/>
          <p14:tracePt t="17746" x="2111375" y="3444875"/>
          <p14:tracePt t="17757" x="2095500" y="3429000"/>
          <p14:tracePt t="17761" x="2065338" y="3429000"/>
          <p14:tracePt t="17774" x="2041525" y="3429000"/>
          <p14:tracePt t="17777" x="2027238" y="3429000"/>
          <p14:tracePt t="17791" x="2011363" y="3429000"/>
          <p14:tracePt t="17795" x="2003425" y="3429000"/>
          <p14:tracePt t="17807" x="1989138" y="3429000"/>
          <p14:tracePt t="17810" x="1973263" y="3429000"/>
          <p14:tracePt t="17825" x="1958975" y="3429000"/>
          <p14:tracePt t="17832" x="1943100" y="3429000"/>
          <p14:tracePt t="17848" x="1935163" y="3429000"/>
          <p14:tracePt t="17857" x="1920875" y="3429000"/>
          <p14:tracePt t="17872" x="1905000" y="3429000"/>
          <p14:tracePt t="17895" x="1889125" y="3429000"/>
          <p14:tracePt t="18551" x="1920875" y="3429000"/>
          <p14:tracePt t="18559" x="2011363" y="3429000"/>
          <p14:tracePt t="18566" x="2111375" y="3429000"/>
          <p14:tracePt t="18575" x="2354263" y="3429000"/>
          <p14:tracePt t="18582" x="2560638" y="3429000"/>
          <p14:tracePt t="18591" x="2841625" y="3429000"/>
          <p14:tracePt t="18598" x="3154363" y="3429000"/>
          <p14:tracePt t="18605" x="3497263" y="3429000"/>
          <p14:tracePt t="18613" x="3840163" y="3429000"/>
          <p14:tracePt t="18621" x="4191000" y="3413125"/>
          <p14:tracePt t="18629" x="4343400" y="3413125"/>
          <p14:tracePt t="18637" x="4640263" y="3413125"/>
          <p14:tracePt t="18646" x="4922838" y="3413125"/>
          <p14:tracePt t="18653" x="5197475" y="3413125"/>
          <p14:tracePt t="18661" x="5440363" y="3413125"/>
          <p14:tracePt t="18669" x="5646738" y="3413125"/>
          <p14:tracePt t="18676" x="5867400" y="3413125"/>
          <p14:tracePt t="18684" x="6042025" y="3413125"/>
          <p14:tracePt t="18692" x="6134100" y="3429000"/>
          <p14:tracePt t="18700" x="6286500" y="3444875"/>
          <p14:tracePt t="18708" x="6423025" y="3444875"/>
          <p14:tracePt t="18716" x="6545263" y="3459163"/>
          <p14:tracePt t="18724" x="6651625" y="3459163"/>
          <p14:tracePt t="18731" x="6751638" y="3467100"/>
          <p14:tracePt t="18741" x="6827838" y="3482975"/>
          <p14:tracePt t="18747" x="6858000" y="3482975"/>
          <p14:tracePt t="18757" x="6911975" y="3482975"/>
          <p14:tracePt t="18763" x="6956425" y="3497263"/>
          <p14:tracePt t="18774" x="6994525" y="3497263"/>
          <p14:tracePt t="18779" x="7018338" y="3513138"/>
          <p14:tracePt t="18791" x="7032625" y="3513138"/>
          <p14:tracePt t="18795" x="7048500" y="3513138"/>
          <p14:tracePt t="18807" x="7064375" y="3513138"/>
          <p14:tracePt t="18826" x="7078663" y="3513138"/>
          <p14:tracePt t="18850" x="7078663" y="3527425"/>
          <p14:tracePt t="18866" x="7086600" y="3527425"/>
          <p14:tracePt t="18890" x="7102475" y="3527425"/>
          <p14:tracePt t="18905" x="7116763" y="3527425"/>
          <p14:tracePt t="18913" x="7132638" y="3527425"/>
          <p14:tracePt t="18929" x="7146925" y="3527425"/>
          <p14:tracePt t="18937" x="7154863" y="3527425"/>
          <p14:tracePt t="18960" x="7170738" y="3527425"/>
          <p14:tracePt t="18969" x="7185025" y="3527425"/>
          <p14:tracePt t="18984" x="7200900" y="3527425"/>
          <p14:tracePt t="19000" x="7208838" y="3527425"/>
          <p14:tracePt t="19016" x="7223125" y="3527425"/>
          <p14:tracePt t="19024" x="7239000" y="3527425"/>
          <p14:tracePt t="19040" x="7254875" y="3527425"/>
          <p14:tracePt t="19047" x="7254875" y="3513138"/>
          <p14:tracePt t="19071" x="7269163" y="3513138"/>
          <p14:tracePt t="21140" x="7239000" y="3513138"/>
          <p14:tracePt t="21148" x="7185025" y="3513138"/>
          <p14:tracePt t="21155" x="7102475" y="3513138"/>
          <p14:tracePt t="21163" x="7010400" y="3513138"/>
          <p14:tracePt t="21174" x="6873875" y="3513138"/>
          <p14:tracePt t="21180" x="6575425" y="3513138"/>
          <p14:tracePt t="21187" x="6324600" y="3497263"/>
          <p14:tracePt t="21195" x="6011863" y="3497263"/>
          <p14:tracePt t="21203" x="5622925" y="3497263"/>
          <p14:tracePt t="21211" x="5211763" y="3497263"/>
          <p14:tracePt t="21219" x="4746625" y="3497263"/>
          <p14:tracePt t="21227" x="4297363" y="3497263"/>
          <p14:tracePt t="21235" x="3863975" y="3527425"/>
          <p14:tracePt t="21243" x="3673475" y="3551238"/>
          <p14:tracePt t="21251" x="3336925" y="3581400"/>
          <p14:tracePt t="21259" x="3222625" y="3581400"/>
          <p14:tracePt t="21267" x="2963863" y="3589338"/>
          <p14:tracePt t="21275" x="2789238" y="3603625"/>
          <p14:tracePt t="21282" x="2735263" y="3603625"/>
          <p14:tracePt t="21291" x="2636838" y="3619500"/>
          <p14:tracePt t="21298" x="2574925" y="3619500"/>
          <p14:tracePt t="21307" x="2544763" y="3619500"/>
          <p14:tracePt t="21558" x="2530475" y="3619500"/>
          <p14:tracePt t="21566" x="2506663" y="3619500"/>
          <p14:tracePt t="21574" x="2446338" y="3649663"/>
          <p14:tracePt t="21581" x="2392363" y="3657600"/>
          <p14:tracePt t="21591" x="2324100" y="3687763"/>
          <p14:tracePt t="21597" x="2255838" y="3717925"/>
          <p14:tracePt t="21605" x="2193925" y="3741738"/>
          <p14:tracePt t="21613" x="2125663" y="3756025"/>
          <p14:tracePt t="21624" x="2095500" y="3771900"/>
          <p14:tracePt t="21629" x="2041525" y="3779838"/>
          <p14:tracePt t="21637" x="2011363" y="3794125"/>
          <p14:tracePt t="21645" x="1989138" y="3794125"/>
          <p14:tracePt t="21653" x="1958975" y="3810000"/>
          <p14:tracePt t="21660" x="1943100" y="3825875"/>
          <p14:tracePt t="21669" x="1935163" y="3825875"/>
          <p14:tracePt t="21677" x="1920875" y="3825875"/>
          <p14:tracePt t="21692" x="1905000" y="3825875"/>
          <p14:tracePt t="21731" x="1889125" y="3825875"/>
          <p14:tracePt t="21755" x="1874838" y="3825875"/>
          <p14:tracePt t="21764" x="1866900" y="3825875"/>
          <p14:tracePt t="21779" x="1851025" y="3825875"/>
          <p14:tracePt t="21787" x="1836738" y="3825875"/>
          <p14:tracePt t="21794" x="1820863" y="3825875"/>
          <p14:tracePt t="21803" x="1798638" y="3825875"/>
          <p14:tracePt t="21811" x="1782763" y="3825875"/>
          <p14:tracePt t="21819" x="1768475" y="3825875"/>
          <p14:tracePt t="21835" x="1752600" y="3825875"/>
          <p14:tracePt t="21843" x="1744663" y="3825875"/>
          <p14:tracePt t="21851" x="1730375" y="3825875"/>
          <p14:tracePt t="21867" x="1714500" y="3825875"/>
          <p14:tracePt t="21874" x="1698625" y="3825875"/>
          <p14:tracePt t="21882" x="1684338" y="3825875"/>
          <p14:tracePt t="21891" x="1676400" y="3825875"/>
          <p14:tracePt t="21898" x="1660525" y="3825875"/>
          <p14:tracePt t="21907" x="1646238" y="3825875"/>
          <p14:tracePt t="21922" x="1630363" y="3825875"/>
          <p14:tracePt t="22103" x="1646238" y="3825875"/>
          <p14:tracePt t="22118" x="1660525" y="3825875"/>
          <p14:tracePt t="22126" x="1676400" y="3825875"/>
          <p14:tracePt t="22134" x="1684338" y="3825875"/>
          <p14:tracePt t="22142" x="1698625" y="3825875"/>
          <p14:tracePt t="22150" x="1730375" y="3825875"/>
          <p14:tracePt t="22158" x="1752600" y="3825875"/>
          <p14:tracePt t="22166" x="1798638" y="3825875"/>
          <p14:tracePt t="22174" x="1820863" y="3825875"/>
          <p14:tracePt t="22182" x="1836738" y="3825875"/>
          <p14:tracePt t="22191" x="1905000" y="3825875"/>
          <p14:tracePt t="22197" x="1920875" y="3825875"/>
          <p14:tracePt t="22205" x="1958975" y="3825875"/>
          <p14:tracePt t="22213" x="2011363" y="3825875"/>
          <p14:tracePt t="22224" x="2065338" y="3825875"/>
          <p14:tracePt t="22229" x="2111375" y="3825875"/>
          <p14:tracePt t="22237" x="2133600" y="3825875"/>
          <p14:tracePt t="22245" x="2163763" y="3825875"/>
          <p14:tracePt t="22254" x="2201863" y="3825875"/>
          <p14:tracePt t="22260" x="2247900" y="3825875"/>
          <p14:tracePt t="22269" x="2255838" y="3825875"/>
          <p14:tracePt t="22276" x="2286000" y="3825875"/>
          <p14:tracePt t="22284" x="2316163" y="3825875"/>
          <p14:tracePt t="22292" x="2324100" y="3825875"/>
          <p14:tracePt t="22300" x="2339975" y="3825875"/>
          <p14:tracePt t="22316" x="2354263" y="3825875"/>
          <p14:tracePt t="22331" x="2370138" y="3825875"/>
          <p14:tracePt t="24061" x="2354263" y="3825875"/>
          <p14:tracePt t="24070" x="2324100" y="3825875"/>
          <p14:tracePt t="24077" x="2301875" y="3825875"/>
          <p14:tracePt t="24085" x="2255838" y="3825875"/>
          <p14:tracePt t="24092" x="2217738" y="3825875"/>
          <p14:tracePt t="24100" x="2163763" y="3825875"/>
          <p14:tracePt t="24108" x="2149475" y="3825875"/>
          <p14:tracePt t="24116" x="2111375" y="3825875"/>
          <p14:tracePt t="24124" x="2065338" y="3825875"/>
          <p14:tracePt t="24131" x="2041525" y="3825875"/>
          <p14:tracePt t="24140" x="2011363" y="3825875"/>
          <p14:tracePt t="24148" x="2003425" y="3825875"/>
          <p14:tracePt t="24155" x="1989138" y="3825875"/>
          <p14:tracePt t="24163" x="1958975" y="3825875"/>
          <p14:tracePt t="24171" x="1943100" y="3825875"/>
          <p14:tracePt t="24179" x="1935163" y="3825875"/>
          <p14:tracePt t="24187" x="1935163" y="3840163"/>
          <p14:tracePt t="24194" x="1905000" y="3840163"/>
          <p14:tracePt t="24202" x="1889125" y="3840163"/>
          <p14:tracePt t="24210" x="1874838" y="3840163"/>
          <p14:tracePt t="24218" x="1866900" y="3840163"/>
          <p14:tracePt t="24226" x="1851025" y="3840163"/>
          <p14:tracePt t="24235" x="1820863" y="3840163"/>
          <p14:tracePt t="24242" x="1812925" y="3840163"/>
          <p14:tracePt t="24250" x="1798638" y="3840163"/>
          <p14:tracePt t="24258" x="1768475" y="3840163"/>
          <p14:tracePt t="24265" x="1752600" y="3840163"/>
          <p14:tracePt t="24274" x="1744663" y="3840163"/>
          <p14:tracePt t="24281" x="1730375" y="3840163"/>
          <p14:tracePt t="24291" x="1714500" y="3840163"/>
          <p14:tracePt t="24297" x="1698625" y="3840163"/>
          <p14:tracePt t="24307" x="1684338" y="3840163"/>
          <p14:tracePt t="24313" x="1676400" y="3825875"/>
          <p14:tracePt t="24329" x="1660525" y="3825875"/>
          <p14:tracePt t="24344" x="1646238" y="3825875"/>
          <p14:tracePt t="24352" x="1646238" y="3810000"/>
          <p14:tracePt t="24376" x="1630363" y="3810000"/>
          <p14:tracePt t="24384" x="1630363" y="3794125"/>
          <p14:tracePt t="24408" x="1622425" y="3779838"/>
          <p14:tracePt t="24425" x="1608138" y="3771900"/>
          <p14:tracePt t="24441" x="1592263" y="3756025"/>
          <p14:tracePt t="24448" x="1577975" y="3741738"/>
          <p14:tracePt t="24456" x="1577975" y="3717925"/>
          <p14:tracePt t="24463" x="1562100" y="3703638"/>
          <p14:tracePt t="24471" x="1562100" y="3687763"/>
          <p14:tracePt t="24479" x="1554163" y="3673475"/>
          <p14:tracePt t="24487" x="1554163" y="3657600"/>
          <p14:tracePt t="24495" x="1554163" y="3649663"/>
          <p14:tracePt t="24510" x="1554163" y="3635375"/>
          <p14:tracePt t="24518" x="1554163" y="3619500"/>
          <p14:tracePt t="24534" x="1562100" y="3619500"/>
          <p14:tracePt t="24542" x="1577975" y="3603625"/>
          <p14:tracePt t="24550" x="1592263" y="3603625"/>
          <p14:tracePt t="24558" x="1608138" y="3603625"/>
          <p14:tracePt t="24566" x="1622425" y="3603625"/>
          <p14:tracePt t="24574" x="1630363" y="3603625"/>
          <p14:tracePt t="24581" x="1660525" y="3603625"/>
          <p14:tracePt t="24597" x="1676400" y="3603625"/>
          <p14:tracePt t="24605" x="1684338" y="3603625"/>
          <p14:tracePt t="24624" x="1698625" y="3603625"/>
          <p14:tracePt t="24629" x="1698625" y="3619500"/>
          <p14:tracePt t="24637" x="1698625" y="3635375"/>
          <p14:tracePt t="24652" x="1698625" y="3649663"/>
          <p14:tracePt t="24660" x="1698625" y="3657600"/>
          <p14:tracePt t="24676" x="1698625" y="3673475"/>
          <p14:tracePt t="24692" x="1698625" y="3687763"/>
          <p14:tracePt t="24700" x="1684338" y="3687763"/>
          <p14:tracePt t="24708" x="1676400" y="3687763"/>
          <p14:tracePt t="24716" x="1676400" y="3703638"/>
          <p14:tracePt t="24724" x="1660525" y="3703638"/>
          <p14:tracePt t="24732" x="1646238" y="3703638"/>
          <p14:tracePt t="24741" x="1630363" y="3703638"/>
          <p14:tracePt t="24748" x="1608138" y="3717925"/>
          <p14:tracePt t="24756" x="1592263" y="3717925"/>
          <p14:tracePt t="24764" x="1577975" y="3717925"/>
          <p14:tracePt t="24771" x="1562100" y="3717925"/>
          <p14:tracePt t="24795" x="1554163" y="3717925"/>
          <p14:tracePt t="24818" x="1554163" y="3703638"/>
          <p14:tracePt t="24881" x="1562100" y="3703638"/>
          <p14:tracePt t="24890" x="1577975" y="3703638"/>
          <p14:tracePt t="24905" x="1592263" y="3703638"/>
          <p14:tracePt t="24913" x="1608138" y="3703638"/>
          <p14:tracePt t="24928" x="1622425" y="3703638"/>
          <p14:tracePt t="24937" x="1630363" y="3703638"/>
          <p14:tracePt t="25301" x="1646238" y="3703638"/>
          <p14:tracePt t="25310" x="1660525" y="3703638"/>
          <p14:tracePt t="25316" x="1698625" y="3703638"/>
          <p14:tracePt t="25325" x="1744663" y="3703638"/>
          <p14:tracePt t="25332" x="1782763" y="3717925"/>
          <p14:tracePt t="25341" x="1836738" y="3717925"/>
          <p14:tracePt t="25347" x="1866900" y="3717925"/>
          <p14:tracePt t="25355" x="1920875" y="3725863"/>
          <p14:tracePt t="25363" x="1943100" y="3741738"/>
          <p14:tracePt t="25374" x="1989138" y="3741738"/>
          <p14:tracePt t="25379" x="2027238" y="3756025"/>
          <p14:tracePt t="25387" x="2065338" y="3756025"/>
          <p14:tracePt t="25395" x="2095500" y="3771900"/>
          <p14:tracePt t="25403" x="2125663" y="3779838"/>
          <p14:tracePt t="25410" x="2133600" y="3779838"/>
          <p14:tracePt t="25418" x="2149475" y="3794125"/>
          <p14:tracePt t="25426" x="2179638" y="3794125"/>
          <p14:tracePt t="25442" x="2193925" y="3810000"/>
          <p14:tracePt t="25458" x="2201863" y="3810000"/>
          <p14:tracePt t="25482" x="2217738" y="3810000"/>
          <p14:tracePt t="25505" x="2217738" y="3825875"/>
          <p14:tracePt t="25679" x="2217738" y="3810000"/>
          <p14:tracePt t="25687" x="2201863" y="3810000"/>
          <p14:tracePt t="25695" x="2201863" y="3794125"/>
          <p14:tracePt t="25703" x="2193925" y="3794125"/>
          <p14:tracePt t="25710" x="2193925" y="3779838"/>
          <p14:tracePt t="25718" x="2179638" y="3771900"/>
          <p14:tracePt t="25726" x="2163763" y="3741738"/>
          <p14:tracePt t="25734" x="2149475" y="3725863"/>
          <p14:tracePt t="25742" x="2149475" y="3717925"/>
          <p14:tracePt t="25750" x="2133600" y="3703638"/>
          <p14:tracePt t="25758" x="2133600" y="3687763"/>
          <p14:tracePt t="25774" x="2133600" y="3673475"/>
          <p14:tracePt t="25790" x="2133600" y="3657600"/>
          <p14:tracePt t="25813" x="2133600" y="3649663"/>
          <p14:tracePt t="25829" x="2149475" y="3649663"/>
          <p14:tracePt t="25837" x="2163763" y="3635375"/>
          <p14:tracePt t="25845" x="2179638" y="3635375"/>
          <p14:tracePt t="25853" x="2193925" y="3635375"/>
          <p14:tracePt t="25860" x="2201863" y="3635375"/>
          <p14:tracePt t="25868" x="2217738" y="3619500"/>
          <p14:tracePt t="25876" x="2232025" y="3619500"/>
          <p14:tracePt t="25884" x="2247900" y="3619500"/>
          <p14:tracePt t="25892" x="2255838" y="3619500"/>
          <p14:tracePt t="25900" x="2270125" y="3619500"/>
          <p14:tracePt t="25908" x="2286000" y="3619500"/>
          <p14:tracePt t="25916" x="2301875" y="3619500"/>
          <p14:tracePt t="25931" x="2316163" y="3635375"/>
          <p14:tracePt t="25940" x="2316163" y="3649663"/>
          <p14:tracePt t="25947" x="2324100" y="3673475"/>
          <p14:tracePt t="25955" x="2324100" y="3687763"/>
          <p14:tracePt t="25963" x="2339975" y="3717925"/>
          <p14:tracePt t="25971" x="2339975" y="3725863"/>
          <p14:tracePt t="25979" x="2339975" y="3741738"/>
          <p14:tracePt t="25987" x="2339975" y="3756025"/>
          <p14:tracePt t="25995" x="2339975" y="3771900"/>
          <p14:tracePt t="26003" x="2339975" y="3779838"/>
          <p14:tracePt t="26018" x="2339975" y="3794125"/>
          <p14:tracePt t="26042" x="2339975" y="3810000"/>
          <p14:tracePt t="26097" x="2324100" y="3810000"/>
          <p14:tracePt t="26105" x="2316163" y="3810000"/>
          <p14:tracePt t="26121" x="2301875" y="3810000"/>
          <p14:tracePt t="26137" x="2286000" y="3810000"/>
          <p14:tracePt t="26145" x="2286000" y="3794125"/>
          <p14:tracePt t="26152" x="2270125" y="3794125"/>
          <p14:tracePt t="26168" x="2270125" y="3779838"/>
          <p14:tracePt t="26176" x="2255838" y="3779838"/>
          <p14:tracePt t="27194" x="2232025" y="3779838"/>
          <p14:tracePt t="27202" x="2201863" y="3779838"/>
          <p14:tracePt t="27211" x="2163763" y="3779838"/>
          <p14:tracePt t="27218" x="2125663" y="3779838"/>
          <p14:tracePt t="27226" x="2079625" y="3779838"/>
          <p14:tracePt t="27234" x="2027238" y="3779838"/>
          <p14:tracePt t="27242" x="2003425" y="3794125"/>
          <p14:tracePt t="27250" x="1958975" y="3794125"/>
          <p14:tracePt t="27258" x="1935163" y="3794125"/>
          <p14:tracePt t="27266" x="1889125" y="3810000"/>
          <p14:tracePt t="27274" x="1874838" y="3810000"/>
          <p14:tracePt t="27281" x="1851025" y="3810000"/>
          <p14:tracePt t="27290" x="1820863" y="3810000"/>
          <p14:tracePt t="27297" x="1812925" y="3825875"/>
          <p14:tracePt t="27305" x="1798638" y="3825875"/>
          <p14:tracePt t="27313" x="1782763" y="3825875"/>
          <p14:tracePt t="27324" x="1768475" y="3825875"/>
          <p14:tracePt t="27329" x="1752600" y="3825875"/>
          <p14:tracePt t="27337" x="1744663" y="3825875"/>
          <p14:tracePt t="27345" x="1730375" y="3825875"/>
          <p14:tracePt t="27361" x="1714500" y="3825875"/>
          <p14:tracePt t="27369" x="1698625" y="3825875"/>
          <p14:tracePt t="27376" x="1684338" y="3825875"/>
          <p14:tracePt t="27384" x="1676400" y="3825875"/>
          <p14:tracePt t="27400" x="1660525" y="3825875"/>
          <p14:tracePt t="27408" x="1630363" y="3825875"/>
          <p14:tracePt t="27425" x="1608138" y="3825875"/>
          <p14:tracePt t="27432" x="1592263" y="3810000"/>
          <p14:tracePt t="27441" x="1577975" y="3810000"/>
          <p14:tracePt t="27448" x="1562100" y="3794125"/>
          <p14:tracePt t="27457" x="1554163" y="3794125"/>
          <p14:tracePt t="27464" x="1539875" y="3779838"/>
          <p14:tracePt t="27472" x="1524000" y="3779838"/>
          <p14:tracePt t="27480" x="1524000" y="3771900"/>
          <p14:tracePt t="27487" x="1508125" y="3771900"/>
          <p14:tracePt t="27503" x="1493838" y="3771900"/>
          <p14:tracePt t="27527" x="1493838" y="3756025"/>
          <p14:tracePt t="27543" x="1493838" y="3741738"/>
          <p14:tracePt t="27566" x="1493838" y="3725863"/>
          <p14:tracePt t="27575" x="1493838" y="3717925"/>
          <p14:tracePt t="27591" x="1493838" y="3703638"/>
          <p14:tracePt t="27614" x="1493838" y="3687763"/>
          <p14:tracePt t="27624" x="1493838" y="3673475"/>
          <p14:tracePt t="27629" x="1508125" y="3673475"/>
          <p14:tracePt t="27637" x="1508125" y="3657600"/>
          <p14:tracePt t="27645" x="1524000" y="3657600"/>
          <p14:tracePt t="27653" x="1539875" y="3649663"/>
          <p14:tracePt t="27661" x="1554163" y="3649663"/>
          <p14:tracePt t="27668" x="1562100" y="3635375"/>
          <p14:tracePt t="27676" x="1577975" y="3635375"/>
          <p14:tracePt t="27684" x="1592263" y="3635375"/>
          <p14:tracePt t="27692" x="1622425" y="3619500"/>
          <p14:tracePt t="27700" x="1630363" y="3619500"/>
          <p14:tracePt t="27708" x="1660525" y="3619500"/>
          <p14:tracePt t="27716" x="1676400" y="3619500"/>
          <p14:tracePt t="27724" x="1684338" y="3619500"/>
          <p14:tracePt t="27731" x="1698625" y="3619500"/>
          <p14:tracePt t="27747" x="1714500" y="3635375"/>
          <p14:tracePt t="27755" x="1730375" y="3649663"/>
          <p14:tracePt t="27771" x="1730375" y="3657600"/>
          <p14:tracePt t="27779" x="1730375" y="3673475"/>
          <p14:tracePt t="27787" x="1730375" y="3687763"/>
          <p14:tracePt t="27794" x="1730375" y="3703638"/>
          <p14:tracePt t="27802" x="1730375" y="3717925"/>
          <p14:tracePt t="27818" x="1730375" y="3725863"/>
          <p14:tracePt t="27826" x="1730375" y="3741738"/>
          <p14:tracePt t="27842" x="1730375" y="3756025"/>
          <p14:tracePt t="27850" x="1714500" y="3756025"/>
          <p14:tracePt t="27858" x="1698625" y="3771900"/>
          <p14:tracePt t="27867" x="1684338" y="3771900"/>
          <p14:tracePt t="27874" x="1676400" y="3771900"/>
          <p14:tracePt t="27882" x="1660525" y="3771900"/>
          <p14:tracePt t="27890" x="1646238" y="3771900"/>
          <p14:tracePt t="27898" x="1630363" y="3771900"/>
          <p14:tracePt t="27906" x="1608138" y="3771900"/>
          <p14:tracePt t="27914" x="1592263" y="3771900"/>
          <p14:tracePt t="27921" x="1577975" y="3771900"/>
          <p14:tracePt t="27929" x="1562100" y="3756025"/>
          <p14:tracePt t="27937" x="1554163" y="3756025"/>
          <p14:tracePt t="27945" x="1554163" y="3741738"/>
          <p14:tracePt t="27960" x="1539875" y="3741738"/>
          <p14:tracePt t="27969" x="1539875" y="3725863"/>
          <p14:tracePt t="28758" x="1554163" y="3725863"/>
          <p14:tracePt t="28774" x="1562100" y="3725863"/>
          <p14:tracePt t="28782" x="1577975" y="3725863"/>
          <p14:tracePt t="28797" x="1592263" y="3725863"/>
          <p14:tracePt t="28813" x="1608138" y="3725863"/>
          <p14:tracePt t="28829" x="1622425" y="3725863"/>
          <p14:tracePt t="28837" x="1630363" y="3725863"/>
          <p14:tracePt t="28852" x="1646238" y="3725863"/>
          <p14:tracePt t="28868" x="1660525" y="3725863"/>
          <p14:tracePt t="28884" x="1676400" y="3725863"/>
          <p14:tracePt t="28892" x="1684338" y="3725863"/>
          <p14:tracePt t="28908" x="1698625" y="3741738"/>
          <p14:tracePt t="28916" x="1714500" y="3741738"/>
          <p14:tracePt t="28925" x="1744663" y="3741738"/>
          <p14:tracePt t="28932" x="1752600" y="3756025"/>
          <p14:tracePt t="28941" x="1768475" y="3756025"/>
          <p14:tracePt t="28947" x="1798638" y="3756025"/>
          <p14:tracePt t="28955" x="1812925" y="3771900"/>
          <p14:tracePt t="28963" x="1820863" y="3771900"/>
          <p14:tracePt t="28971" x="1836738" y="3771900"/>
          <p14:tracePt t="28979" x="1866900" y="3779838"/>
          <p14:tracePt t="28987" x="1874838" y="3779838"/>
          <p14:tracePt t="28994" x="1889125" y="3779838"/>
          <p14:tracePt t="29003" x="1920875" y="3779838"/>
          <p14:tracePt t="29010" x="1920875" y="3794125"/>
          <p14:tracePt t="29018" x="1943100" y="3794125"/>
          <p14:tracePt t="29026" x="1958975" y="3794125"/>
          <p14:tracePt t="29034" x="1989138" y="3794125"/>
          <p14:tracePt t="29042" x="2003425" y="3794125"/>
          <p14:tracePt t="29050" x="2011363" y="3794125"/>
          <p14:tracePt t="29058" x="2041525" y="3794125"/>
          <p14:tracePt t="29066" x="2057400" y="3794125"/>
          <p14:tracePt t="29074" x="2079625" y="3794125"/>
          <p14:tracePt t="29081" x="2095500" y="3794125"/>
          <p14:tracePt t="29091" x="2125663" y="3794125"/>
          <p14:tracePt t="29097" x="2133600" y="3794125"/>
          <p14:tracePt t="29107" x="2149475" y="3794125"/>
          <p14:tracePt t="29113" x="2163763" y="3779838"/>
          <p14:tracePt t="29124" x="2193925" y="3779838"/>
          <p14:tracePt t="29129" x="2201863" y="3779838"/>
          <p14:tracePt t="29141" x="2217738" y="3771900"/>
          <p14:tracePt t="29152" x="2232025" y="3771900"/>
          <p14:tracePt t="29176" x="2247900" y="3771900"/>
          <p14:tracePt t="29184" x="2247900" y="3756025"/>
          <p14:tracePt t="29208" x="2255838" y="3756025"/>
          <p14:tracePt t="29247" x="2255838" y="3741738"/>
          <p14:tracePt t="29271" x="2255838" y="3725863"/>
          <p14:tracePt t="29279" x="2270125" y="3717925"/>
          <p14:tracePt t="29294" x="2270125" y="3703638"/>
          <p14:tracePt t="29310" x="2286000" y="3687763"/>
          <p14:tracePt t="29318" x="2286000" y="3673475"/>
          <p14:tracePt t="29334" x="2301875" y="3657600"/>
          <p14:tracePt t="29358" x="2301875" y="3649663"/>
          <p14:tracePt t="29420" x="2286000" y="3635375"/>
          <p14:tracePt t="29429" x="2270125" y="3635375"/>
          <p14:tracePt t="29437" x="2247900" y="3635375"/>
          <p14:tracePt t="29445" x="2201863" y="3635375"/>
          <p14:tracePt t="29452" x="2163763" y="3619500"/>
          <p14:tracePt t="29460" x="2133600" y="3619500"/>
          <p14:tracePt t="29468" x="2079625" y="3603625"/>
          <p14:tracePt t="29476" x="2041525" y="3603625"/>
          <p14:tracePt t="29484" x="2011363" y="3603625"/>
          <p14:tracePt t="29492" x="1973263" y="3589338"/>
          <p14:tracePt t="29500" x="1943100" y="3589338"/>
          <p14:tracePt t="29508" x="1920875" y="3589338"/>
          <p14:tracePt t="29515" x="1889125" y="3589338"/>
          <p14:tracePt t="29525" x="1866900" y="3589338"/>
          <p14:tracePt t="29532" x="1851025" y="3589338"/>
          <p14:tracePt t="29540" x="1820863" y="3589338"/>
          <p14:tracePt t="29547" x="1812925" y="3589338"/>
          <p14:tracePt t="29557" x="1782763" y="3589338"/>
          <p14:tracePt t="29563" x="1752600" y="3589338"/>
          <p14:tracePt t="29574" x="1714500" y="3589338"/>
          <p14:tracePt t="29578" x="1684338" y="3603625"/>
          <p14:tracePt t="29590" x="1660525" y="3603625"/>
          <p14:tracePt t="29595" x="1630363" y="3619500"/>
          <p14:tracePt t="29607" x="1592263" y="3619500"/>
          <p14:tracePt t="29611" x="1562100" y="3635375"/>
          <p14:tracePt t="29624" x="1539875" y="3635375"/>
          <p14:tracePt t="29627" x="1508125" y="3635375"/>
          <p14:tracePt t="29640" x="1485900" y="3635375"/>
          <p14:tracePt t="29643" x="1470025" y="3649663"/>
          <p14:tracePt t="29658" x="1455738" y="3649663"/>
          <p14:tracePt t="29659" x="1439863" y="3649663"/>
          <p14:tracePt t="29674" x="1431925" y="3649663"/>
          <p14:tracePt t="29691" x="1417638" y="3649663"/>
          <p14:tracePt t="29737" x="1417638" y="3657600"/>
          <p14:tracePt t="29784" x="1417638" y="3673475"/>
          <p14:tracePt t="29800" x="1417638" y="3687763"/>
          <p14:tracePt t="29808" x="1417638" y="3703638"/>
          <p14:tracePt t="29816" x="1417638" y="3717925"/>
          <p14:tracePt t="29824" x="1417638" y="3725863"/>
          <p14:tracePt t="29832" x="1417638" y="3741738"/>
          <p14:tracePt t="29841" x="1431925" y="3741738"/>
          <p14:tracePt t="29847" x="1431925" y="3756025"/>
          <p14:tracePt t="29855" x="1431925" y="3771900"/>
          <p14:tracePt t="29863" x="1431925" y="3779838"/>
          <p14:tracePt t="29879" x="1439863" y="3794125"/>
          <p14:tracePt t="29894" x="1439863" y="3810000"/>
          <p14:tracePt t="29902" x="1455738" y="3810000"/>
          <p14:tracePt t="29910" x="1470025" y="3825875"/>
          <p14:tracePt t="29918" x="1493838" y="3825875"/>
          <p14:tracePt t="29926" x="1508125" y="3825875"/>
          <p14:tracePt t="29934" x="1539875" y="3825875"/>
          <p14:tracePt t="29942" x="1562100" y="3825875"/>
          <p14:tracePt t="29950" x="1592263" y="3825875"/>
          <p14:tracePt t="29957" x="1622425" y="3825875"/>
          <p14:tracePt t="29966" x="1676400" y="3825875"/>
          <p14:tracePt t="29974" x="1714500" y="3825875"/>
          <p14:tracePt t="29981" x="1730375" y="3825875"/>
          <p14:tracePt t="29991" x="1768475" y="3825875"/>
          <p14:tracePt t="29997" x="1812925" y="3825875"/>
          <p14:tracePt t="30005" x="1836738" y="3825875"/>
          <p14:tracePt t="30013" x="1866900" y="3825875"/>
          <p14:tracePt t="30024" x="1905000" y="3840163"/>
          <p14:tracePt t="30029" x="1935163" y="3840163"/>
          <p14:tracePt t="30036" x="1973263" y="3848100"/>
          <p14:tracePt t="30044" x="1989138" y="3848100"/>
          <p14:tracePt t="30052" x="2011363" y="3848100"/>
          <p14:tracePt t="30060" x="2041525" y="3848100"/>
          <p14:tracePt t="30068" x="2057400" y="3848100"/>
          <p14:tracePt t="30076" x="2079625" y="3848100"/>
          <p14:tracePt t="30084" x="2111375" y="3848100"/>
          <p14:tracePt t="30092" x="2125663" y="3848100"/>
          <p14:tracePt t="30100" x="2133600" y="3848100"/>
          <p14:tracePt t="30108" x="2163763" y="3840163"/>
          <p14:tracePt t="30116" x="2179638" y="3840163"/>
          <p14:tracePt t="30124" x="2193925" y="3840163"/>
          <p14:tracePt t="30131" x="2201863" y="3825875"/>
          <p14:tracePt t="30141" x="2232025" y="3810000"/>
          <p14:tracePt t="30147" x="2255838" y="3810000"/>
          <p14:tracePt t="30157" x="2270125" y="3810000"/>
          <p14:tracePt t="30163" x="2286000" y="3810000"/>
          <p14:tracePt t="30174" x="2301875" y="3794125"/>
          <p14:tracePt t="30178" x="2316163" y="3794125"/>
          <p14:tracePt t="30191" x="2324100" y="3794125"/>
          <p14:tracePt t="30194" x="2339975" y="3794125"/>
          <p14:tracePt t="30207" x="2354263" y="3794125"/>
          <p14:tracePt t="30218" x="2370138" y="3794125"/>
          <p14:tracePt t="30234" x="2384425" y="3794125"/>
          <p14:tracePt t="30250" x="2392363" y="3794125"/>
          <p14:tracePt t="30305" x="2392363" y="3779838"/>
          <p14:tracePt t="30368" x="2392363" y="3771900"/>
          <p14:tracePt t="30400" x="2392363" y="3756025"/>
          <p14:tracePt t="30440" x="2392363" y="3741738"/>
          <p14:tracePt t="30455" x="2392363" y="3725863"/>
          <p14:tracePt t="30463" x="2384425" y="3717925"/>
          <p14:tracePt t="30479" x="2384425" y="3703638"/>
          <p14:tracePt t="30486" x="2370138" y="3687763"/>
          <p14:tracePt t="30494" x="2354263" y="3673475"/>
          <p14:tracePt t="30502" x="2339975" y="3657600"/>
          <p14:tracePt t="30510" x="2324100" y="3657600"/>
          <p14:tracePt t="30526" x="2316163" y="3657600"/>
          <p14:tracePt t="30534" x="2301875" y="3649663"/>
          <p14:tracePt t="30550" x="2286000" y="3649663"/>
          <p14:tracePt t="30557" x="2270125" y="3649663"/>
          <p14:tracePt t="30574" x="2255838" y="3649663"/>
          <p14:tracePt t="30581" x="2247900" y="3649663"/>
          <p14:tracePt t="30597" x="2232025" y="3649663"/>
          <p14:tracePt t="30605" x="2217738" y="3649663"/>
          <p14:tracePt t="30613" x="2201863" y="3649663"/>
          <p14:tracePt t="30629" x="2193925" y="3649663"/>
          <p14:tracePt t="30637" x="2179638" y="3649663"/>
          <p14:tracePt t="30644" x="2163763" y="3649663"/>
          <p14:tracePt t="30660" x="2149475" y="3649663"/>
          <p14:tracePt t="30668" x="2133600" y="3649663"/>
          <p14:tracePt t="30684" x="2133600" y="3657600"/>
          <p14:tracePt t="30692" x="2125663" y="3657600"/>
          <p14:tracePt t="30747" x="2111375" y="3657600"/>
          <p14:tracePt t="30779" x="2095500" y="3657600"/>
          <p14:tracePt t="30795" x="2065338" y="3657600"/>
          <p14:tracePt t="30802" x="2057400" y="3657600"/>
          <p14:tracePt t="30810" x="2041525" y="3657600"/>
          <p14:tracePt t="30818" x="2011363" y="3657600"/>
          <p14:tracePt t="30826" x="1989138" y="3657600"/>
          <p14:tracePt t="30834" x="1958975" y="3649663"/>
          <p14:tracePt t="30842" x="1943100" y="3649663"/>
          <p14:tracePt t="30850" x="1920875" y="3649663"/>
          <p14:tracePt t="30858" x="1889125" y="3649663"/>
          <p14:tracePt t="30866" x="1874838" y="3649663"/>
          <p14:tracePt t="30874" x="1851025" y="3649663"/>
          <p14:tracePt t="30881" x="1820863" y="3649663"/>
          <p14:tracePt t="30890" x="1798638" y="3649663"/>
          <p14:tracePt t="30897" x="1782763" y="3649663"/>
          <p14:tracePt t="30905" x="1752600" y="3649663"/>
          <p14:tracePt t="30914" x="1730375" y="3649663"/>
          <p14:tracePt t="30925" x="1698625" y="3649663"/>
          <p14:tracePt t="30930" x="1676400" y="3649663"/>
          <p14:tracePt t="30937" x="1660525" y="3649663"/>
          <p14:tracePt t="30945" x="1630363" y="3649663"/>
          <p14:tracePt t="30953" x="1608138" y="3649663"/>
          <p14:tracePt t="30961" x="1592263" y="3649663"/>
          <p14:tracePt t="30969" x="1562100" y="3649663"/>
          <p14:tracePt t="30977" x="1554163" y="3649663"/>
          <p14:tracePt t="30985" x="1539875" y="3649663"/>
          <p14:tracePt t="30992" x="1524000" y="3649663"/>
          <p14:tracePt t="31000" x="1508125" y="3649663"/>
          <p14:tracePt t="31008" x="1493838" y="3649663"/>
          <p14:tracePt t="31016" x="1485900" y="3649663"/>
          <p14:tracePt t="31025" x="1470025" y="3649663"/>
          <p14:tracePt t="31041" x="1455738" y="3649663"/>
          <p14:tracePt t="31056" x="1439863" y="3649663"/>
          <p14:tracePt t="31079" x="1431925" y="3649663"/>
          <p14:tracePt t="31087" x="1431925" y="3657600"/>
          <p14:tracePt t="31166" x="1431925" y="3673475"/>
          <p14:tracePt t="31197" x="1439863" y="3673475"/>
          <p14:tracePt t="31205" x="1455738" y="3687763"/>
          <p14:tracePt t="31221" x="1470025" y="3687763"/>
          <p14:tracePt t="31229" x="1493838" y="3703638"/>
          <p14:tracePt t="31237" x="1524000" y="3703638"/>
          <p14:tracePt t="31244" x="1562100" y="3703638"/>
          <p14:tracePt t="31252" x="1592263" y="3717925"/>
          <p14:tracePt t="31260" x="1630363" y="3725863"/>
          <p14:tracePt t="31268" x="1684338" y="3741738"/>
          <p14:tracePt t="31276" x="1714500" y="3741738"/>
          <p14:tracePt t="31284" x="1752600" y="3756025"/>
          <p14:tracePt t="31292" x="1782763" y="3771900"/>
          <p14:tracePt t="31300" x="1820863" y="3771900"/>
          <p14:tracePt t="31308" x="1866900" y="3771900"/>
          <p14:tracePt t="31316" x="1874838" y="3779838"/>
          <p14:tracePt t="31324" x="1905000" y="3779838"/>
          <p14:tracePt t="31332" x="1935163" y="3779838"/>
          <p14:tracePt t="31340" x="1943100" y="3794125"/>
          <p14:tracePt t="31347" x="1958975" y="3794125"/>
          <p14:tracePt t="31357" x="1973263" y="3794125"/>
          <p14:tracePt t="31371" x="1989138" y="3794125"/>
          <p14:tracePt t="31387" x="2003425" y="3794125"/>
          <p14:tracePt t="31402" x="2011363" y="3794125"/>
          <p14:tracePt t="31410" x="2027238" y="3794125"/>
          <p14:tracePt t="31434" x="2041525" y="3794125"/>
          <p14:tracePt t="32358" x="2057400" y="3794125"/>
          <p14:tracePt t="32366" x="2065338" y="3794125"/>
          <p14:tracePt t="32376" x="2079625" y="3794125"/>
          <p14:tracePt t="32391" x="2095500" y="3794125"/>
          <p14:tracePt t="32398" x="2125663" y="3794125"/>
          <p14:tracePt t="32405" x="2163763" y="3794125"/>
          <p14:tracePt t="32413" x="2193925" y="3794125"/>
          <p14:tracePt t="32421" x="2217738" y="3794125"/>
          <p14:tracePt t="32429" x="2270125" y="3794125"/>
          <p14:tracePt t="32438" x="2324100" y="3794125"/>
          <p14:tracePt t="32444" x="2370138" y="3794125"/>
          <p14:tracePt t="32452" x="2392363" y="3794125"/>
          <p14:tracePt t="32460" x="2446338" y="3794125"/>
          <p14:tracePt t="32468" x="2492375" y="3794125"/>
          <p14:tracePt t="32476" x="2514600" y="3794125"/>
          <p14:tracePt t="32484" x="2560638" y="3794125"/>
          <p14:tracePt t="32492" x="2574925" y="3794125"/>
          <p14:tracePt t="32500" x="2598738" y="3794125"/>
          <p14:tracePt t="32508" x="2628900" y="3794125"/>
          <p14:tracePt t="32515" x="2636838" y="3794125"/>
          <p14:tracePt t="32525" x="2651125" y="3794125"/>
          <p14:tracePt t="32785" x="2667000" y="3794125"/>
          <p14:tracePt t="32793" x="2682875" y="3794125"/>
          <p14:tracePt t="32800" x="2705100" y="3794125"/>
          <p14:tracePt t="32808" x="2735263" y="3794125"/>
          <p14:tracePt t="32816" x="2773363" y="3779838"/>
          <p14:tracePt t="32824" x="2841625" y="3771900"/>
          <p14:tracePt t="32832" x="2925763" y="3771900"/>
          <p14:tracePt t="32841" x="3048000" y="3771900"/>
          <p14:tracePt t="32847" x="3276600" y="3771900"/>
          <p14:tracePt t="32855" x="3497263" y="3771900"/>
          <p14:tracePt t="32863" x="3635375" y="3771900"/>
          <p14:tracePt t="32874" x="3878263" y="3771900"/>
          <p14:tracePt t="32879" x="4137025" y="3771900"/>
          <p14:tracePt t="32886" x="4397375" y="3779838"/>
          <p14:tracePt t="32894" x="4625975" y="3794125"/>
          <p14:tracePt t="32902" x="4724400" y="3810000"/>
          <p14:tracePt t="32910" x="4884738" y="3840163"/>
          <p14:tracePt t="32918" x="5051425" y="3840163"/>
          <p14:tracePt t="32926" x="5181600" y="3848100"/>
          <p14:tracePt t="32934" x="5295900" y="3863975"/>
          <p14:tracePt t="32942" x="5318125" y="3863975"/>
          <p14:tracePt t="32950" x="5387975" y="3878263"/>
          <p14:tracePt t="32957" x="5456238" y="3878263"/>
          <p14:tracePt t="32966" x="5486400" y="3878263"/>
          <p14:tracePt t="32974" x="5508625" y="3878263"/>
          <p14:tracePt t="33163" x="5540375" y="3878263"/>
          <p14:tracePt t="33171" x="5562600" y="3878263"/>
          <p14:tracePt t="33179" x="5608638" y="3878263"/>
          <p14:tracePt t="33186" x="5661025" y="3878263"/>
          <p14:tracePt t="33194" x="5753100" y="3878263"/>
          <p14:tracePt t="33202" x="5799138" y="3878263"/>
          <p14:tracePt t="33210" x="5905500" y="3894138"/>
          <p14:tracePt t="33218" x="6011863" y="3908425"/>
          <p14:tracePt t="33226" x="6111875" y="3908425"/>
          <p14:tracePt t="33234" x="6218238" y="3916363"/>
          <p14:tracePt t="33242" x="6316663" y="3916363"/>
          <p14:tracePt t="33250" x="6392863" y="3916363"/>
          <p14:tracePt t="33257" x="6461125" y="3932238"/>
          <p14:tracePt t="33266" x="6492875" y="3932238"/>
          <p14:tracePt t="33274" x="6545263" y="3932238"/>
          <p14:tracePt t="33282" x="6583363" y="3932238"/>
          <p14:tracePt t="33290" x="6629400" y="3946525"/>
          <p14:tracePt t="33297" x="6651625" y="3946525"/>
          <p14:tracePt t="33305" x="6683375" y="3946525"/>
          <p14:tracePt t="33313" x="6697663" y="3946525"/>
          <p14:tracePt t="33321" x="6705600" y="3946525"/>
          <p14:tracePt t="33328" x="6721475" y="3946525"/>
          <p14:tracePt t="33336" x="6735763" y="3946525"/>
          <p14:tracePt t="33352" x="6735763" y="3962400"/>
          <p14:tracePt t="33360" x="6751638" y="3962400"/>
          <p14:tracePt t="33550" x="6751638" y="3946525"/>
          <p14:tracePt t="33590" x="6751638" y="3932238"/>
          <p14:tracePt t="33621" x="6751638" y="3916363"/>
          <p14:tracePt t="33637" x="6751638" y="3908425"/>
          <p14:tracePt t="33644" x="6751638" y="3894138"/>
          <p14:tracePt t="33652" x="6751638" y="3878263"/>
          <p14:tracePt t="33668" x="6751638" y="3863975"/>
          <p14:tracePt t="33676" x="6751638" y="3848100"/>
          <p14:tracePt t="33684" x="6751638" y="3840163"/>
          <p14:tracePt t="33700" x="6765925" y="3825875"/>
          <p14:tracePt t="33715" x="6765925" y="3810000"/>
          <p14:tracePt t="34087" x="6765925" y="3794125"/>
          <p14:tracePt t="34166" x="6765925" y="3779838"/>
          <p14:tracePt t="34213" x="6765925" y="3771900"/>
          <p14:tracePt t="34221" x="6765925" y="3756025"/>
          <p14:tracePt t="34236" x="6765925" y="3741738"/>
          <p14:tracePt t="34252" x="6765925" y="3725863"/>
          <p14:tracePt t="34284" x="6765925" y="3717925"/>
          <p14:tracePt t="34544" x="6751638" y="3717925"/>
          <p14:tracePt t="35484" x="6765925" y="3717925"/>
          <p14:tracePt t="35492" x="6789738" y="3717925"/>
          <p14:tracePt t="35500" x="6827838" y="3717925"/>
          <p14:tracePt t="35508" x="6873875" y="3717925"/>
          <p14:tracePt t="35516" x="6926263" y="3725863"/>
          <p14:tracePt t="35524" x="6956425" y="3725863"/>
          <p14:tracePt t="35531" x="6994525" y="3741738"/>
          <p14:tracePt t="35540" x="7032625" y="3741738"/>
          <p14:tracePt t="35547" x="7078663" y="3756025"/>
          <p14:tracePt t="35555" x="7102475" y="3756025"/>
          <p14:tracePt t="35563" x="7132638" y="3771900"/>
          <p14:tracePt t="35571" x="7146925" y="3771900"/>
          <p14:tracePt t="35586" x="7154863" y="3771900"/>
          <p14:tracePt t="35602" x="7170738" y="3771900"/>
          <p14:tracePt t="35610" x="7170738" y="3779838"/>
          <p14:tracePt t="36344" x="7154863" y="3771900"/>
          <p14:tracePt t="36392" x="7154863" y="3756025"/>
          <p14:tracePt t="36423" x="7154863" y="3741738"/>
          <p14:tracePt t="36431" x="7146925" y="3741738"/>
          <p14:tracePt t="36441" x="7146925" y="3725863"/>
          <p14:tracePt t="37221" x="7132638" y="3725863"/>
          <p14:tracePt t="37229" x="7116763" y="3725863"/>
          <p14:tracePt t="37237" x="7102475" y="3725863"/>
          <p14:tracePt t="37245" x="7086600" y="3725863"/>
          <p14:tracePt t="37252" x="7078663" y="3725863"/>
          <p14:tracePt t="37260" x="7064375" y="3725863"/>
          <p14:tracePt t="37268" x="7048500" y="3725863"/>
          <p14:tracePt t="37275" x="7032625" y="3725863"/>
          <p14:tracePt t="37284" x="7018338" y="3725863"/>
          <p14:tracePt t="37292" x="7010400" y="3725863"/>
          <p14:tracePt t="37307" x="6994525" y="3725863"/>
          <p14:tracePt t="37331" x="6980238" y="3725863"/>
          <p14:tracePt t="37418" x="6964363" y="3725863"/>
          <p14:tracePt t="37433" x="6956425" y="3725863"/>
          <p14:tracePt t="37449" x="6942138" y="3725863"/>
          <p14:tracePt t="37457" x="6926263" y="3725863"/>
          <p14:tracePt t="37465" x="6911975" y="3725863"/>
          <p14:tracePt t="37474" x="6896100" y="3725863"/>
          <p14:tracePt t="37481" x="6888163" y="3725863"/>
          <p14:tracePt t="37490" x="6873875" y="3725863"/>
          <p14:tracePt t="37497" x="6858000" y="3725863"/>
          <p14:tracePt t="37505" x="6842125" y="3725863"/>
          <p14:tracePt t="37521" x="6827838" y="3725863"/>
          <p14:tracePt t="37537" x="6819900" y="3725863"/>
          <p14:tracePt t="37552" x="6804025" y="3725863"/>
          <p14:tracePt t="37568" x="6789738" y="3725863"/>
          <p14:tracePt t="37584" x="6773863" y="3725863"/>
          <p14:tracePt t="37600" x="6765925" y="3725863"/>
          <p14:tracePt t="37623" x="6751638" y="3725863"/>
          <p14:tracePt t="37718" x="6751638" y="3717925"/>
          <p14:tracePt t="37749" x="6751638" y="3703638"/>
          <p14:tracePt t="37805" x="6751638" y="3687763"/>
          <p14:tracePt t="37837" x="6751638" y="3673475"/>
          <p14:tracePt t="37860" x="6751638" y="3657600"/>
          <p14:tracePt t="37876" x="6751638" y="3649663"/>
          <p14:tracePt t="37892" x="6765925" y="3635375"/>
          <p14:tracePt t="37947" x="6773863" y="3635375"/>
          <p14:tracePt t="38002" x="6773863" y="3649663"/>
          <p14:tracePt t="38010" x="6773863" y="3657600"/>
          <p14:tracePt t="38018" x="6773863" y="3673475"/>
          <p14:tracePt t="38026" x="6773863" y="3687763"/>
          <p14:tracePt t="38034" x="6773863" y="3703638"/>
          <p14:tracePt t="38041" x="6773863" y="3717925"/>
          <p14:tracePt t="38049" x="6773863" y="3741738"/>
          <p14:tracePt t="38057" x="6773863" y="3756025"/>
          <p14:tracePt t="38065" x="6773863" y="3771900"/>
          <p14:tracePt t="38081" x="6773863" y="3779838"/>
          <p14:tracePt t="38105" x="6773863" y="3794125"/>
          <p14:tracePt t="38144" x="6765925" y="3794125"/>
          <p14:tracePt t="38168" x="6751638" y="3794125"/>
          <p14:tracePt t="38176" x="6751638" y="3779838"/>
          <p14:tracePt t="38184" x="6735763" y="3779838"/>
          <p14:tracePt t="38192" x="6721475" y="3771900"/>
          <p14:tracePt t="38200" x="6721475" y="3756025"/>
          <p14:tracePt t="38208" x="6705600" y="3725863"/>
          <p14:tracePt t="38216" x="6697663" y="3717925"/>
          <p14:tracePt t="38224" x="6697663" y="3687763"/>
          <p14:tracePt t="38240" x="6683375" y="3673475"/>
          <p14:tracePt t="38247" x="6683375" y="3657600"/>
          <p14:tracePt t="38271" x="6683375" y="3649663"/>
          <p14:tracePt t="38350" x="6683375" y="3657600"/>
          <p14:tracePt t="38358" x="6697663" y="3673475"/>
          <p14:tracePt t="38365" x="6697663" y="3687763"/>
          <p14:tracePt t="38374" x="6697663" y="3703638"/>
          <p14:tracePt t="38381" x="6705600" y="3717925"/>
          <p14:tracePt t="38389" x="6705600" y="3725863"/>
          <p14:tracePt t="38397" x="6721475" y="3741738"/>
          <p14:tracePt t="38404" x="6721475" y="3756025"/>
          <p14:tracePt t="38412" x="6735763" y="3771900"/>
          <p14:tracePt t="38429" x="6735763" y="3779838"/>
          <p14:tracePt t="42293" x="6751638" y="3779838"/>
          <p14:tracePt t="42302" x="6765925" y="3779838"/>
          <p14:tracePt t="42309" x="6773863" y="3779838"/>
          <p14:tracePt t="42317" x="6804025" y="3779838"/>
          <p14:tracePt t="42325" x="6819900" y="3779838"/>
          <p14:tracePt t="42333" x="6842125" y="3779838"/>
          <p14:tracePt t="42341" x="6873875" y="3779838"/>
          <p14:tracePt t="42348" x="6896100" y="3779838"/>
          <p14:tracePt t="42357" x="6926263" y="3779838"/>
          <p14:tracePt t="42364" x="6956425" y="3779838"/>
          <p14:tracePt t="42372" x="6994525" y="3779838"/>
          <p14:tracePt t="42380" x="7010400" y="3779838"/>
          <p14:tracePt t="42390" x="7032625" y="3779838"/>
          <p14:tracePt t="42395" x="7064375" y="3779838"/>
          <p14:tracePt t="42403" x="7078663" y="3794125"/>
          <p14:tracePt t="42411" x="7102475" y="3794125"/>
          <p14:tracePt t="42419" x="7132638" y="3794125"/>
          <p14:tracePt t="42427" x="7146925" y="3794125"/>
          <p14:tracePt t="42435" x="7154863" y="3794125"/>
          <p14:tracePt t="42443" x="7185025" y="3794125"/>
          <p14:tracePt t="42451" x="7200900" y="3794125"/>
          <p14:tracePt t="42459" x="7223125" y="3794125"/>
          <p14:tracePt t="42466" x="7239000" y="3794125"/>
          <p14:tracePt t="42483" x="7254875" y="3794125"/>
          <p14:tracePt t="42491" x="7269163" y="3794125"/>
          <p14:tracePt t="42498" x="7277100" y="3794125"/>
          <p14:tracePt t="42507" x="7292975" y="3794125"/>
          <p14:tracePt t="42514" x="7307263" y="3794125"/>
          <p14:tracePt t="42530" x="7323138" y="3794125"/>
          <p14:tracePt t="42546" x="7337425" y="3794125"/>
          <p14:tracePt t="42554" x="7345363" y="3794125"/>
          <p14:tracePt t="42577" x="7361238" y="3794125"/>
          <p14:tracePt t="42593" x="7375525" y="3794125"/>
          <p14:tracePt t="42608" x="7391400" y="3794125"/>
          <p14:tracePt t="42616" x="7399338" y="3794125"/>
          <p14:tracePt t="42632" x="7413625" y="3779838"/>
          <p14:tracePt t="42648" x="7429500" y="3779838"/>
          <p14:tracePt t="42657" x="7445375" y="3779838"/>
          <p14:tracePt t="42672" x="7459663" y="3779838"/>
          <p14:tracePt t="42680" x="7467600" y="3771900"/>
          <p14:tracePt t="42696" x="7483475" y="3756025"/>
          <p14:tracePt t="42711" x="7497763" y="3756025"/>
          <p14:tracePt t="42727" x="7497763" y="3741738"/>
          <p14:tracePt t="42735" x="7513638" y="3741738"/>
          <p14:tracePt t="42798" x="7513638" y="3725863"/>
          <p14:tracePt t="42861" x="7513638" y="3717925"/>
          <p14:tracePt t="42877" x="7513638" y="3703638"/>
          <p14:tracePt t="42893" x="7497763" y="3703638"/>
          <p14:tracePt t="42901" x="7497763" y="3687763"/>
          <p14:tracePt t="42909" x="7483475" y="3673475"/>
          <p14:tracePt t="42917" x="7467600" y="3673475"/>
          <p14:tracePt t="42924" x="7459663" y="3657600"/>
          <p14:tracePt t="42932" x="7445375" y="3657600"/>
          <p14:tracePt t="42941" x="7413625" y="3649663"/>
          <p14:tracePt t="42948" x="7391400" y="3635375"/>
          <p14:tracePt t="42957" x="7361238" y="3635375"/>
          <p14:tracePt t="42964" x="7307263" y="3619500"/>
          <p14:tracePt t="42971" x="7269163" y="3603625"/>
          <p14:tracePt t="42980" x="7223125" y="3603625"/>
          <p14:tracePt t="42988" x="7185025" y="3589338"/>
          <p14:tracePt t="42996" x="7154863" y="3589338"/>
          <p14:tracePt t="43004" x="7116763" y="3581400"/>
          <p14:tracePt t="43012" x="7086600" y="3581400"/>
          <p14:tracePt t="43020" x="7064375" y="3581400"/>
          <p14:tracePt t="43028" x="7032625" y="3565525"/>
          <p14:tracePt t="43036" x="7018338" y="3565525"/>
          <p14:tracePt t="43043" x="7010400" y="3565525"/>
          <p14:tracePt t="43051" x="6994525" y="3565525"/>
          <p14:tracePt t="43067" x="6980238" y="3565525"/>
          <p14:tracePt t="43075" x="6964363" y="3565525"/>
          <p14:tracePt t="43083" x="6956425" y="3565525"/>
          <p14:tracePt t="43091" x="6942138" y="3565525"/>
          <p14:tracePt t="43099" x="6926263" y="3581400"/>
          <p14:tracePt t="43107" x="6896100" y="3581400"/>
          <p14:tracePt t="43114" x="6888163" y="3589338"/>
          <p14:tracePt t="43123" x="6842125" y="3603625"/>
          <p14:tracePt t="43130" x="6827838" y="3603625"/>
          <p14:tracePt t="43138" x="6804025" y="3619500"/>
          <p14:tracePt t="43146" x="6773863" y="3635375"/>
          <p14:tracePt t="43154" x="6765925" y="3635375"/>
          <p14:tracePt t="43162" x="6735763" y="3649663"/>
          <p14:tracePt t="43170" x="6705600" y="3657600"/>
          <p14:tracePt t="43178" x="6697663" y="3657600"/>
          <p14:tracePt t="43185" x="6667500" y="3673475"/>
          <p14:tracePt t="43193" x="6637338" y="3673475"/>
          <p14:tracePt t="43201" x="6629400" y="3687763"/>
          <p14:tracePt t="43211" x="6613525" y="3687763"/>
          <p14:tracePt t="43217" x="6599238" y="3703638"/>
          <p14:tracePt t="43233" x="6583363" y="3717925"/>
          <p14:tracePt t="43241" x="6575425" y="3717925"/>
          <p14:tracePt t="43249" x="6575425" y="3725863"/>
          <p14:tracePt t="43257" x="6575425" y="3741738"/>
          <p14:tracePt t="43280" x="6561138" y="3756025"/>
          <p14:tracePt t="43319" x="6561138" y="3771900"/>
          <p14:tracePt t="43343" x="6575425" y="3779838"/>
          <p14:tracePt t="43359" x="6575425" y="3794125"/>
          <p14:tracePt t="43367" x="6583363" y="3810000"/>
          <p14:tracePt t="43375" x="6599238" y="3810000"/>
          <p14:tracePt t="43383" x="6613525" y="3825875"/>
          <p14:tracePt t="43391" x="6629400" y="3840163"/>
          <p14:tracePt t="43398" x="6651625" y="3840163"/>
          <p14:tracePt t="43407" x="6683375" y="3848100"/>
          <p14:tracePt t="43414" x="6721475" y="3848100"/>
          <p14:tracePt t="43422" x="6765925" y="3848100"/>
          <p14:tracePt t="43430" x="6804025" y="3848100"/>
          <p14:tracePt t="43440" x="6819900" y="3848100"/>
          <p14:tracePt t="43446" x="6858000" y="3848100"/>
          <p14:tracePt t="43453" x="6896100" y="3848100"/>
          <p14:tracePt t="43461" x="6942138" y="3848100"/>
          <p14:tracePt t="43469" x="7010400" y="3848100"/>
          <p14:tracePt t="43477" x="7048500" y="3848100"/>
          <p14:tracePt t="43485" x="7086600" y="3848100"/>
          <p14:tracePt t="43493" x="7132638" y="3848100"/>
          <p14:tracePt t="43501" x="7170738" y="3848100"/>
          <p14:tracePt t="43509" x="7185025" y="3848100"/>
          <p14:tracePt t="43516" x="7223125" y="3848100"/>
          <p14:tracePt t="43524" x="7254875" y="3848100"/>
          <p14:tracePt t="43532" x="7292975" y="3848100"/>
          <p14:tracePt t="43541" x="7323138" y="3848100"/>
          <p14:tracePt t="43548" x="7337425" y="3848100"/>
          <p14:tracePt t="43557" x="7361238" y="3840163"/>
          <p14:tracePt t="43564" x="7375525" y="3840163"/>
          <p14:tracePt t="43573" x="7391400" y="3840163"/>
          <p14:tracePt t="43588" x="7399338" y="3840163"/>
          <p14:tracePt t="43619" x="7399338" y="3825875"/>
          <p14:tracePt t="43628" x="7413625" y="3825875"/>
          <p14:tracePt t="45324" x="7399338" y="3825875"/>
          <p14:tracePt t="45333" x="7391400" y="3825875"/>
          <p14:tracePt t="45342" x="7375525" y="3825875"/>
          <p14:tracePt t="45348" x="7361238" y="3825875"/>
          <p14:tracePt t="45357" x="7345363" y="3825875"/>
          <p14:tracePt t="45364" x="7337425" y="3825875"/>
          <p14:tracePt t="45372" x="7292975" y="3825875"/>
          <p14:tracePt t="45379" x="7269163" y="3840163"/>
          <p14:tracePt t="45387" x="7239000" y="3840163"/>
          <p14:tracePt t="45395" x="7185025" y="3840163"/>
          <p14:tracePt t="45403" x="7132638" y="3848100"/>
          <p14:tracePt t="45411" x="7010400" y="3848100"/>
          <p14:tracePt t="45419" x="6926263" y="3848100"/>
          <p14:tracePt t="45427" x="6789738" y="3863975"/>
          <p14:tracePt t="45435" x="6637338" y="3878263"/>
          <p14:tracePt t="45443" x="6461125" y="3878263"/>
          <p14:tracePt t="45451" x="6256338" y="3878263"/>
          <p14:tracePt t="45459" x="5875338" y="3878263"/>
          <p14:tracePt t="45466" x="5562600" y="3894138"/>
          <p14:tracePt t="45474" x="5227638" y="3908425"/>
          <p14:tracePt t="45482" x="4816475" y="3932238"/>
          <p14:tracePt t="45491" x="4411663" y="3970338"/>
          <p14:tracePt t="45498" x="4000500" y="4030663"/>
          <p14:tracePt t="45507" x="3581400" y="4084638"/>
          <p14:tracePt t="45515" x="3413125" y="4098925"/>
          <p14:tracePt t="45524" x="3306763" y="4106863"/>
          <p14:tracePt t="45530" x="3063875" y="4152900"/>
          <p14:tracePt t="45540" x="2873375" y="4160838"/>
          <p14:tracePt t="45546" x="2819400" y="4175125"/>
          <p14:tracePt t="45557" x="2705100" y="4175125"/>
          <p14:tracePt t="45562" x="2636838" y="4191000"/>
          <p14:tracePt t="45573" x="2582863" y="4191000"/>
          <p14:tracePt t="45577" x="2560638" y="4191000"/>
          <p14:tracePt t="45853" x="2544763" y="4191000"/>
          <p14:tracePt t="45861" x="2514600" y="4191000"/>
          <p14:tracePt t="45869" x="2460625" y="4191000"/>
          <p14:tracePt t="45877" x="2408238" y="4191000"/>
          <p14:tracePt t="45885" x="2354263" y="4191000"/>
          <p14:tracePt t="45893" x="2301875" y="4191000"/>
          <p14:tracePt t="45901" x="2247900" y="4191000"/>
          <p14:tracePt t="45909" x="2179638" y="4191000"/>
          <p14:tracePt t="45917" x="2125663" y="4191000"/>
          <p14:tracePt t="45925" x="2095500" y="4191000"/>
          <p14:tracePt t="45933" x="2057400" y="4191000"/>
          <p14:tracePt t="45941" x="2011363" y="4191000"/>
          <p14:tracePt t="45948" x="1973263" y="4191000"/>
          <p14:tracePt t="45958" x="1943100" y="4191000"/>
          <p14:tracePt t="45964" x="1920875" y="4191000"/>
          <p14:tracePt t="45974" x="1889125" y="4191000"/>
          <p14:tracePt t="45980" x="1866900" y="4191000"/>
          <p14:tracePt t="45988" x="1836738" y="4206875"/>
          <p14:tracePt t="45996" x="1820863" y="4206875"/>
          <p14:tracePt t="46004" x="1812925" y="4206875"/>
          <p14:tracePt t="46012" x="1782763" y="4206875"/>
          <p14:tracePt t="46020" x="1768475" y="4206875"/>
          <p14:tracePt t="46027" x="1744663" y="4206875"/>
          <p14:tracePt t="46035" x="1730375" y="4206875"/>
          <p14:tracePt t="46043" x="1714500" y="4206875"/>
          <p14:tracePt t="46051" x="1684338" y="4206875"/>
          <p14:tracePt t="46059" x="1676400" y="4206875"/>
          <p14:tracePt t="46067" x="1660525" y="4206875"/>
          <p14:tracePt t="46075" x="1646238" y="4206875"/>
          <p14:tracePt t="46083" x="1630363" y="4206875"/>
          <p14:tracePt t="46099" x="1622425" y="4206875"/>
          <p14:tracePt t="46107" x="1608138" y="4206875"/>
          <p14:tracePt t="46115" x="1592263" y="4206875"/>
          <p14:tracePt t="46124" x="1577975" y="4206875"/>
          <p14:tracePt t="46138" x="1562100" y="4206875"/>
          <p14:tracePt t="46146" x="1554163" y="4206875"/>
          <p14:tracePt t="46162" x="1539875" y="4206875"/>
          <p14:tracePt t="46209" x="1524000" y="4206875"/>
          <p14:tracePt t="46304" x="1508125" y="4206875"/>
          <p14:tracePt t="46328" x="1493838" y="4206875"/>
          <p14:tracePt t="46343" x="1485900" y="4206875"/>
          <p14:tracePt t="46360" x="1485900" y="4191000"/>
          <p14:tracePt t="46596" x="1493838" y="4191000"/>
          <p14:tracePt t="46635" x="1508125" y="4191000"/>
          <p14:tracePt t="46690" x="1524000" y="4191000"/>
          <p14:tracePt t="47109" x="1539875" y="4191000"/>
          <p14:tracePt t="47117" x="1562100" y="4191000"/>
          <p14:tracePt t="47125" x="1592263" y="4191000"/>
          <p14:tracePt t="47133" x="1630363" y="4175125"/>
          <p14:tracePt t="47141" x="1676400" y="4160838"/>
          <p14:tracePt t="47148" x="1730375" y="4160838"/>
          <p14:tracePt t="47157" x="1782763" y="4160838"/>
          <p14:tracePt t="47164" x="1812925" y="4152900"/>
          <p14:tracePt t="47172" x="1889125" y="4152900"/>
          <p14:tracePt t="47179" x="1935163" y="4137025"/>
          <p14:tracePt t="47192" x="1958975" y="4137025"/>
          <p14:tracePt t="47198" x="2003425" y="4137025"/>
          <p14:tracePt t="47203" x="2041525" y="4137025"/>
          <p14:tracePt t="47211" x="2079625" y="4137025"/>
          <p14:tracePt t="47219" x="2125663" y="4137025"/>
          <p14:tracePt t="47227" x="2149475" y="4137025"/>
          <p14:tracePt t="47235" x="2179638" y="4137025"/>
          <p14:tracePt t="47243" x="2217738" y="4137025"/>
          <p14:tracePt t="47250" x="2247900" y="4137025"/>
          <p14:tracePt t="47259" x="2255838" y="4137025"/>
          <p14:tracePt t="47266" x="2286000" y="4137025"/>
          <p14:tracePt t="47274" x="2301875" y="4137025"/>
          <p14:tracePt t="47282" x="2316163" y="4137025"/>
          <p14:tracePt t="47298" x="2324100" y="4137025"/>
          <p14:tracePt t="47314" x="2339975" y="4137025"/>
          <p14:tracePt t="47424" x="2354263" y="4137025"/>
          <p14:tracePt t="48000" x="2339975" y="4137025"/>
          <p14:tracePt t="48033" x="2324100" y="4137025"/>
          <p14:tracePt t="48041" x="2316163" y="4137025"/>
          <p14:tracePt t="48048" x="2286000" y="4137025"/>
          <p14:tracePt t="48057" x="2270125" y="4137025"/>
          <p14:tracePt t="48064" x="2232025" y="4137025"/>
          <p14:tracePt t="48072" x="2201863" y="4137025"/>
          <p14:tracePt t="48080" x="2163763" y="4137025"/>
          <p14:tracePt t="48088" x="2111375" y="4137025"/>
          <p14:tracePt t="48096" x="2057400" y="4137025"/>
          <p14:tracePt t="48103" x="2003425" y="4137025"/>
          <p14:tracePt t="48112" x="1943100" y="4137025"/>
          <p14:tracePt t="48119" x="1920875" y="4137025"/>
          <p14:tracePt t="48128" x="1866900" y="4137025"/>
          <p14:tracePt t="48135" x="1820863" y="4137025"/>
          <p14:tracePt t="48143" x="1752600" y="4137025"/>
          <p14:tracePt t="48151" x="1730375" y="4137025"/>
          <p14:tracePt t="48159" x="1684338" y="4137025"/>
          <p14:tracePt t="48167" x="1660525" y="4137025"/>
          <p14:tracePt t="48175" x="1630363" y="4137025"/>
          <p14:tracePt t="48183" x="1608138" y="4137025"/>
          <p14:tracePt t="48191" x="1562100" y="4137025"/>
          <p14:tracePt t="48198" x="1554163" y="4137025"/>
          <p14:tracePt t="48208" x="1539875" y="4137025"/>
          <p14:tracePt t="48215" x="1508125" y="4137025"/>
          <p14:tracePt t="48224" x="1493838" y="4137025"/>
          <p14:tracePt t="48231" x="1485900" y="4137025"/>
          <p14:tracePt t="48240" x="1470025" y="4137025"/>
          <p14:tracePt t="48254" x="1455738" y="4137025"/>
          <p14:tracePt t="48270" x="1439863" y="4137025"/>
          <p14:tracePt t="48286" x="1439863" y="4122738"/>
          <p14:tracePt t="48301" x="1431925" y="4122738"/>
          <p14:tracePt t="48498" x="1439863" y="4122738"/>
          <p14:tracePt t="48562" x="1455738" y="4122738"/>
          <p14:tracePt t="48593" x="1485900" y="4122738"/>
          <p14:tracePt t="48601" x="1493838" y="4122738"/>
          <p14:tracePt t="48609" x="1524000" y="4122738"/>
          <p14:tracePt t="48617" x="1562100" y="4122738"/>
          <p14:tracePt t="48624" x="1592263" y="4122738"/>
          <p14:tracePt t="48632" x="1646238" y="4122738"/>
          <p14:tracePt t="48641" x="1698625" y="4122738"/>
          <p14:tracePt t="48648" x="1768475" y="4122738"/>
          <p14:tracePt t="48657" x="1820863" y="4122738"/>
          <p14:tracePt t="48664" x="1889125" y="4122738"/>
          <p14:tracePt t="48672" x="1958975" y="4122738"/>
          <p14:tracePt t="48680" x="2011363" y="4122738"/>
          <p14:tracePt t="48690" x="2041525" y="4122738"/>
          <p14:tracePt t="48695" x="2111375" y="4122738"/>
          <p14:tracePt t="48703" x="2149475" y="4122738"/>
          <p14:tracePt t="48711" x="2179638" y="4122738"/>
          <p14:tracePt t="48719" x="2201863" y="4122738"/>
          <p14:tracePt t="48727" x="2232025" y="4122738"/>
          <p14:tracePt t="48735" x="2247900" y="4122738"/>
          <p14:tracePt t="48743" x="2270125" y="4122738"/>
          <p14:tracePt t="48750" x="2286000" y="4122738"/>
          <p14:tracePt t="48759" x="2301875" y="4122738"/>
          <p14:tracePt t="48774" x="2316163" y="4122738"/>
          <p14:tracePt t="48798" x="2324100" y="4122738"/>
          <p14:tracePt t="48830" x="2339975" y="4106863"/>
          <p14:tracePt t="49344" x="2354263" y="4106863"/>
          <p14:tracePt t="49352" x="2384425" y="4106863"/>
          <p14:tracePt t="49359" x="2408238" y="4106863"/>
          <p14:tracePt t="49368" x="2460625" y="4106863"/>
          <p14:tracePt t="49376" x="2574925" y="4106863"/>
          <p14:tracePt t="49383" x="2667000" y="4106863"/>
          <p14:tracePt t="49391" x="2789238" y="4106863"/>
          <p14:tracePt t="49399" x="2955925" y="4106863"/>
          <p14:tracePt t="49407" x="3276600" y="4106863"/>
          <p14:tracePt t="49414" x="3527425" y="4106863"/>
          <p14:tracePt t="49422" x="3657600" y="4106863"/>
          <p14:tracePt t="49430" x="3908425" y="4106863"/>
          <p14:tracePt t="49440" x="4160838" y="4122738"/>
          <p14:tracePt t="49445" x="4397375" y="4137025"/>
          <p14:tracePt t="49453" x="4610100" y="4137025"/>
          <p14:tracePt t="49461" x="4792663" y="4137025"/>
          <p14:tracePt t="49469" x="4968875" y="4137025"/>
          <p14:tracePt t="49477" x="5127625" y="4137025"/>
          <p14:tracePt t="49485" x="5197475" y="4137025"/>
          <p14:tracePt t="49493" x="5318125" y="4137025"/>
          <p14:tracePt t="49500" x="5432425" y="4137025"/>
          <p14:tracePt t="49508" x="5470525" y="4137025"/>
          <p14:tracePt t="49517" x="5540375" y="4137025"/>
          <p14:tracePt t="49524" x="5592763" y="4137025"/>
          <p14:tracePt t="49532" x="5630863" y="4137025"/>
          <p14:tracePt t="49541" x="5661025" y="4137025"/>
          <p14:tracePt t="49548" x="5661025" y="4152900"/>
          <p14:tracePt t="49730" x="5676900" y="4152900"/>
          <p14:tracePt t="49737" x="5699125" y="4152900"/>
          <p14:tracePt t="49745" x="5745163" y="4152900"/>
          <p14:tracePt t="49753" x="5783263" y="4137025"/>
          <p14:tracePt t="49761" x="5821363" y="4137025"/>
          <p14:tracePt t="49769" x="5867400" y="4137025"/>
          <p14:tracePt t="49777" x="5943600" y="4137025"/>
          <p14:tracePt t="49785" x="6027738" y="4137025"/>
          <p14:tracePt t="49793" x="6126163" y="4122738"/>
          <p14:tracePt t="49801" x="6218238" y="4122738"/>
          <p14:tracePt t="49808" x="6286500" y="4122738"/>
          <p14:tracePt t="49816" x="6384925" y="4122738"/>
          <p14:tracePt t="49825" x="6446838" y="4122738"/>
          <p14:tracePt t="49832" x="6492875" y="4122738"/>
          <p14:tracePt t="49841" x="6545263" y="4122738"/>
          <p14:tracePt t="49848" x="6599238" y="4122738"/>
          <p14:tracePt t="49857" x="6629400" y="4122738"/>
          <p14:tracePt t="49864" x="6651625" y="4122738"/>
          <p14:tracePt t="49872" x="6667500" y="4122738"/>
          <p14:tracePt t="49880" x="6683375" y="4122738"/>
          <p14:tracePt t="49890" x="6697663" y="4122738"/>
          <p14:tracePt t="49903" x="6705600" y="4122738"/>
          <p14:tracePt t="50179" x="6721475" y="4122738"/>
          <p14:tracePt t="50211" x="6735763" y="4122738"/>
          <p14:tracePt t="50243" x="6751638" y="4122738"/>
          <p14:tracePt t="50457" x="6765925" y="4122738"/>
          <p14:tracePt t="50472" x="6773863" y="4122738"/>
          <p14:tracePt t="50480" x="6789738" y="4122738"/>
          <p14:tracePt t="50488" x="6804025" y="4122738"/>
          <p14:tracePt t="50496" x="6819900" y="4122738"/>
          <p14:tracePt t="50503" x="6827838" y="4122738"/>
          <p14:tracePt t="50511" x="6842125" y="4122738"/>
          <p14:tracePt t="50519" x="6873875" y="4122738"/>
          <p14:tracePt t="50527" x="6888163" y="4122738"/>
          <p14:tracePt t="50534" x="6896100" y="4122738"/>
          <p14:tracePt t="50543" x="6926263" y="4122738"/>
          <p14:tracePt t="50550" x="6956425" y="4137025"/>
          <p14:tracePt t="50558" x="6964363" y="4137025"/>
          <p14:tracePt t="50566" x="6980238" y="4137025"/>
          <p14:tracePt t="50574" x="6994525" y="4137025"/>
          <p14:tracePt t="50582" x="7010400" y="4137025"/>
          <p14:tracePt t="50591" x="7018338" y="4137025"/>
          <p14:tracePt t="50598" x="7032625" y="4137025"/>
          <p14:tracePt t="50613" x="7048500" y="4137025"/>
          <p14:tracePt t="50622" x="7064375" y="4137025"/>
          <p14:tracePt t="50640" x="7078663" y="4137025"/>
          <p14:tracePt t="50645" x="7086600" y="4137025"/>
          <p14:tracePt t="50661" x="7102475" y="4137025"/>
          <p14:tracePt t="50685" x="7116763" y="4137025"/>
          <p14:tracePt t="50708" x="7132638" y="4137025"/>
          <p14:tracePt t="50732" x="7146925" y="4137025"/>
          <p14:tracePt t="50757" x="7154863" y="4137025"/>
          <p14:tracePt t="50764" x="7170738" y="4137025"/>
          <p14:tracePt t="50787" x="7185025" y="4137025"/>
          <p14:tracePt t="50795" x="7200900" y="4137025"/>
          <p14:tracePt t="50811" x="7208838" y="4137025"/>
          <p14:tracePt t="50819" x="7223125" y="4137025"/>
          <p14:tracePt t="50835" x="7239000" y="4137025"/>
          <p14:tracePt t="50850" x="7254875" y="4137025"/>
          <p14:tracePt t="50867" x="7269163" y="4137025"/>
          <p14:tracePt t="50882" x="7277100" y="4137025"/>
          <p14:tracePt t="52240" x="7269163" y="4152900"/>
          <p14:tracePt t="52248" x="7254875" y="4160838"/>
          <p14:tracePt t="52264" x="7239000" y="4175125"/>
          <p14:tracePt t="52272" x="7239000" y="4191000"/>
          <p14:tracePt t="52279" x="7223125" y="4206875"/>
          <p14:tracePt t="52292" x="7208838" y="4221163"/>
          <p14:tracePt t="52299" x="7200900" y="4229100"/>
          <p14:tracePt t="52304" x="7185025" y="4244975"/>
          <p14:tracePt t="52311" x="7170738" y="4259263"/>
          <p14:tracePt t="52319" x="7146925" y="4275138"/>
          <p14:tracePt t="52327" x="7116763" y="4297363"/>
          <p14:tracePt t="52335" x="7086600" y="4313238"/>
          <p14:tracePt t="52342" x="7064375" y="4327525"/>
          <p14:tracePt t="52350" x="7018338" y="4343400"/>
          <p14:tracePt t="52358" x="6964363" y="4351338"/>
          <p14:tracePt t="52366" x="6911975" y="4351338"/>
          <p14:tracePt t="52374" x="6827838" y="4381500"/>
          <p14:tracePt t="52382" x="6705600" y="4411663"/>
          <p14:tracePt t="52391" x="6599238" y="4419600"/>
          <p14:tracePt t="52398" x="6530975" y="4435475"/>
          <p14:tracePt t="52407" x="6423025" y="4449763"/>
          <p14:tracePt t="52414" x="6316663" y="4449763"/>
          <p14:tracePt t="52424" x="6194425" y="4479925"/>
          <p14:tracePt t="52429" x="6003925" y="4487863"/>
          <p14:tracePt t="52441" x="5875338" y="4503738"/>
          <p14:tracePt t="52445" x="5753100" y="4533900"/>
          <p14:tracePt t="52457" x="5676900" y="4533900"/>
          <p14:tracePt t="52461" x="5470525" y="4556125"/>
          <p14:tracePt t="52473" x="5334000" y="4572000"/>
          <p14:tracePt t="52477" x="5173663" y="4587875"/>
          <p14:tracePt t="52490" x="5021263" y="4602163"/>
          <p14:tracePt t="52494" x="4937125" y="4610100"/>
          <p14:tracePt t="52507" x="4816475" y="4610100"/>
          <p14:tracePt t="52510" x="4670425" y="4625975"/>
          <p14:tracePt t="52524" x="4533900" y="4640263"/>
          <p14:tracePt t="52525" x="4411663" y="4640263"/>
          <p14:tracePt t="52532" x="4297363" y="4656138"/>
          <p14:tracePt t="52541" x="4191000" y="4656138"/>
          <p14:tracePt t="52548" x="4106863" y="4656138"/>
          <p14:tracePt t="52558" x="4030663" y="4656138"/>
          <p14:tracePt t="52564" x="3962400" y="4656138"/>
          <p14:tracePt t="52574" x="3894138" y="4656138"/>
          <p14:tracePt t="52579" x="3878263" y="4656138"/>
          <p14:tracePt t="52591" x="3825875" y="4656138"/>
          <p14:tracePt t="52596" x="3779838" y="4656138"/>
          <p14:tracePt t="52607" x="3756025" y="4656138"/>
          <p14:tracePt t="52611" x="3725863" y="4656138"/>
          <p14:tracePt t="52623" x="3717925" y="4656138"/>
          <p14:tracePt t="52627" x="3703638" y="4656138"/>
          <p14:tracePt t="52640" x="3703638" y="4670425"/>
          <p14:tracePt t="53141" x="3687763" y="4670425"/>
          <p14:tracePt t="53164" x="3673475" y="4670425"/>
          <p14:tracePt t="53171" x="3673475" y="4678363"/>
          <p14:tracePt t="53195" x="3657600" y="4678363"/>
          <p14:tracePt t="53203" x="3657600" y="4694238"/>
          <p14:tracePt t="54190" x="3635375" y="4694238"/>
          <p14:tracePt t="54198" x="3619500" y="4694238"/>
          <p14:tracePt t="54207" x="3581400" y="4694238"/>
          <p14:tracePt t="54214" x="3565525" y="4694238"/>
          <p14:tracePt t="54222" x="3527425" y="4694238"/>
          <p14:tracePt t="54230" x="3497263" y="4694238"/>
          <p14:tracePt t="54237" x="3467100" y="4694238"/>
          <p14:tracePt t="54245" x="3444875" y="4694238"/>
          <p14:tracePt t="54253" x="3413125" y="4694238"/>
          <p14:tracePt t="54261" x="3390900" y="4694238"/>
          <p14:tracePt t="54269" x="3375025" y="4694238"/>
          <p14:tracePt t="54276" x="3360738" y="4694238"/>
          <p14:tracePt t="54284" x="3344863" y="4694238"/>
          <p14:tracePt t="54308" x="3336925" y="4694238"/>
          <p14:tracePt t="54340" x="3322638" y="4694238"/>
          <p14:tracePt t="54357" x="3306763" y="4694238"/>
          <p14:tracePt t="54371" x="3292475" y="4694238"/>
          <p14:tracePt t="54379" x="3276600" y="4694238"/>
          <p14:tracePt t="54387" x="3268663" y="4694238"/>
          <p14:tracePt t="54403" x="3254375" y="4708525"/>
          <p14:tracePt t="54411" x="3238500" y="4708525"/>
          <p14:tracePt t="54419" x="3222625" y="4708525"/>
          <p14:tracePt t="54426" x="3200400" y="4708525"/>
          <p14:tracePt t="54434" x="3184525" y="4708525"/>
          <p14:tracePt t="54442" x="3170238" y="4708525"/>
          <p14:tracePt t="54450" x="3146425" y="4724400"/>
          <p14:tracePt t="54458" x="3132138" y="4724400"/>
          <p14:tracePt t="54466" x="3101975" y="4724400"/>
          <p14:tracePt t="54474" x="3078163" y="4724400"/>
          <p14:tracePt t="54482" x="3048000" y="4724400"/>
          <p14:tracePt t="54490" x="3009900" y="4732338"/>
          <p14:tracePt t="54498" x="2979738" y="4732338"/>
          <p14:tracePt t="54507" x="2941638" y="4732338"/>
          <p14:tracePt t="54514" x="2911475" y="4732338"/>
          <p14:tracePt t="54522" x="2857500" y="4746625"/>
          <p14:tracePt t="54530" x="2827338" y="4746625"/>
          <p14:tracePt t="54541" x="2803525" y="4762500"/>
          <p14:tracePt t="54546" x="2773363" y="4762500"/>
          <p14:tracePt t="54554" x="2735263" y="4762500"/>
          <p14:tracePt t="54561" x="2705100" y="4778375"/>
          <p14:tracePt t="54569" x="2697163" y="4778375"/>
          <p14:tracePt t="54577" x="2667000" y="4778375"/>
          <p14:tracePt t="54585" x="2651125" y="4778375"/>
          <p14:tracePt t="54593" x="2636838" y="4792663"/>
          <p14:tracePt t="54608" x="2628900" y="4792663"/>
          <p14:tracePt t="54657" x="2613025" y="4792663"/>
          <p14:tracePt t="54727" x="2598738" y="4792663"/>
          <p14:tracePt t="54735" x="2582863" y="4792663"/>
          <p14:tracePt t="54743" x="2582863" y="4800600"/>
          <p14:tracePt t="54751" x="2574925" y="4800600"/>
          <p14:tracePt t="54759" x="2544763" y="4800600"/>
          <p14:tracePt t="54766" x="2530475" y="4800600"/>
          <p14:tracePt t="54774" x="2514600" y="4800600"/>
          <p14:tracePt t="54783" x="2506663" y="4800600"/>
          <p14:tracePt t="54790" x="2492375" y="4800600"/>
          <p14:tracePt t="54798" x="2476500" y="4800600"/>
          <p14:tracePt t="54807" x="2460625" y="4800600"/>
          <p14:tracePt t="54814" x="2446338" y="4800600"/>
          <p14:tracePt t="54829" x="2438400" y="4800600"/>
          <p14:tracePt t="54837" x="2422525" y="4800600"/>
          <p14:tracePt t="54900" x="2422525" y="4816475"/>
          <p14:tracePt t="55604" x="2408238" y="4816475"/>
          <p14:tracePt t="55627" x="2408238" y="4830763"/>
          <p14:tracePt t="55635" x="2392363" y="4830763"/>
          <p14:tracePt t="55659" x="2392363" y="4846638"/>
          <p14:tracePt t="55674" x="2384425" y="4846638"/>
          <p14:tracePt t="55698" x="2384425" y="4860925"/>
          <p14:tracePt t="55777" x="2370138" y="4860925"/>
          <p14:tracePt t="55966" x="2384425" y="4860925"/>
          <p14:tracePt t="56977" x="2392363" y="4860925"/>
          <p14:tracePt t="56985" x="2408238" y="4860925"/>
          <p14:tracePt t="56993" x="2438400" y="4868863"/>
          <p14:tracePt t="57001" x="2460625" y="4868863"/>
          <p14:tracePt t="57009" x="2492375" y="4884738"/>
          <p14:tracePt t="57016" x="2514600" y="4884738"/>
          <p14:tracePt t="57024" x="2560638" y="4899025"/>
          <p14:tracePt t="57032" x="2582863" y="4899025"/>
          <p14:tracePt t="57040" x="2613025" y="4899025"/>
          <p14:tracePt t="57048" x="2636838" y="4914900"/>
          <p14:tracePt t="57057" x="2651125" y="4914900"/>
          <p14:tracePt t="57064" x="2667000" y="4914900"/>
          <p14:tracePt t="57072" x="2682875" y="4914900"/>
          <p14:tracePt t="57090" x="2697163" y="4914900"/>
          <p14:tracePt t="57127" x="2705100" y="4914900"/>
          <p14:tracePt t="57324" x="2735263" y="4914900"/>
          <p14:tracePt t="57332" x="2765425" y="4899025"/>
          <p14:tracePt t="57341" x="2819400" y="4899025"/>
          <p14:tracePt t="57347" x="2873375" y="4884738"/>
          <p14:tracePt t="57355" x="2955925" y="4884738"/>
          <p14:tracePt t="57363" x="3048000" y="4868863"/>
          <p14:tracePt t="57371" x="3132138" y="4868863"/>
          <p14:tracePt t="57379" x="3208338" y="4868863"/>
          <p14:tracePt t="57387" x="3254375" y="4868863"/>
          <p14:tracePt t="57395" x="3306763" y="4868863"/>
          <p14:tracePt t="57403" x="3360738" y="4868863"/>
          <p14:tracePt t="57410" x="3398838" y="4868863"/>
          <p14:tracePt t="57418" x="3413125" y="4868863"/>
          <p14:tracePt t="57426" x="3444875" y="4868863"/>
          <p14:tracePt t="57434" x="3459163" y="4868863"/>
          <p14:tracePt t="57450" x="3467100" y="4868863"/>
          <p14:tracePt t="57616" x="3482975" y="4868863"/>
          <p14:tracePt t="57647" x="3497263" y="4868863"/>
          <p14:tracePt t="57687" x="3513138" y="4868863"/>
          <p14:tracePt t="57758" x="3527425" y="4868863"/>
          <p14:tracePt t="57766" x="3535363" y="4868863"/>
          <p14:tracePt t="57774" x="3551238" y="4868863"/>
          <p14:tracePt t="57781" x="3565525" y="4868863"/>
          <p14:tracePt t="57790" x="3581400" y="4868863"/>
          <p14:tracePt t="57797" x="3603625" y="4868863"/>
          <p14:tracePt t="57805" x="3635375" y="4868863"/>
          <p14:tracePt t="57813" x="3657600" y="4868863"/>
          <p14:tracePt t="57821" x="3687763" y="4868863"/>
          <p14:tracePt t="57829" x="3703638" y="4868863"/>
          <p14:tracePt t="57840" x="3717925" y="4868863"/>
          <p14:tracePt t="57845" x="3741738" y="4868863"/>
          <p14:tracePt t="57852" x="3756025" y="4868863"/>
          <p14:tracePt t="57861" x="3771900" y="4868863"/>
          <p14:tracePt t="57876" x="3779838" y="4868863"/>
          <p14:tracePt t="57900" x="3794125" y="4868863"/>
          <p14:tracePt t="58121" x="3810000" y="4868863"/>
          <p14:tracePt t="58137" x="3825875" y="4868863"/>
          <p14:tracePt t="58161" x="3840163" y="4868863"/>
          <p14:tracePt t="58208" x="3848100" y="4868863"/>
          <p14:tracePt t="58563" x="3863975" y="4868863"/>
          <p14:tracePt t="58571" x="3894138" y="4868863"/>
          <p14:tracePt t="58579" x="3916363" y="4868863"/>
          <p14:tracePt t="58590" x="3984625" y="4868863"/>
          <p14:tracePt t="58596" x="4030663" y="4868863"/>
          <p14:tracePt t="58604" x="4098925" y="4868863"/>
          <p14:tracePt t="58611" x="4152900" y="4868863"/>
          <p14:tracePt t="58619" x="4175125" y="4868863"/>
          <p14:tracePt t="58626" x="4229100" y="4868863"/>
          <p14:tracePt t="58634" x="4275138" y="4868863"/>
          <p14:tracePt t="58642" x="4297363" y="4868863"/>
          <p14:tracePt t="58650" x="4327525" y="4868863"/>
          <p14:tracePt t="58658" x="4351338" y="4868863"/>
          <p14:tracePt t="58666" x="4365625" y="4868863"/>
          <p14:tracePt t="58681" x="4381500" y="4868863"/>
          <p14:tracePt t="58697" x="4397375" y="4868863"/>
          <p14:tracePt t="58713" x="4397375" y="4884738"/>
          <p14:tracePt t="58863" x="4411663" y="4884738"/>
          <p14:tracePt t="58871" x="4419600" y="4884738"/>
          <p14:tracePt t="58879" x="4449763" y="4884738"/>
          <p14:tracePt t="58887" x="4479925" y="4884738"/>
          <p14:tracePt t="58895" x="4503738" y="4884738"/>
          <p14:tracePt t="58903" x="4541838" y="4884738"/>
          <p14:tracePt t="58910" x="4587875" y="4884738"/>
          <p14:tracePt t="58918" x="4625975" y="4884738"/>
          <p14:tracePt t="58926" x="4670425" y="4868863"/>
          <p14:tracePt t="58934" x="4708525" y="4868863"/>
          <p14:tracePt t="58942" x="4746625" y="4868863"/>
          <p14:tracePt t="58949" x="4778375" y="4868863"/>
          <p14:tracePt t="58958" x="4816475" y="4868863"/>
          <p14:tracePt t="58965" x="4860925" y="4868863"/>
          <p14:tracePt t="58974" x="4899025" y="4868863"/>
          <p14:tracePt t="58981" x="4922838" y="4868863"/>
          <p14:tracePt t="58992" x="4991100" y="4868863"/>
          <p14:tracePt t="58997" x="5006975" y="4868863"/>
          <p14:tracePt t="59007" x="5037138" y="4868863"/>
          <p14:tracePt t="59013" x="5075238" y="4868863"/>
          <p14:tracePt t="59023" x="5105400" y="4868863"/>
          <p14:tracePt t="59029" x="5127625" y="4868863"/>
          <p14:tracePt t="59040" x="5143500" y="4868863"/>
          <p14:tracePt t="59045" x="5159375" y="4884738"/>
          <p14:tracePt t="59057" x="5173663" y="4884738"/>
          <p14:tracePt t="59060" x="5181600" y="4884738"/>
          <p14:tracePt t="59074" x="5197475" y="4884738"/>
          <p14:tracePt t="59084" x="5211763" y="4884738"/>
          <p14:tracePt t="59107" x="5211763" y="4899025"/>
          <p14:tracePt t="59115" x="5227638" y="4899025"/>
          <p14:tracePt t="59999" x="5211763" y="4899025"/>
          <p14:tracePt t="61247" x="5197475" y="4899025"/>
          <p14:tracePt t="61263" x="5181600" y="4899025"/>
          <p14:tracePt t="61280" x="5173663" y="4899025"/>
          <p14:tracePt t="61287" x="5159375" y="4899025"/>
          <p14:tracePt t="61295" x="5143500" y="4899025"/>
          <p14:tracePt t="61303" x="5127625" y="4899025"/>
          <p14:tracePt t="61310" x="5105400" y="4899025"/>
          <p14:tracePt t="61318" x="5075238" y="4899025"/>
          <p14:tracePt t="61326" x="5037138" y="4899025"/>
          <p14:tracePt t="61334" x="5006975" y="4899025"/>
          <p14:tracePt t="61342" x="4968875" y="4899025"/>
          <p14:tracePt t="61349" x="4922838" y="4899025"/>
          <p14:tracePt t="61358" x="4884738" y="4899025"/>
          <p14:tracePt t="61365" x="4830763" y="4899025"/>
          <p14:tracePt t="61374" x="4792663" y="4899025"/>
          <p14:tracePt t="61381" x="4732338" y="4899025"/>
          <p14:tracePt t="61390" x="4694238" y="4899025"/>
          <p14:tracePt t="61397" x="4640263" y="4914900"/>
          <p14:tracePt t="61407" x="4625975" y="4914900"/>
          <p14:tracePt t="61413" x="4556125" y="4914900"/>
          <p14:tracePt t="61423" x="4518025" y="4914900"/>
          <p14:tracePt t="61428" x="4465638" y="4922838"/>
          <p14:tracePt t="61440" x="4419600" y="4922838"/>
          <p14:tracePt t="61444" x="4365625" y="4937125"/>
          <p14:tracePt t="61457" x="4297363" y="4937125"/>
          <p14:tracePt t="61460" x="4244975" y="4953000"/>
          <p14:tracePt t="61474" x="4175125" y="4953000"/>
          <p14:tracePt t="61477" x="4106863" y="4968875"/>
          <p14:tracePt t="61490" x="4038600" y="4968875"/>
          <p14:tracePt t="61494" x="3970338" y="4983163"/>
          <p14:tracePt t="61507" x="3908425" y="4983163"/>
          <p14:tracePt t="61508" x="3840163" y="4991100"/>
          <p14:tracePt t="61515" x="3771900" y="5006975"/>
          <p14:tracePt t="61524" x="3703638" y="5006975"/>
          <p14:tracePt t="61531" x="3635375" y="5021263"/>
          <p14:tracePt t="61540" x="3565525" y="5051425"/>
          <p14:tracePt t="61547" x="3497263" y="5059363"/>
          <p14:tracePt t="61557" x="3444875" y="5075238"/>
          <p14:tracePt t="61563" x="3390900" y="5089525"/>
          <p14:tracePt t="61573" x="3322638" y="5113338"/>
          <p14:tracePt t="61578" x="3276600" y="5127625"/>
          <p14:tracePt t="61590" x="3208338" y="5143500"/>
          <p14:tracePt t="61594" x="3170238" y="5143500"/>
          <p14:tracePt t="61607" x="3116263" y="5159375"/>
          <p14:tracePt t="61610" x="3063875" y="5173663"/>
          <p14:tracePt t="61623" x="3048000" y="5181600"/>
          <p14:tracePt t="61626" x="3009900" y="5181600"/>
          <p14:tracePt t="61640" x="2941638" y="5197475"/>
          <p14:tracePt t="61643" x="2911475" y="5211763"/>
          <p14:tracePt t="61658" x="2819400" y="5241925"/>
          <p14:tracePt t="61666" x="2773363" y="5241925"/>
          <p14:tracePt t="61674" x="2735263" y="5249863"/>
          <p14:tracePt t="61681" x="2697163" y="5249863"/>
          <p14:tracePt t="61690" x="2651125" y="5265738"/>
          <p14:tracePt t="61697" x="2598738" y="5280025"/>
          <p14:tracePt t="61707" x="2544763" y="5280025"/>
          <p14:tracePt t="61713" x="2530475" y="5280025"/>
          <p14:tracePt t="61723" x="2492375" y="5295900"/>
          <p14:tracePt t="61728" x="2446338" y="5303838"/>
          <p14:tracePt t="61740" x="2408238" y="5303838"/>
          <p14:tracePt t="61744" x="2384425" y="5318125"/>
          <p14:tracePt t="61757" x="2339975" y="5318125"/>
          <p14:tracePt t="61760" x="2316163" y="5334000"/>
          <p14:tracePt t="61774" x="2286000" y="5334000"/>
          <p14:tracePt t="61776" x="2247900" y="5334000"/>
          <p14:tracePt t="61791" x="2217738" y="5349875"/>
          <p14:tracePt t="61795" x="2193925" y="5349875"/>
          <p14:tracePt t="61807" x="2163763" y="5364163"/>
          <p14:tracePt t="61808" x="2133600" y="5364163"/>
          <p14:tracePt t="61816" x="2111375" y="5364163"/>
          <p14:tracePt t="61825" x="2095500" y="5364163"/>
          <p14:tracePt t="61832" x="2065338" y="5372100"/>
          <p14:tracePt t="61841" x="2057400" y="5372100"/>
          <p14:tracePt t="61847" x="2041525" y="5372100"/>
          <p14:tracePt t="61857" x="2011363" y="5387975"/>
          <p14:tracePt t="61863" x="2003425" y="5387975"/>
          <p14:tracePt t="61874" x="1973263" y="5387975"/>
          <p14:tracePt t="61879" x="1958975" y="5387975"/>
          <p14:tracePt t="61890" x="1943100" y="5387975"/>
          <p14:tracePt t="61895" x="1920875" y="5387975"/>
          <p14:tracePt t="61907" x="1905000" y="5387975"/>
          <p14:tracePt t="61911" x="1889125" y="5387975"/>
          <p14:tracePt t="61923" x="1874838" y="5387975"/>
          <p14:tracePt t="61927" x="1866900" y="5387975"/>
          <p14:tracePt t="61940" x="1851025" y="5387975"/>
          <p14:tracePt t="61943" x="1836738" y="5387975"/>
          <p14:tracePt t="61958" x="1820863" y="5387975"/>
          <p14:tracePt t="62060" x="1820863" y="5402263"/>
          <p14:tracePt t="62542" x="1836738" y="5402263"/>
          <p14:tracePt t="62558" x="1851025" y="5402263"/>
          <p14:tracePt t="62567" x="1866900" y="5402263"/>
          <p14:tracePt t="62574" x="1889125" y="5402263"/>
          <p14:tracePt t="62582" x="1905000" y="5402263"/>
          <p14:tracePt t="62591" x="1935163" y="5402263"/>
          <p14:tracePt t="62597" x="1958975" y="5402263"/>
          <p14:tracePt t="62607" x="1973263" y="5402263"/>
          <p14:tracePt t="62613" x="2003425" y="5402263"/>
          <p14:tracePt t="62621" x="2027238" y="5402263"/>
          <p14:tracePt t="62629" x="2057400" y="5402263"/>
          <p14:tracePt t="62640" x="2079625" y="5387975"/>
          <p14:tracePt t="62645" x="2111375" y="5387975"/>
          <p14:tracePt t="62652" x="2149475" y="5387975"/>
          <p14:tracePt t="62660" x="2179638" y="5387975"/>
          <p14:tracePt t="62668" x="2201863" y="5372100"/>
          <p14:tracePt t="62676" x="2247900" y="5372100"/>
          <p14:tracePt t="62684" x="2270125" y="5372100"/>
          <p14:tracePt t="62692" x="2301875" y="5372100"/>
          <p14:tracePt t="62699" x="2324100" y="5372100"/>
          <p14:tracePt t="62708" x="2370138" y="5372100"/>
          <p14:tracePt t="62716" x="2408238" y="5372100"/>
          <p14:tracePt t="62724" x="2438400" y="5372100"/>
          <p14:tracePt t="62731" x="2460625" y="5372100"/>
          <p14:tracePt t="62741" x="2492375" y="5372100"/>
          <p14:tracePt t="62747" x="2514600" y="5372100"/>
          <p14:tracePt t="62757" x="2530475" y="5372100"/>
          <p14:tracePt t="62763" x="2560638" y="5372100"/>
          <p14:tracePt t="62773" x="2574925" y="5372100"/>
          <p14:tracePt t="62779" x="2598738" y="5372100"/>
          <p14:tracePt t="62795" x="2613025" y="5372100"/>
          <p14:tracePt t="62802" x="2628900" y="5372100"/>
          <p14:tracePt t="62810" x="2636838" y="5372100"/>
          <p14:tracePt t="62826" x="2651125" y="5372100"/>
          <p14:tracePt t="62841" x="2667000" y="5372100"/>
          <p14:tracePt t="62849" x="2682875" y="5372100"/>
          <p14:tracePt t="62865" x="2697163" y="5372100"/>
          <p14:tracePt t="62873" x="2705100" y="5372100"/>
          <p14:tracePt t="62890" x="2720975" y="5372100"/>
          <p14:tracePt t="62920" x="2735263" y="5372100"/>
          <p14:tracePt t="63015" x="2751138" y="5372100"/>
          <p14:tracePt t="63900" x="2765425" y="5372100"/>
          <p14:tracePt t="63907" x="2773363" y="5372100"/>
          <p14:tracePt t="63915" x="2789238" y="5372100"/>
          <p14:tracePt t="63924" x="2819400" y="5372100"/>
          <p14:tracePt t="63932" x="2827338" y="5372100"/>
          <p14:tracePt t="63940" x="2841625" y="5372100"/>
          <p14:tracePt t="63947" x="2873375" y="5372100"/>
          <p14:tracePt t="63955" x="2887663" y="5372100"/>
          <p14:tracePt t="63963" x="2911475" y="5372100"/>
          <p14:tracePt t="63974" x="2941638" y="5372100"/>
          <p14:tracePt t="63978" x="2963863" y="5372100"/>
          <p14:tracePt t="63987" x="2994025" y="5372100"/>
          <p14:tracePt t="63994" x="3009900" y="5372100"/>
          <p14:tracePt t="64002" x="3032125" y="5372100"/>
          <p14:tracePt t="64010" x="3063875" y="5372100"/>
          <p14:tracePt t="64018" x="3078163" y="5372100"/>
          <p14:tracePt t="64026" x="3086100" y="5372100"/>
          <p14:tracePt t="64034" x="3101975" y="5372100"/>
          <p14:tracePt t="64050" x="3116263" y="5372100"/>
          <p14:tracePt t="64057" x="3132138" y="5372100"/>
          <p14:tracePt t="64255" x="3146425" y="5372100"/>
          <p14:tracePt t="64294" x="3154363" y="5372100"/>
          <p14:tracePt t="64484" x="3146425" y="5372100"/>
          <p14:tracePt t="64507" x="3132138" y="5372100"/>
          <p14:tracePt t="64524" x="3116263" y="5372100"/>
          <p14:tracePt t="64547" x="3101975" y="5372100"/>
          <p14:tracePt t="64626" x="3116263" y="5372100"/>
          <p14:tracePt t="64650" x="3132138" y="5372100"/>
          <p14:tracePt t="64657" x="3146425" y="5372100"/>
          <p14:tracePt t="64665" x="3154363" y="5372100"/>
          <p14:tracePt t="64674" x="3170238" y="5372100"/>
          <p14:tracePt t="64681" x="3184525" y="5372100"/>
          <p14:tracePt t="64690" x="3200400" y="5372100"/>
          <p14:tracePt t="64697" x="3222625" y="5372100"/>
          <p14:tracePt t="64705" x="3238500" y="5372100"/>
          <p14:tracePt t="64712" x="3254375" y="5372100"/>
          <p14:tracePt t="64723" x="3276600" y="5364163"/>
          <p14:tracePt t="64728" x="3292475" y="5364163"/>
          <p14:tracePt t="64736" x="3306763" y="5364163"/>
          <p14:tracePt t="64744" x="3322638" y="5364163"/>
          <p14:tracePt t="64752" x="3336925" y="5364163"/>
          <p14:tracePt t="64760" x="3344863" y="5364163"/>
          <p14:tracePt t="64768" x="3360738" y="5364163"/>
          <p14:tracePt t="64776" x="3375025" y="5364163"/>
          <p14:tracePt t="64791" x="3390900" y="5364163"/>
          <p14:tracePt t="64824" x="3398838" y="5364163"/>
          <p14:tracePt t="65107" x="3413125" y="5364163"/>
          <p14:tracePt t="65115" x="3429000" y="5364163"/>
          <p14:tracePt t="65124" x="3444875" y="5364163"/>
          <p14:tracePt t="65132" x="3467100" y="5364163"/>
          <p14:tracePt t="65140" x="3482975" y="5364163"/>
          <p14:tracePt t="65147" x="3513138" y="5364163"/>
          <p14:tracePt t="65155" x="3551238" y="5364163"/>
          <p14:tracePt t="65163" x="3581400" y="5364163"/>
          <p14:tracePt t="65171" x="3603625" y="5364163"/>
          <p14:tracePt t="65178" x="3635375" y="5364163"/>
          <p14:tracePt t="65186" x="3649663" y="5364163"/>
          <p14:tracePt t="65194" x="3673475" y="5364163"/>
          <p14:tracePt t="65202" x="3687763" y="5364163"/>
          <p14:tracePt t="65218" x="3703638" y="5372100"/>
          <p14:tracePt t="65241" x="3717925" y="5372100"/>
          <p14:tracePt t="65581" x="3703638" y="5372100"/>
          <p14:tracePt t="65590" x="3703638" y="5364163"/>
          <p14:tracePt t="65597" x="3687763" y="5364163"/>
          <p14:tracePt t="65660" x="3673475" y="5364163"/>
          <p14:tracePt t="65715" x="3657600" y="5364163"/>
          <p14:tracePt t="65724" x="3657600" y="5349875"/>
          <p14:tracePt t="65929" x="3673475" y="5349875"/>
          <p14:tracePt t="65968" x="3687763" y="5349875"/>
          <p14:tracePt t="66007" x="3703638" y="5349875"/>
          <p14:tracePt t="66039" x="3717925" y="5349875"/>
          <p14:tracePt t="66070" x="3725863" y="5349875"/>
          <p14:tracePt t="66481" x="3741738" y="5349875"/>
          <p14:tracePt t="66490" x="3771900" y="5349875"/>
          <p14:tracePt t="66497" x="3794125" y="5349875"/>
          <p14:tracePt t="66505" x="3840163" y="5349875"/>
          <p14:tracePt t="66513" x="3894138" y="5349875"/>
          <p14:tracePt t="66521" x="3946525" y="5349875"/>
          <p14:tracePt t="66529" x="3984625" y="5349875"/>
          <p14:tracePt t="66536" x="4054475" y="5349875"/>
          <p14:tracePt t="66544" x="4098925" y="5349875"/>
          <p14:tracePt t="66552" x="4160838" y="5349875"/>
          <p14:tracePt t="66560" x="4175125" y="5349875"/>
          <p14:tracePt t="66568" x="4221163" y="5349875"/>
          <p14:tracePt t="66576" x="4259263" y="5349875"/>
          <p14:tracePt t="66584" x="4289425" y="5349875"/>
          <p14:tracePt t="66591" x="4327525" y="5349875"/>
          <p14:tracePt t="66599" x="4351338" y="5349875"/>
          <p14:tracePt t="66607" x="4365625" y="5349875"/>
          <p14:tracePt t="66615" x="4381500" y="5349875"/>
          <p14:tracePt t="66624" x="4397375" y="5349875"/>
          <p14:tracePt t="66631" x="4411663" y="5364163"/>
          <p14:tracePt t="66646" x="4419600" y="5364163"/>
          <p14:tracePt t="66678" x="4435475" y="5364163"/>
          <p14:tracePt t="66694" x="4449763" y="5364163"/>
          <p14:tracePt t="66702" x="4465638" y="5364163"/>
          <p14:tracePt t="66718" x="4479925" y="5364163"/>
          <p14:tracePt t="66726" x="4487863" y="5364163"/>
          <p14:tracePt t="66733" x="4503738" y="5364163"/>
          <p14:tracePt t="66749" x="4518025" y="5364163"/>
          <p14:tracePt t="66773" x="4533900" y="5364163"/>
          <p14:tracePt t="66796" x="4541838" y="5364163"/>
          <p14:tracePt t="66844" x="4556125" y="5364163"/>
          <p14:tracePt t="66860" x="4572000" y="5364163"/>
          <p14:tracePt t="66868" x="4587875" y="5364163"/>
          <p14:tracePt t="66875" x="4602163" y="5364163"/>
          <p14:tracePt t="66884" x="4610100" y="5364163"/>
          <p14:tracePt t="66900" x="4625975" y="5364163"/>
          <p14:tracePt t="66907" x="4640263" y="5364163"/>
          <p14:tracePt t="66924" x="4656138" y="5364163"/>
          <p14:tracePt t="66931" x="4670425" y="5364163"/>
          <p14:tracePt t="66947" x="4678363" y="5364163"/>
          <p14:tracePt t="66962" x="4694238" y="5364163"/>
          <p14:tracePt t="66994" x="4708525" y="5364163"/>
          <p14:tracePt t="67002" x="4708525" y="5349875"/>
          <p14:tracePt t="67231" x="4694238" y="5349875"/>
        </p14:tracePtLst>
      </p14:laserTraceLst>
    </p:ext>
  </p:extLs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75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495"/>
    </mc:Choice>
    <mc:Fallback xmlns="">
      <p:transition spd="slow" advTm="91495"/>
    </mc:Fallback>
  </mc:AlternateContent>
  <p:extLst>
    <p:ext uri="{3A86A75C-4F4B-4683-9AE1-C65F6400EC91}">
      <p14:laserTraceLst xmlns:p14="http://schemas.microsoft.com/office/powerpoint/2010/main">
        <p14:tracePtLst>
          <p14:tracePt t="1899" x="4694238" y="5349875"/>
          <p14:tracePt t="1930" x="4694238" y="5334000"/>
          <p14:tracePt t="2120" x="4678363" y="5334000"/>
          <p14:tracePt t="2160" x="4678363" y="5318125"/>
          <p14:tracePt t="2183" x="4678363" y="5303838"/>
          <p14:tracePt t="2199" x="4670425" y="5303838"/>
          <p14:tracePt t="2209" x="4670425" y="5295900"/>
          <p14:tracePt t="2222" x="4670425" y="5280025"/>
          <p14:tracePt t="2238" x="4656138" y="5280025"/>
          <p14:tracePt t="2246" x="4656138" y="5265738"/>
          <p14:tracePt t="2262" x="4640263" y="5265738"/>
          <p14:tracePt t="2270" x="4640263" y="5249863"/>
          <p14:tracePt t="2278" x="4640263" y="5241925"/>
          <p14:tracePt t="2285" x="4625975" y="5241925"/>
          <p14:tracePt t="2293" x="4625975" y="5227638"/>
          <p14:tracePt t="2301" x="4610100" y="5227638"/>
          <p14:tracePt t="2310" x="4610100" y="5211763"/>
          <p14:tracePt t="2317" x="4602163" y="5197475"/>
          <p14:tracePt t="2326" x="4587875" y="5181600"/>
          <p14:tracePt t="2333" x="4572000" y="5173663"/>
          <p14:tracePt t="2341" x="4556125" y="5159375"/>
          <p14:tracePt t="2349" x="4541838" y="5143500"/>
          <p14:tracePt t="2361" x="4533900" y="5113338"/>
          <p14:tracePt t="2368" x="4518025" y="5113338"/>
          <p14:tracePt t="2374" x="4503738" y="5105400"/>
          <p14:tracePt t="2380" x="4487863" y="5089525"/>
          <p14:tracePt t="2395" x="4487863" y="5075238"/>
          <p14:tracePt t="2399" x="4479925" y="5075238"/>
          <p14:tracePt t="2427" x="4479925" y="5059363"/>
          <p14:tracePt t="2451" x="4465638" y="5059363"/>
          <p14:tracePt t="2490" x="4449763" y="5059363"/>
          <p14:tracePt t="2499" x="4449763" y="5051425"/>
          <p14:tracePt t="2507" x="4435475" y="5037138"/>
          <p14:tracePt t="2515" x="4435475" y="5021263"/>
          <p14:tracePt t="2522" x="4419600" y="5006975"/>
          <p14:tracePt t="2530" x="4411663" y="5006975"/>
          <p14:tracePt t="2538" x="4397375" y="4991100"/>
          <p14:tracePt t="2546" x="4397375" y="4983163"/>
          <p14:tracePt t="2554" x="4381500" y="4968875"/>
          <p14:tracePt t="2577" x="4381500" y="4953000"/>
          <p14:tracePt t="2594" x="4365625" y="4953000"/>
          <p14:tracePt t="9509" x="4365625" y="4937125"/>
          <p14:tracePt t="9526" x="4365625" y="4922838"/>
          <p14:tracePt t="9540" x="4365625" y="4914900"/>
          <p14:tracePt t="9548" x="4365625" y="4899025"/>
          <p14:tracePt t="9556" x="4351338" y="4899025"/>
          <p14:tracePt t="9635" x="4351338" y="4914900"/>
          <p14:tracePt t="9643" x="4343400" y="4922838"/>
          <p14:tracePt t="9650" x="4327525" y="4968875"/>
          <p14:tracePt t="9659" x="4313238" y="5006975"/>
          <p14:tracePt t="9666" x="4289425" y="5059363"/>
          <p14:tracePt t="9674" x="4259263" y="5127625"/>
          <p14:tracePt t="9682" x="4229100" y="5211763"/>
          <p14:tracePt t="9690" x="4191000" y="5295900"/>
          <p14:tracePt t="9698" x="4152900" y="5387975"/>
          <p14:tracePt t="9706" x="4106863" y="5470525"/>
          <p14:tracePt t="9714" x="4068763" y="5554663"/>
          <p14:tracePt t="9722" x="4030663" y="5622925"/>
          <p14:tracePt t="9730" x="3970338" y="5699125"/>
          <p14:tracePt t="9737" x="3932238" y="5753100"/>
          <p14:tracePt t="9745" x="3894138" y="5813425"/>
          <p14:tracePt t="9753" x="3840163" y="5851525"/>
          <p14:tracePt t="9761" x="3771900" y="5889625"/>
          <p14:tracePt t="9769" x="3717925" y="5921375"/>
          <p14:tracePt t="9778" x="3649663" y="5935663"/>
          <p14:tracePt t="9785" x="3635375" y="5943600"/>
          <p14:tracePt t="9794" x="3581400" y="5959475"/>
          <p14:tracePt t="9801" x="3535363" y="5959475"/>
          <p14:tracePt t="9810" x="3513138" y="5973763"/>
          <p14:tracePt t="9817" x="3482975" y="5973763"/>
          <p14:tracePt t="9826" x="3459163" y="5989638"/>
          <p14:tracePt t="9832" x="3444875" y="5989638"/>
          <p14:tracePt t="9842" x="3413125" y="6003925"/>
          <p14:tracePt t="9848" x="3398838" y="6011863"/>
          <p14:tracePt t="9859" x="3375025" y="6027738"/>
          <p14:tracePt t="9864" x="3344863" y="6057900"/>
          <p14:tracePt t="9876" x="3322638" y="6080125"/>
          <p14:tracePt t="9880" x="3292475" y="6126163"/>
          <p14:tracePt t="9892" x="3254375" y="6149975"/>
          <p14:tracePt t="9896" x="3200400" y="6194425"/>
          <p14:tracePt t="9909" x="3170238" y="6232525"/>
          <p14:tracePt t="9912" x="3132138" y="6270625"/>
          <p14:tracePt t="9926" x="3101975" y="6316663"/>
          <p14:tracePt t="9930" x="3063875" y="6370638"/>
          <p14:tracePt t="9943" x="3017838" y="6461125"/>
          <p14:tracePt t="9950" x="3009900" y="6530975"/>
          <p14:tracePt t="9960" x="2994025" y="6583363"/>
          <p14:tracePt t="9966" x="2979738" y="6651625"/>
          <p14:tracePt t="9976" x="2963863" y="6721475"/>
          <p14:tracePt t="9982" x="2955925" y="6789738"/>
          <p14:tracePt t="10829" x="0" y="0"/>
        </p14:tracePtLst>
        <p14:tracePtLst>
          <p14:tracePt t="12246" x="639763" y="4953000"/>
          <p14:tracePt t="12535" x="2384425" y="6827838"/>
          <p14:tracePt t="12540" x="2354263" y="6637338"/>
          <p14:tracePt t="12547" x="2339975" y="6438900"/>
          <p14:tracePt t="12556" x="2301875" y="6218238"/>
          <p14:tracePt t="12564" x="2286000" y="5989638"/>
          <p14:tracePt t="12573" x="2201863" y="5143500"/>
          <p14:tracePt t="12580" x="2193925" y="4587875"/>
          <p14:tracePt t="12587" x="2179638" y="4297363"/>
          <p14:tracePt t="12596" x="2163763" y="3717925"/>
          <p14:tracePt t="12603" x="2163763" y="3200400"/>
          <p14:tracePt t="12611" x="2163763" y="2705100"/>
          <p14:tracePt t="12619" x="2163763" y="2530475"/>
          <p14:tracePt t="12627" x="2163763" y="2193925"/>
          <p14:tracePt t="12635" x="2163763" y="2065338"/>
          <p14:tracePt t="12644" x="2163763" y="1836738"/>
          <p14:tracePt t="12651" x="2163763" y="1676400"/>
          <p14:tracePt t="12660" x="2163763" y="1622425"/>
          <p14:tracePt t="12668" x="2163763" y="1524000"/>
          <p14:tracePt t="12676" x="2149475" y="1455738"/>
          <p14:tracePt t="12682" x="2149475" y="1417638"/>
          <p14:tracePt t="12693" x="2133600" y="1387475"/>
          <p14:tracePt t="12698" x="2133600" y="1371600"/>
          <p14:tracePt t="12709" x="2125663" y="1363663"/>
          <p14:tracePt t="12713" x="2125663" y="1349375"/>
          <p14:tracePt t="12726" x="2111375" y="1349375"/>
          <p14:tracePt t="12729" x="2095500" y="1349375"/>
          <p14:tracePt t="12743" x="2079625" y="1333500"/>
          <p14:tracePt t="12747" x="2065338" y="1333500"/>
          <p14:tracePt t="12760" x="2057400" y="1333500"/>
          <p14:tracePt t="12763" x="2041525" y="1333500"/>
          <p14:tracePt t="12777" x="2027238" y="1333500"/>
          <p14:tracePt t="12778" x="2011363" y="1333500"/>
          <p14:tracePt t="12784" x="1989138" y="1333500"/>
          <p14:tracePt t="12793" x="1973263" y="1333500"/>
          <p14:tracePt t="12810" x="1958975" y="1333500"/>
          <p14:tracePt t="12816" x="1943100" y="1333500"/>
          <p14:tracePt t="12824" x="1935163" y="1333500"/>
          <p14:tracePt t="12842" x="1920875" y="1333500"/>
          <p14:tracePt t="12847" x="1905000" y="1333500"/>
          <p14:tracePt t="12856" x="1889125" y="1333500"/>
          <p14:tracePt t="12864" x="1866900" y="1333500"/>
          <p14:tracePt t="12871" x="1851025" y="1333500"/>
          <p14:tracePt t="12879" x="1820863" y="1333500"/>
          <p14:tracePt t="12887" x="1798638" y="1333500"/>
          <p14:tracePt t="12895" x="1768475" y="1333500"/>
          <p14:tracePt t="12903" x="1744663" y="1333500"/>
          <p14:tracePt t="12911" x="1714500" y="1349375"/>
          <p14:tracePt t="12919" x="1676400" y="1349375"/>
          <p14:tracePt t="12927" x="1646238" y="1363663"/>
          <p14:tracePt t="12935" x="1622425" y="1363663"/>
          <p14:tracePt t="12943" x="1592263" y="1371600"/>
          <p14:tracePt t="12950" x="1562100" y="1371600"/>
          <p14:tracePt t="12960" x="1554163" y="1401763"/>
          <p14:tracePt t="12966" x="1524000" y="1417638"/>
          <p14:tracePt t="12976" x="1508125" y="1431925"/>
          <p14:tracePt t="12982" x="1485900" y="1439863"/>
          <p14:tracePt t="12993" x="1470025" y="1470025"/>
          <p14:tracePt t="12998" x="1455738" y="1485900"/>
          <p14:tracePt t="13009" x="1439863" y="1508125"/>
          <p14:tracePt t="13014" x="1431925" y="1524000"/>
          <p14:tracePt t="13026" x="1417638" y="1554163"/>
          <p14:tracePt t="13029" x="1417638" y="1562100"/>
          <p14:tracePt t="13043" x="1387475" y="1592263"/>
          <p14:tracePt t="13045" x="1387475" y="1608138"/>
          <p14:tracePt t="13060" x="1371600" y="1622425"/>
          <p14:tracePt t="13063" x="1363663" y="1646238"/>
          <p14:tracePt t="13078" x="1363663" y="1660525"/>
          <p14:tracePt t="13085" x="1349375" y="1676400"/>
          <p14:tracePt t="13117" x="1349375" y="1684338"/>
          <p14:tracePt t="13148" x="1333500" y="1684338"/>
          <p14:tracePt t="13164" x="1333500" y="1698625"/>
          <p14:tracePt t="13172" x="1317625" y="1730375"/>
          <p14:tracePt t="13180" x="1317625" y="1744663"/>
          <p14:tracePt t="13188" x="1303338" y="1752600"/>
          <p14:tracePt t="13196" x="1303338" y="1768475"/>
          <p14:tracePt t="13204" x="1295400" y="1798638"/>
          <p14:tracePt t="13212" x="1295400" y="1812925"/>
          <p14:tracePt t="13219" x="1279525" y="1820863"/>
          <p14:tracePt t="13235" x="1265238" y="1836738"/>
          <p14:tracePt t="13267" x="1249363" y="1836738"/>
          <p14:tracePt t="13700" x="1265238" y="1836738"/>
          <p14:tracePt t="13709" x="1303338" y="1836738"/>
          <p14:tracePt t="13716" x="1333500" y="1836738"/>
          <p14:tracePt t="13724" x="1371600" y="1851025"/>
          <p14:tracePt t="13733" x="1417638" y="1851025"/>
          <p14:tracePt t="13740" x="1439863" y="1851025"/>
          <p14:tracePt t="13748" x="1493838" y="1851025"/>
          <p14:tracePt t="13755" x="1554163" y="1851025"/>
          <p14:tracePt t="13763" x="1592263" y="1851025"/>
          <p14:tracePt t="13771" x="1646238" y="1851025"/>
          <p14:tracePt t="13779" x="1698625" y="1851025"/>
          <p14:tracePt t="13787" x="1752600" y="1851025"/>
          <p14:tracePt t="13795" x="1812925" y="1851025"/>
          <p14:tracePt t="13803" x="1836738" y="1836738"/>
          <p14:tracePt t="13811" x="1874838" y="1836738"/>
          <p14:tracePt t="13818" x="1920875" y="1836738"/>
          <p14:tracePt t="13827" x="1958975" y="1820863"/>
          <p14:tracePt t="13835" x="1989138" y="1820863"/>
          <p14:tracePt t="13843" x="2011363" y="1820863"/>
          <p14:tracePt t="13850" x="2041525" y="1820863"/>
          <p14:tracePt t="13860" x="2057400" y="1820863"/>
          <p14:tracePt t="13866" x="2065338" y="1820863"/>
          <p14:tracePt t="13876" x="2095500" y="1820863"/>
          <p14:tracePt t="13890" x="2111375" y="1820863"/>
          <p14:tracePt t="13898" x="2125663" y="1820863"/>
          <p14:tracePt t="13913" x="2133600" y="1820863"/>
          <p14:tracePt t="13921" x="2149475" y="1820863"/>
          <p14:tracePt t="13929" x="2163763" y="1820863"/>
          <p14:tracePt t="13945" x="2179638" y="1820863"/>
          <p14:tracePt t="13953" x="2193925" y="1836738"/>
          <p14:tracePt t="13961" x="2201863" y="1836738"/>
          <p14:tracePt t="13976" x="2217738" y="1836738"/>
          <p14:tracePt t="13993" x="2232025" y="1836738"/>
          <p14:tracePt t="14000" x="2247900" y="1851025"/>
          <p14:tracePt t="14032" x="2255838" y="1851025"/>
          <p14:tracePt t="14063" x="2270125" y="1851025"/>
          <p14:tracePt t="14079" x="2286000" y="1851025"/>
          <p14:tracePt t="14095" x="2301875" y="1851025"/>
          <p14:tracePt t="14127" x="2316163" y="1851025"/>
          <p14:tracePt t="14134" x="2316163" y="1866900"/>
          <p14:tracePt t="14395" x="2324100" y="1851025"/>
          <p14:tracePt t="14427" x="2339975" y="1851025"/>
          <p14:tracePt t="14450" x="2354263" y="1851025"/>
          <p14:tracePt t="14466" x="2370138" y="1851025"/>
          <p14:tracePt t="14474" x="2370138" y="1836738"/>
          <p14:tracePt t="14482" x="2384425" y="1836738"/>
          <p14:tracePt t="14497" x="2392363" y="1836738"/>
          <p14:tracePt t="14529" x="2408238" y="1836738"/>
          <p14:tracePt t="14995" x="2422525" y="1836738"/>
          <p14:tracePt t="15003" x="2438400" y="1836738"/>
          <p14:tracePt t="15011" x="2460625" y="1836738"/>
          <p14:tracePt t="15019" x="2492375" y="1836738"/>
          <p14:tracePt t="15027" x="2530475" y="1836738"/>
          <p14:tracePt t="15036" x="2560638" y="1836738"/>
          <p14:tracePt t="15043" x="2598738" y="1836738"/>
          <p14:tracePt t="15050" x="2636838" y="1836738"/>
          <p14:tracePt t="15059" x="2697163" y="1836738"/>
          <p14:tracePt t="15066" x="2720975" y="1836738"/>
          <p14:tracePt t="15074" x="2751138" y="1836738"/>
          <p14:tracePt t="15082" x="2819400" y="1836738"/>
          <p14:tracePt t="15092" x="2841625" y="1836738"/>
          <p14:tracePt t="15097" x="2873375" y="1836738"/>
          <p14:tracePt t="15105" x="2911475" y="1836738"/>
          <p14:tracePt t="15113" x="2955925" y="1836738"/>
          <p14:tracePt t="15121" x="2979738" y="1836738"/>
          <p14:tracePt t="15129" x="3017838" y="1836738"/>
          <p14:tracePt t="15137" x="3048000" y="1836738"/>
          <p14:tracePt t="15145" x="3086100" y="1836738"/>
          <p14:tracePt t="15152" x="3116263" y="1836738"/>
          <p14:tracePt t="15161" x="3146425" y="1836738"/>
          <p14:tracePt t="15168" x="3184525" y="1836738"/>
          <p14:tracePt t="15177" x="3208338" y="1836738"/>
          <p14:tracePt t="15184" x="3222625" y="1851025"/>
          <p14:tracePt t="15193" x="3254375" y="1851025"/>
          <p14:tracePt t="15200" x="3268663" y="1851025"/>
          <p14:tracePt t="15210" x="3292475" y="1851025"/>
          <p14:tracePt t="15216" x="3306763" y="1851025"/>
          <p14:tracePt t="15232" x="3322638" y="1851025"/>
          <p14:tracePt t="15239" x="3336925" y="1851025"/>
          <p14:tracePt t="15247" x="3344863" y="1851025"/>
          <p14:tracePt t="15263" x="3360738" y="1851025"/>
          <p14:tracePt t="15271" x="3375025" y="1851025"/>
          <p14:tracePt t="15279" x="3390900" y="1851025"/>
          <p14:tracePt t="15302" x="3398838" y="1851025"/>
          <p14:tracePt t="15326" x="3413125" y="1851025"/>
          <p14:tracePt t="15350" x="3429000" y="1851025"/>
          <p14:tracePt t="15366" x="3444875" y="1851025"/>
          <p14:tracePt t="15374" x="3467100" y="1851025"/>
          <p14:tracePt t="15381" x="3482975" y="1851025"/>
          <p14:tracePt t="15395" x="3527425" y="1851025"/>
          <p14:tracePt t="15399" x="3551238" y="1851025"/>
          <p14:tracePt t="15405" x="3581400" y="1851025"/>
          <p14:tracePt t="15413" x="3603625" y="1851025"/>
          <p14:tracePt t="15421" x="3649663" y="1851025"/>
          <p14:tracePt t="15429" x="3657600" y="1851025"/>
          <p14:tracePt t="15437" x="3673475" y="1851025"/>
          <p14:tracePt t="15445" x="3703638" y="1851025"/>
          <p14:tracePt t="15461" x="3717925" y="1851025"/>
          <p14:tracePt t="15484" x="3725863" y="1851025"/>
          <p14:tracePt t="15516" x="3725863" y="1866900"/>
          <p14:tracePt t="15547" x="3725863" y="1874838"/>
          <p14:tracePt t="15650" x="3717925" y="1874838"/>
          <p14:tracePt t="15681" x="3703638" y="1874838"/>
          <p14:tracePt t="15705" x="3687763" y="1874838"/>
          <p14:tracePt t="15721" x="3673475" y="1874838"/>
          <p14:tracePt t="15729" x="3657600" y="1874838"/>
          <p14:tracePt t="15737" x="3649663" y="1874838"/>
          <p14:tracePt t="15745" x="3635375" y="1874838"/>
          <p14:tracePt t="15753" x="3619500" y="1874838"/>
          <p14:tracePt t="15760" x="3603625" y="1866900"/>
          <p14:tracePt t="15769" x="3589338" y="1866900"/>
          <p14:tracePt t="15776" x="3565525" y="1866900"/>
          <p14:tracePt t="15784" x="3565525" y="1851025"/>
          <p14:tracePt t="15793" x="3551238" y="1851025"/>
          <p14:tracePt t="15810" x="3535363" y="1851025"/>
          <p14:tracePt t="15855" x="3535363" y="1836738"/>
          <p14:tracePt t="16305" x="3581400" y="1836738"/>
          <p14:tracePt t="16313" x="3589338" y="1836738"/>
          <p14:tracePt t="16321" x="3635375" y="1836738"/>
          <p14:tracePt t="16329" x="3673475" y="1836738"/>
          <p14:tracePt t="16337" x="3717925" y="1836738"/>
          <p14:tracePt t="16345" x="3779838" y="1820863"/>
          <p14:tracePt t="16352" x="3878263" y="1812925"/>
          <p14:tracePt t="16360" x="3970338" y="1798638"/>
          <p14:tracePt t="16368" x="4084638" y="1782763"/>
          <p14:tracePt t="16376" x="4221163" y="1768475"/>
          <p14:tracePt t="16384" x="4351338" y="1768475"/>
          <p14:tracePt t="16393" x="4518025" y="1768475"/>
          <p14:tracePt t="16400" x="4678363" y="1768475"/>
          <p14:tracePt t="16409" x="4868863" y="1768475"/>
          <p14:tracePt t="16416" x="5051425" y="1752600"/>
          <p14:tracePt t="16423" x="5241925" y="1752600"/>
          <p14:tracePt t="16432" x="5440363" y="1752600"/>
          <p14:tracePt t="16439" x="5630863" y="1744663"/>
          <p14:tracePt t="16448" x="5851525" y="1744663"/>
          <p14:tracePt t="16455" x="6065838" y="1744663"/>
          <p14:tracePt t="16463" x="6256338" y="1744663"/>
          <p14:tracePt t="16471" x="6354763" y="1744663"/>
          <p14:tracePt t="16479" x="6515100" y="1744663"/>
          <p14:tracePt t="16487" x="6667500" y="1744663"/>
          <p14:tracePt t="16495" x="6789738" y="1744663"/>
          <p14:tracePt t="16502" x="6827838" y="1744663"/>
          <p14:tracePt t="16510" x="6911975" y="1744663"/>
          <p14:tracePt t="16518" x="6980238" y="1752600"/>
          <p14:tracePt t="16527" x="7010400" y="1752600"/>
          <p14:tracePt t="16534" x="7032625" y="1752600"/>
          <p14:tracePt t="16550" x="7048500" y="1752600"/>
          <p14:tracePt t="16795" x="7064375" y="1752600"/>
          <p14:tracePt t="16803" x="7086600" y="1752600"/>
          <p14:tracePt t="16810" x="7116763" y="1752600"/>
          <p14:tracePt t="16818" x="7146925" y="1752600"/>
          <p14:tracePt t="16826" x="7185025" y="1752600"/>
          <p14:tracePt t="16834" x="7200900" y="1752600"/>
          <p14:tracePt t="16843" x="7239000" y="1752600"/>
          <p14:tracePt t="16850" x="7277100" y="1752600"/>
          <p14:tracePt t="16859" x="7323138" y="1752600"/>
          <p14:tracePt t="16866" x="7345363" y="1752600"/>
          <p14:tracePt t="16874" x="7391400" y="1752600"/>
          <p14:tracePt t="16881" x="7445375" y="1768475"/>
          <p14:tracePt t="16889" x="7459663" y="1768475"/>
          <p14:tracePt t="16897" x="7513638" y="1782763"/>
          <p14:tracePt t="16905" x="7551738" y="1782763"/>
          <p14:tracePt t="16913" x="7589838" y="1782763"/>
          <p14:tracePt t="16921" x="7604125" y="1798638"/>
          <p14:tracePt t="16929" x="7673975" y="1798638"/>
          <p14:tracePt t="16937" x="7688263" y="1798638"/>
          <p14:tracePt t="16944" x="7726363" y="1798638"/>
          <p14:tracePt t="16952" x="7772400" y="1812925"/>
          <p14:tracePt t="16960" x="7794625" y="1812925"/>
          <p14:tracePt t="16968" x="7826375" y="1812925"/>
          <p14:tracePt t="16976" x="7848600" y="1812925"/>
          <p14:tracePt t="16984" x="7878763" y="1812925"/>
          <p14:tracePt t="16993" x="7908925" y="1812925"/>
          <p14:tracePt t="17000" x="7932738" y="1812925"/>
          <p14:tracePt t="17010" x="7962900" y="1812925"/>
          <p14:tracePt t="17016" x="7970838" y="1812925"/>
          <p14:tracePt t="17026" x="8001000" y="1812925"/>
          <p14:tracePt t="17032" x="8031163" y="1812925"/>
          <p14:tracePt t="17043" x="8054975" y="1812925"/>
          <p14:tracePt t="17047" x="8085138" y="1820863"/>
          <p14:tracePt t="17060" x="8099425" y="1820863"/>
          <p14:tracePt t="17063" x="8107363" y="1820863"/>
          <p14:tracePt t="17076" x="8137525" y="1820863"/>
          <p14:tracePt t="17079" x="8153400" y="1836738"/>
          <p14:tracePt t="17093" x="8161338" y="1836738"/>
          <p14:tracePt t="17096" x="8175625" y="1836738"/>
          <p14:tracePt t="17111" x="8191500" y="1836738"/>
          <p14:tracePt t="17118" x="8207375" y="1836738"/>
          <p14:tracePt t="17127" x="8221663" y="1836738"/>
          <p14:tracePt t="17135" x="8229600" y="1836738"/>
          <p14:tracePt t="17144" x="8245475" y="1836738"/>
          <p14:tracePt t="17150" x="8259763" y="1836738"/>
          <p14:tracePt t="17160" x="8275638" y="1836738"/>
          <p14:tracePt t="17166" x="8289925" y="1836738"/>
          <p14:tracePt t="17176" x="8297863" y="1836738"/>
          <p14:tracePt t="17182" x="8313738" y="1836738"/>
          <p14:tracePt t="17205" x="8328025" y="1836738"/>
          <p14:tracePt t="17221" x="8343900" y="1836738"/>
          <p14:tracePt t="17268" x="8351838" y="1836738"/>
          <p14:tracePt t="17293" x="8366125" y="1836738"/>
          <p14:tracePt t="17309" x="8382000" y="1836738"/>
          <p14:tracePt t="17331" x="8397875" y="1836738"/>
          <p14:tracePt t="18500" x="8382000" y="1836738"/>
          <p14:tracePt t="18509" x="8343900" y="1851025"/>
          <p14:tracePt t="18517" x="8275638" y="1866900"/>
          <p14:tracePt t="18524" x="8191500" y="1889125"/>
          <p14:tracePt t="18532" x="8099425" y="1905000"/>
          <p14:tracePt t="18539" x="7840663" y="1943100"/>
          <p14:tracePt t="18547" x="7620000" y="1958975"/>
          <p14:tracePt t="18555" x="7375525" y="1989138"/>
          <p14:tracePt t="18563" x="7048500" y="2011363"/>
          <p14:tracePt t="18571" x="6697663" y="2027238"/>
          <p14:tracePt t="18579" x="6324600" y="2057400"/>
          <p14:tracePt t="18587" x="5889625" y="2065338"/>
          <p14:tracePt t="18595" x="5456238" y="2095500"/>
          <p14:tracePt t="18602" x="4610100" y="2149475"/>
          <p14:tracePt t="18610" x="4381500" y="2179638"/>
          <p14:tracePt t="18618" x="3916363" y="2201863"/>
          <p14:tracePt t="18627" x="3467100" y="2232025"/>
          <p14:tracePt t="18634" x="3292475" y="2247900"/>
          <p14:tracePt t="18643" x="2955925" y="2255838"/>
          <p14:tracePt t="18650" x="2682875" y="2270125"/>
          <p14:tracePt t="18660" x="2582863" y="2270125"/>
          <p14:tracePt t="18666" x="2384425" y="2270125"/>
          <p14:tracePt t="18677" x="2232025" y="2270125"/>
          <p14:tracePt t="18681" x="2193925" y="2270125"/>
          <p14:tracePt t="18693" x="2095500" y="2270125"/>
          <p14:tracePt t="18698" x="2027238" y="2270125"/>
          <p14:tracePt t="18710" x="1973263" y="2255838"/>
          <p14:tracePt t="18713" x="1943100" y="2255838"/>
          <p14:tracePt t="18726" x="1920875" y="2255838"/>
          <p14:tracePt t="18729" x="1905000" y="2247900"/>
          <p14:tracePt t="18743" x="1889125" y="2247900"/>
          <p14:tracePt t="18746" x="1874838" y="2247900"/>
          <p14:tracePt t="18760" x="1866900" y="2232025"/>
          <p14:tracePt t="18776" x="1851025" y="2232025"/>
          <p14:tracePt t="18855" x="1836738" y="2232025"/>
          <p14:tracePt t="18871" x="1820863" y="2232025"/>
          <p14:tracePt t="18879" x="1812925" y="2232025"/>
          <p14:tracePt t="18887" x="1798638" y="2232025"/>
          <p14:tracePt t="18895" x="1768475" y="2232025"/>
          <p14:tracePt t="18902" x="1752600" y="2232025"/>
          <p14:tracePt t="18911" x="1730375" y="2217738"/>
          <p14:tracePt t="18918" x="1698625" y="2217738"/>
          <p14:tracePt t="18926" x="1684338" y="2217738"/>
          <p14:tracePt t="18935" x="1660525" y="2217738"/>
          <p14:tracePt t="18943" x="1646238" y="2217738"/>
          <p14:tracePt t="18950" x="1630363" y="2217738"/>
          <p14:tracePt t="18959" x="1622425" y="2217738"/>
          <p14:tracePt t="18966" x="1608138" y="2217738"/>
          <p14:tracePt t="18974" x="1592263" y="2217738"/>
          <p14:tracePt t="18982" x="1577975" y="2217738"/>
          <p14:tracePt t="19005" x="1562100" y="2217738"/>
          <p14:tracePt t="21509" x="1562100" y="2232025"/>
          <p14:tracePt t="21516" x="1562100" y="2270125"/>
          <p14:tracePt t="21524" x="1562100" y="2301875"/>
          <p14:tracePt t="21532" x="1562100" y="2324100"/>
          <p14:tracePt t="21539" x="1562100" y="2370138"/>
          <p14:tracePt t="21547" x="1562100" y="2392363"/>
          <p14:tracePt t="21555" x="1562100" y="2438400"/>
          <p14:tracePt t="21563" x="1562100" y="2506663"/>
          <p14:tracePt t="21570" x="1562100" y="2514600"/>
          <p14:tracePt t="21578" x="1562100" y="2582863"/>
          <p14:tracePt t="21586" x="1562100" y="2628900"/>
          <p14:tracePt t="21594" x="1562100" y="2667000"/>
          <p14:tracePt t="21602" x="1562100" y="2705100"/>
          <p14:tracePt t="21610" x="1562100" y="2765425"/>
          <p14:tracePt t="21618" x="1562100" y="2803525"/>
          <p14:tracePt t="21626" x="1562100" y="2827338"/>
          <p14:tracePt t="21634" x="1577975" y="2873375"/>
          <p14:tracePt t="21643" x="1592263" y="2911475"/>
          <p14:tracePt t="21649" x="1592263" y="2955925"/>
          <p14:tracePt t="21660" x="1608138" y="2979738"/>
          <p14:tracePt t="21666" x="1608138" y="2994025"/>
          <p14:tracePt t="21676" x="1608138" y="3017838"/>
          <p14:tracePt t="21681" x="1622425" y="3048000"/>
          <p14:tracePt t="21693" x="1622425" y="3063875"/>
          <p14:tracePt t="21697" x="1622425" y="3086100"/>
          <p14:tracePt t="21709" x="1630363" y="3116263"/>
          <p14:tracePt t="21713" x="1630363" y="3146425"/>
          <p14:tracePt t="21726" x="1646238" y="3154363"/>
          <p14:tracePt t="22021" x="1660525" y="3170238"/>
          <p14:tracePt t="22028" x="1684338" y="3170238"/>
          <p14:tracePt t="22036" x="1698625" y="3184525"/>
          <p14:tracePt t="22045" x="1714500" y="3200400"/>
          <p14:tracePt t="22053" x="1730375" y="3200400"/>
          <p14:tracePt t="22061" x="1744663" y="3208338"/>
          <p14:tracePt t="22068" x="1752600" y="3208338"/>
          <p14:tracePt t="22076" x="1768475" y="3208338"/>
          <p14:tracePt t="22084" x="1768475" y="3222625"/>
          <p14:tracePt t="22093" x="1782763" y="3222625"/>
          <p14:tracePt t="22100" x="1798638" y="3222625"/>
          <p14:tracePt t="22115" x="1812925" y="3222625"/>
          <p14:tracePt t="22131" x="1820863" y="3222625"/>
          <p14:tracePt t="22154" x="1836738" y="3238500"/>
          <p14:tracePt t="22795" x="1820863" y="3238500"/>
          <p14:tracePt t="22810" x="1812925" y="3238500"/>
          <p14:tracePt t="22826" x="1798638" y="3238500"/>
          <p14:tracePt t="22866" x="1782763" y="3238500"/>
          <p14:tracePt t="23031" x="1798638" y="3238500"/>
          <p14:tracePt t="23055" x="1812925" y="3238500"/>
          <p14:tracePt t="23063" x="1836738" y="3238500"/>
          <p14:tracePt t="23071" x="1851025" y="3238500"/>
          <p14:tracePt t="23078" x="1889125" y="3238500"/>
          <p14:tracePt t="23086" x="1920875" y="3238500"/>
          <p14:tracePt t="23094" x="1943100" y="3254375"/>
          <p14:tracePt t="23102" x="1973263" y="3254375"/>
          <p14:tracePt t="23110" x="2003425" y="3254375"/>
          <p14:tracePt t="23118" x="2027238" y="3268663"/>
          <p14:tracePt t="23126" x="2057400" y="3268663"/>
          <p14:tracePt t="23133" x="2079625" y="3268663"/>
          <p14:tracePt t="23143" x="2111375" y="3268663"/>
          <p14:tracePt t="23149" x="2125663" y="3268663"/>
          <p14:tracePt t="23157" x="2133600" y="3268663"/>
          <p14:tracePt t="23165" x="2149475" y="3268663"/>
          <p14:tracePt t="23173" x="2163763" y="3268663"/>
          <p14:tracePt t="23181" x="2179638" y="3268663"/>
          <p14:tracePt t="23189" x="2193925" y="3268663"/>
          <p14:tracePt t="23204" x="2201863" y="3268663"/>
          <p14:tracePt t="23212" x="2217738" y="3268663"/>
          <p14:tracePt t="23221" x="2232025" y="3268663"/>
          <p14:tracePt t="23228" x="2247900" y="3276600"/>
          <p14:tracePt t="23236" x="2255838" y="3276600"/>
          <p14:tracePt t="23244" x="2270125" y="3276600"/>
          <p14:tracePt t="23252" x="2286000" y="3276600"/>
          <p14:tracePt t="23489" x="2301875" y="3276600"/>
          <p14:tracePt t="23498" x="2324100" y="3276600"/>
          <p14:tracePt t="23504" x="2354263" y="3276600"/>
          <p14:tracePt t="23512" x="2392363" y="3276600"/>
          <p14:tracePt t="23521" x="2438400" y="3276600"/>
          <p14:tracePt t="23528" x="2476500" y="3276600"/>
          <p14:tracePt t="23536" x="2514600" y="3276600"/>
          <p14:tracePt t="23544" x="2560638" y="3276600"/>
          <p14:tracePt t="23552" x="2598738" y="3276600"/>
          <p14:tracePt t="23560" x="2636838" y="3276600"/>
          <p14:tracePt t="23568" x="2682875" y="3276600"/>
          <p14:tracePt t="23576" x="2735263" y="3276600"/>
          <p14:tracePt t="23584" x="2773363" y="3276600"/>
          <p14:tracePt t="23593" x="2803525" y="3276600"/>
          <p14:tracePt t="23599" x="2841625" y="3276600"/>
          <p14:tracePt t="23607" x="2887663" y="3276600"/>
          <p14:tracePt t="23615" x="2911475" y="3276600"/>
          <p14:tracePt t="23623" x="2941638" y="3276600"/>
          <p14:tracePt t="23631" x="2979738" y="3276600"/>
          <p14:tracePt t="23639" x="3009900" y="3276600"/>
          <p14:tracePt t="23647" x="3017838" y="3276600"/>
          <p14:tracePt t="23655" x="3048000" y="3276600"/>
          <p14:tracePt t="23663" x="3078163" y="3276600"/>
          <p14:tracePt t="23670" x="3101975" y="3276600"/>
          <p14:tracePt t="23678" x="3116263" y="3276600"/>
          <p14:tracePt t="23686" x="3146425" y="3276600"/>
          <p14:tracePt t="23694" x="3154363" y="3276600"/>
          <p14:tracePt t="23702" x="3170238" y="3276600"/>
          <p14:tracePt t="23710" x="3184525" y="3276600"/>
          <p14:tracePt t="23718" x="3200400" y="3276600"/>
          <p14:tracePt t="23726" x="3208338" y="3276600"/>
          <p14:tracePt t="23734" x="3238500" y="3276600"/>
          <p14:tracePt t="23743" x="3254375" y="3276600"/>
          <p14:tracePt t="23759" x="3268663" y="3276600"/>
          <p14:tracePt t="23765" x="3276600" y="3276600"/>
          <p14:tracePt t="23773" x="3292475" y="3268663"/>
          <p14:tracePt t="23781" x="3306763" y="3268663"/>
          <p14:tracePt t="23789" x="3322638" y="3268663"/>
          <p14:tracePt t="23805" x="3336925" y="3268663"/>
          <p14:tracePt t="23812" x="3344863" y="3268663"/>
          <p14:tracePt t="23828" x="3360738" y="3268663"/>
          <p14:tracePt t="23836" x="3375025" y="3268663"/>
          <p14:tracePt t="23844" x="3390900" y="3268663"/>
          <p14:tracePt t="23852" x="3398838" y="3268663"/>
          <p14:tracePt t="23868" x="3413125" y="3268663"/>
          <p14:tracePt t="23876" x="3429000" y="3268663"/>
          <p14:tracePt t="23884" x="3444875" y="3254375"/>
          <p14:tracePt t="23899" x="3459163" y="3254375"/>
          <p14:tracePt t="23915" x="3467100" y="3254375"/>
          <p14:tracePt t="23926" x="3482975" y="3254375"/>
          <p14:tracePt t="23939" x="3497263" y="3254375"/>
          <p14:tracePt t="23946" x="3527425" y="3254375"/>
          <p14:tracePt t="23955" x="3535363" y="3254375"/>
          <p14:tracePt t="23963" x="3551238" y="3238500"/>
          <p14:tracePt t="23971" x="3565525" y="3238500"/>
          <p14:tracePt t="23978" x="3581400" y="3238500"/>
          <p14:tracePt t="23986" x="3589338" y="3238500"/>
          <p14:tracePt t="23994" x="3603625" y="3238500"/>
          <p14:tracePt t="24002" x="3619500" y="3238500"/>
          <p14:tracePt t="24010" x="3635375" y="3222625"/>
          <p14:tracePt t="24018" x="3649663" y="3222625"/>
          <p14:tracePt t="24026" x="3657600" y="3222625"/>
          <p14:tracePt t="24034" x="3673475" y="3222625"/>
          <p14:tracePt t="24043" x="3687763" y="3208338"/>
          <p14:tracePt t="24050" x="3703638" y="3208338"/>
          <p14:tracePt t="24059" x="3717925" y="3208338"/>
          <p14:tracePt t="24073" x="3725863" y="3208338"/>
          <p14:tracePt t="24112" x="3741738" y="3208338"/>
          <p14:tracePt t="24239" x="3756025" y="3208338"/>
          <p14:tracePt t="24247" x="3756025" y="3200400"/>
          <p14:tracePt t="24270" x="3771900" y="3200400"/>
          <p14:tracePt t="24286" x="3779838" y="3200400"/>
          <p14:tracePt t="24302" x="3794125" y="3200400"/>
          <p14:tracePt t="24507" x="3810000" y="3200400"/>
          <p14:tracePt t="24539" x="3825875" y="3200400"/>
          <p14:tracePt t="24602" x="3840163" y="3200400"/>
          <p14:tracePt t="24634" x="3848100" y="3200400"/>
          <p14:tracePt t="24650" x="3863975" y="3200400"/>
          <p14:tracePt t="24659" x="3878263" y="3200400"/>
          <p14:tracePt t="24689" x="3894138" y="3200400"/>
          <p14:tracePt t="24720" x="3908425" y="3200400"/>
          <p14:tracePt t="24736" x="3916363" y="3200400"/>
          <p14:tracePt t="24752" x="3932238" y="3200400"/>
          <p14:tracePt t="24776" x="3946525" y="3200400"/>
          <p14:tracePt t="24799" x="3962400" y="3200400"/>
          <p14:tracePt t="24871" x="3970338" y="3200400"/>
          <p14:tracePt t="24965" x="3984625" y="3200400"/>
          <p14:tracePt t="25533" x="3970338" y="3200400"/>
          <p14:tracePt t="25558" x="3962400" y="3200400"/>
          <p14:tracePt t="25581" x="3946525" y="3200400"/>
          <p14:tracePt t="25589" x="3916363" y="3200400"/>
          <p14:tracePt t="25597" x="3908425" y="3200400"/>
          <p14:tracePt t="25605" x="3878263" y="3200400"/>
          <p14:tracePt t="25612" x="3863975" y="3200400"/>
          <p14:tracePt t="25620" x="3840163" y="3200400"/>
          <p14:tracePt t="25628" x="3810000" y="3184525"/>
          <p14:tracePt t="25636" x="3779838" y="3184525"/>
          <p14:tracePt t="25644" x="3771900" y="3184525"/>
          <p14:tracePt t="25652" x="3741738" y="3184525"/>
          <p14:tracePt t="25668" x="3725863" y="3184525"/>
          <p14:tracePt t="25683" x="3717925" y="3184525"/>
          <p14:tracePt t="25786" x="3725863" y="3184525"/>
          <p14:tracePt t="26071" x="3741738" y="3184525"/>
          <p14:tracePt t="26078" x="3779838" y="3184525"/>
          <p14:tracePt t="26086" x="3825875" y="3184525"/>
          <p14:tracePt t="26094" x="3894138" y="3184525"/>
          <p14:tracePt t="26102" x="3970338" y="3184525"/>
          <p14:tracePt t="26110" x="4054475" y="3184525"/>
          <p14:tracePt t="26118" x="4152900" y="3170238"/>
          <p14:tracePt t="26126" x="4275138" y="3170238"/>
          <p14:tracePt t="26134" x="4381500" y="3170238"/>
          <p14:tracePt t="26143" x="4479925" y="3154363"/>
          <p14:tracePt t="26150" x="4572000" y="3154363"/>
          <p14:tracePt t="26157" x="4610100" y="3154363"/>
          <p14:tracePt t="26165" x="4678363" y="3154363"/>
          <p14:tracePt t="26173" x="4732338" y="3154363"/>
          <p14:tracePt t="26181" x="4778375" y="3154363"/>
          <p14:tracePt t="26189" x="4800600" y="3154363"/>
          <p14:tracePt t="26197" x="4830763" y="3154363"/>
          <p14:tracePt t="26205" x="4846638" y="3154363"/>
          <p14:tracePt t="26220" x="4860925" y="3154363"/>
          <p14:tracePt t="26236" x="4868863" y="3154363"/>
          <p14:tracePt t="26560" x="4860925" y="3154363"/>
          <p14:tracePt t="26577" x="4846638" y="3154363"/>
          <p14:tracePt t="26584" x="4830763" y="3146425"/>
          <p14:tracePt t="26594" x="4816475" y="3146425"/>
          <p14:tracePt t="26599" x="4778375" y="3146425"/>
          <p14:tracePt t="26607" x="4746625" y="3146425"/>
          <p14:tracePt t="26615" x="4694238" y="3132138"/>
          <p14:tracePt t="26623" x="4640263" y="3132138"/>
          <p14:tracePt t="26631" x="4556125" y="3132138"/>
          <p14:tracePt t="26639" x="4487863" y="3132138"/>
          <p14:tracePt t="26647" x="4411663" y="3132138"/>
          <p14:tracePt t="26655" x="4327525" y="3132138"/>
          <p14:tracePt t="26663" x="4244975" y="3132138"/>
          <p14:tracePt t="26670" x="4175125" y="3132138"/>
          <p14:tracePt t="26678" x="4106863" y="3132138"/>
          <p14:tracePt t="26686" x="4084638" y="3132138"/>
          <p14:tracePt t="26694" x="4030663" y="3132138"/>
          <p14:tracePt t="26702" x="3984625" y="3132138"/>
          <p14:tracePt t="26710" x="3962400" y="3132138"/>
          <p14:tracePt t="26718" x="3932238" y="3132138"/>
          <p14:tracePt t="26726" x="3908425" y="3132138"/>
          <p14:tracePt t="26733" x="3878263" y="3132138"/>
          <p14:tracePt t="26743" x="3863975" y="3132138"/>
          <p14:tracePt t="26749" x="3848100" y="3132138"/>
          <p14:tracePt t="26759" x="3840163" y="3132138"/>
          <p14:tracePt t="26765" x="3825875" y="3132138"/>
          <p14:tracePt t="26781" x="3810000" y="3132138"/>
          <p14:tracePt t="26844" x="3825875" y="3132138"/>
          <p14:tracePt t="26852" x="3848100" y="3132138"/>
          <p14:tracePt t="26860" x="3878263" y="3132138"/>
          <p14:tracePt t="26868" x="3894138" y="3132138"/>
          <p14:tracePt t="26876" x="3946525" y="3132138"/>
          <p14:tracePt t="26883" x="3970338" y="3132138"/>
          <p14:tracePt t="26893" x="4016375" y="3132138"/>
          <p14:tracePt t="26899" x="4054475" y="3132138"/>
          <p14:tracePt t="26907" x="4098925" y="3132138"/>
          <p14:tracePt t="26915" x="4137025" y="3132138"/>
          <p14:tracePt t="26923" x="4206875" y="3132138"/>
          <p14:tracePt t="26931" x="4244975" y="3132138"/>
          <p14:tracePt t="26939" x="4313238" y="3132138"/>
          <p14:tracePt t="26946" x="4365625" y="3132138"/>
          <p14:tracePt t="26955" x="4419600" y="3132138"/>
          <p14:tracePt t="26962" x="4487863" y="3132138"/>
          <p14:tracePt t="26970" x="4518025" y="3132138"/>
          <p14:tracePt t="26978" x="4556125" y="3132138"/>
          <p14:tracePt t="26986" x="4602163" y="3146425"/>
          <p14:tracePt t="26994" x="4625975" y="3146425"/>
          <p14:tracePt t="27002" x="4656138" y="3146425"/>
          <p14:tracePt t="27010" x="4670425" y="3154363"/>
          <p14:tracePt t="27018" x="4678363" y="3154363"/>
          <p14:tracePt t="27026" x="4694238" y="3154363"/>
          <p14:tracePt t="27034" x="4708525" y="3170238"/>
          <p14:tracePt t="27183" x="4724400" y="3170238"/>
          <p14:tracePt t="27199" x="4732338" y="3170238"/>
          <p14:tracePt t="27207" x="4746625" y="3170238"/>
          <p14:tracePt t="27215" x="4762500" y="3170238"/>
          <p14:tracePt t="27223" x="4762500" y="3184525"/>
          <p14:tracePt t="27231" x="4778375" y="3184525"/>
          <p14:tracePt t="27239" x="4792663" y="3184525"/>
          <p14:tracePt t="27263" x="4800600" y="3184525"/>
          <p14:tracePt t="27318" x="4816475" y="3184525"/>
          <p14:tracePt t="27555" x="4830763" y="3184525"/>
          <p14:tracePt t="27594" x="4846638" y="3184525"/>
          <p14:tracePt t="27650" x="4860925" y="3184525"/>
          <p14:tracePt t="27673" x="4868863" y="3184525"/>
          <p14:tracePt t="27697" x="4884738" y="3184525"/>
          <p14:tracePt t="27712" x="4899025" y="3184525"/>
          <p14:tracePt t="27728" x="4914900" y="3184525"/>
          <p14:tracePt t="27752" x="4922838" y="3184525"/>
          <p14:tracePt t="27760" x="4937125" y="3184525"/>
          <p14:tracePt t="27776" x="4953000" y="3184525"/>
          <p14:tracePt t="27793" x="4968875" y="3184525"/>
          <p14:tracePt t="27807" x="4983163" y="3184525"/>
          <p14:tracePt t="27839" x="4991100" y="3184525"/>
          <p14:tracePt t="27926" x="5006975" y="3184525"/>
          <p14:tracePt t="28013" x="5021263" y="3184525"/>
          <p14:tracePt t="28029" x="5037138" y="3184525"/>
          <p14:tracePt t="28044" x="5051425" y="3184525"/>
          <p14:tracePt t="28052" x="5059363" y="3184525"/>
          <p14:tracePt t="28068" x="5075238" y="3170238"/>
          <p14:tracePt t="28085" x="5089525" y="3170238"/>
          <p14:tracePt t="28692" x="5105400" y="3170238"/>
          <p14:tracePt t="28701" x="5143500" y="3170238"/>
          <p14:tracePt t="28709" x="5181600" y="3170238"/>
          <p14:tracePt t="28716" x="5241925" y="3170238"/>
          <p14:tracePt t="28723" x="5303838" y="3170238"/>
          <p14:tracePt t="28731" x="5372100" y="3170238"/>
          <p14:tracePt t="28739" x="5440363" y="3170238"/>
          <p14:tracePt t="28747" x="5508625" y="3170238"/>
          <p14:tracePt t="28755" x="5562600" y="3170238"/>
          <p14:tracePt t="28762" x="5622925" y="3170238"/>
          <p14:tracePt t="28770" x="5646738" y="3170238"/>
          <p14:tracePt t="28778" x="5684838" y="3184525"/>
          <p14:tracePt t="28786" x="5730875" y="3184525"/>
          <p14:tracePt t="28794" x="5768975" y="3200400"/>
          <p14:tracePt t="28802" x="5799138" y="3200400"/>
          <p14:tracePt t="28810" x="5821363" y="3200400"/>
          <p14:tracePt t="28818" x="5851525" y="3208338"/>
          <p14:tracePt t="28826" x="5867400" y="3208338"/>
          <p14:tracePt t="28833" x="5875338" y="3208338"/>
          <p14:tracePt t="28843" x="5889625" y="3222625"/>
          <p14:tracePt t="28849" x="5905500" y="3222625"/>
          <p14:tracePt t="28865" x="5921375" y="3222625"/>
          <p14:tracePt t="28889" x="5935663" y="3222625"/>
          <p14:tracePt t="28992" x="5943600" y="3222625"/>
          <p14:tracePt t="29009" x="5959475" y="3222625"/>
          <p14:tracePt t="29015" x="5973763" y="3222625"/>
          <p14:tracePt t="29023" x="5989638" y="3222625"/>
          <p14:tracePt t="29039" x="6003925" y="3208338"/>
          <p14:tracePt t="29055" x="6011863" y="3208338"/>
          <p14:tracePt t="29070" x="6027738" y="3208338"/>
          <p14:tracePt t="29102" x="6042025" y="3208338"/>
          <p14:tracePt t="29118" x="6057900" y="3208338"/>
          <p14:tracePt t="29126" x="6065838" y="3208338"/>
          <p14:tracePt t="29143" x="6080125" y="3208338"/>
          <p14:tracePt t="29149" x="6080125" y="3200400"/>
          <p14:tracePt t="29157" x="6096000" y="3200400"/>
          <p14:tracePt t="29189" x="6111875" y="3200400"/>
          <p14:tracePt t="29363" x="6096000" y="3200400"/>
          <p14:tracePt t="29496" x="6080125" y="3200400"/>
          <p14:tracePt t="29812" x="6111875" y="3200400"/>
          <p14:tracePt t="29820" x="6126163" y="3200400"/>
          <p14:tracePt t="29829" x="6149975" y="3200400"/>
          <p14:tracePt t="29837" x="6180138" y="3200400"/>
          <p14:tracePt t="29844" x="6232525" y="3200400"/>
          <p14:tracePt t="29851" x="6270625" y="3200400"/>
          <p14:tracePt t="29860" x="6324600" y="3184525"/>
          <p14:tracePt t="29867" x="6384925" y="3184525"/>
          <p14:tracePt t="29876" x="6438900" y="3184525"/>
          <p14:tracePt t="29883" x="6477000" y="3184525"/>
          <p14:tracePt t="29892" x="6530975" y="3184525"/>
          <p14:tracePt t="29899" x="6583363" y="3184525"/>
          <p14:tracePt t="29907" x="6629400" y="3184525"/>
          <p14:tracePt t="29915" x="6683375" y="3184525"/>
          <p14:tracePt t="29926" x="6735763" y="3184525"/>
          <p14:tracePt t="29930" x="6773863" y="3184525"/>
          <p14:tracePt t="29939" x="6819900" y="3184525"/>
          <p14:tracePt t="29947" x="6873875" y="3184525"/>
          <p14:tracePt t="29955" x="6896100" y="3184525"/>
          <p14:tracePt t="29963" x="6942138" y="3184525"/>
          <p14:tracePt t="29970" x="6980238" y="3184525"/>
          <p14:tracePt t="29978" x="7010400" y="3184525"/>
          <p14:tracePt t="29986" x="7032625" y="3184525"/>
          <p14:tracePt t="29994" x="7064375" y="3184525"/>
          <p14:tracePt t="30002" x="7086600" y="3184525"/>
          <p14:tracePt t="30010" x="7102475" y="3184525"/>
          <p14:tracePt t="30018" x="7116763" y="3184525"/>
          <p14:tracePt t="30027" x="7146925" y="3170238"/>
          <p14:tracePt t="30034" x="7154863" y="3170238"/>
          <p14:tracePt t="30049" x="7170738" y="3170238"/>
          <p14:tracePt t="30057" x="7185025" y="3170238"/>
          <p14:tracePt t="30065" x="7200900" y="3170238"/>
          <p14:tracePt t="30073" x="7208838" y="3170238"/>
          <p14:tracePt t="30089" x="7223125" y="3170238"/>
          <p14:tracePt t="30097" x="7239000" y="3170238"/>
          <p14:tracePt t="30104" x="7254875" y="3170238"/>
          <p14:tracePt t="30121" x="7269163" y="3170238"/>
          <p14:tracePt t="30128" x="7277100" y="3170238"/>
          <p14:tracePt t="30144" x="7292975" y="3170238"/>
          <p14:tracePt t="30176" x="7307263" y="3170238"/>
          <p14:tracePt t="34455" x="7307263" y="3184525"/>
          <p14:tracePt t="35782" x="7307263" y="3200400"/>
          <p14:tracePt t="35797" x="7307263" y="3208338"/>
          <p14:tracePt t="35813" x="7307263" y="3222625"/>
          <p14:tracePt t="35821" x="7292975" y="3238500"/>
          <p14:tracePt t="35837" x="7277100" y="3254375"/>
          <p14:tracePt t="35845" x="7277100" y="3268663"/>
          <p14:tracePt t="35853" x="7269163" y="3276600"/>
          <p14:tracePt t="35860" x="7254875" y="3306763"/>
          <p14:tracePt t="35868" x="7254875" y="3322638"/>
          <p14:tracePt t="35876" x="7239000" y="3336925"/>
          <p14:tracePt t="35884" x="7208838" y="3360738"/>
          <p14:tracePt t="35893" x="7200900" y="3375025"/>
          <p14:tracePt t="35900" x="7154863" y="3398838"/>
          <p14:tracePt t="35909" x="7132638" y="3429000"/>
          <p14:tracePt t="35916" x="7032625" y="3467100"/>
          <p14:tracePt t="35924" x="6956425" y="3513138"/>
          <p14:tracePt t="35931" x="6858000" y="3551238"/>
          <p14:tracePt t="35939" x="6721475" y="3581400"/>
          <p14:tracePt t="35947" x="6461125" y="3657600"/>
          <p14:tracePt t="35955" x="6248400" y="3717925"/>
          <p14:tracePt t="35963" x="6134100" y="3725863"/>
          <p14:tracePt t="35971" x="5905500" y="3779838"/>
          <p14:tracePt t="35979" x="5486400" y="3878263"/>
          <p14:tracePt t="35987" x="5364163" y="3908425"/>
          <p14:tracePt t="35995" x="5105400" y="3946525"/>
          <p14:tracePt t="36003" x="4868863" y="3984625"/>
          <p14:tracePt t="36010" x="4640263" y="4038600"/>
          <p14:tracePt t="36018" x="4435475" y="4084638"/>
          <p14:tracePt t="36027" x="4351338" y="4098925"/>
          <p14:tracePt t="36035" x="4191000" y="4122738"/>
          <p14:tracePt t="36043" x="4068763" y="4152900"/>
          <p14:tracePt t="36050" x="3946525" y="4175125"/>
          <p14:tracePt t="36060" x="3825875" y="4191000"/>
          <p14:tracePt t="36066" x="3725863" y="4206875"/>
          <p14:tracePt t="36076" x="3635375" y="4221163"/>
          <p14:tracePt t="36082" x="3551238" y="4221163"/>
          <p14:tracePt t="36093" x="3467100" y="4229100"/>
          <p14:tracePt t="36097" x="3398838" y="4229100"/>
          <p14:tracePt t="36109" x="3360738" y="4244975"/>
          <p14:tracePt t="36113" x="3276600" y="4244975"/>
          <p14:tracePt t="36126" x="3254375" y="4244975"/>
          <p14:tracePt t="36128" x="3184525" y="4244975"/>
          <p14:tracePt t="36142" x="3154363" y="4244975"/>
          <p14:tracePt t="36145" x="3101975" y="4244975"/>
          <p14:tracePt t="36159" x="3063875" y="4244975"/>
          <p14:tracePt t="36162" x="3017838" y="4244975"/>
          <p14:tracePt t="36177" x="2994025" y="4244975"/>
          <p14:tracePt t="36177" x="2925763" y="4244975"/>
          <p14:tracePt t="36184" x="2911475" y="4244975"/>
          <p14:tracePt t="36193" x="2873375" y="4244975"/>
          <p14:tracePt t="36200" x="2841625" y="4244975"/>
          <p14:tracePt t="36209" x="2819400" y="4244975"/>
          <p14:tracePt t="36216" x="2789238" y="4244975"/>
          <p14:tracePt t="36226" x="2765425" y="4244975"/>
          <p14:tracePt t="36232" x="2735263" y="4244975"/>
          <p14:tracePt t="36242" x="2720975" y="4259263"/>
          <p14:tracePt t="36247" x="2705100" y="4259263"/>
          <p14:tracePt t="36259" x="2682875" y="4259263"/>
          <p14:tracePt t="36263" x="2667000" y="4259263"/>
          <p14:tracePt t="36276" x="2636838" y="4259263"/>
          <p14:tracePt t="36280" x="2628900" y="4275138"/>
          <p14:tracePt t="36292" x="2598738" y="4275138"/>
          <p14:tracePt t="36296" x="2574925" y="4275138"/>
          <p14:tracePt t="36310" x="2560638" y="4289425"/>
          <p14:tracePt t="36314" x="2544763" y="4289425"/>
          <p14:tracePt t="36326" x="2514600" y="4289425"/>
          <p14:tracePt t="36327" x="2492375" y="4289425"/>
          <p14:tracePt t="36334" x="2476500" y="4297363"/>
          <p14:tracePt t="36343" x="2446338" y="4297363"/>
          <p14:tracePt t="36350" x="2422525" y="4297363"/>
          <p14:tracePt t="36359" x="2408238" y="4313238"/>
          <p14:tracePt t="36366" x="2370138" y="4313238"/>
          <p14:tracePt t="36376" x="2324100" y="4327525"/>
          <p14:tracePt t="36382" x="2301875" y="4327525"/>
          <p14:tracePt t="36393" x="2270125" y="4343400"/>
          <p14:tracePt t="36398" x="2247900" y="4343400"/>
          <p14:tracePt t="36409" x="2217738" y="4351338"/>
          <p14:tracePt t="36414" x="2179638" y="4365625"/>
          <p14:tracePt t="36426" x="2149475" y="4365625"/>
          <p14:tracePt t="36429" x="2125663" y="4381500"/>
          <p14:tracePt t="36442" x="2095500" y="4381500"/>
          <p14:tracePt t="36445" x="2057400" y="4397375"/>
          <p14:tracePt t="36459" x="2041525" y="4397375"/>
          <p14:tracePt t="36462" x="2011363" y="4397375"/>
          <p14:tracePt t="36477" x="1989138" y="4411663"/>
          <p14:tracePt t="36478" x="1958975" y="4411663"/>
          <p14:tracePt t="36485" x="1943100" y="4419600"/>
          <p14:tracePt t="36493" x="1920875" y="4419600"/>
          <p14:tracePt t="36500" x="1905000" y="4419600"/>
          <p14:tracePt t="36510" x="1889125" y="4419600"/>
          <p14:tracePt t="36516" x="1889125" y="4435475"/>
          <p14:tracePt t="36531" x="1874838" y="4435475"/>
          <p14:tracePt t="36816" x="1874838" y="4449763"/>
          <p14:tracePt t="36824" x="1889125" y="4533900"/>
          <p14:tracePt t="36832" x="1935163" y="4610100"/>
          <p14:tracePt t="36842" x="1989138" y="4724400"/>
          <p14:tracePt t="36847" x="2065338" y="4860925"/>
          <p14:tracePt t="36856" x="2149475" y="5037138"/>
          <p14:tracePt t="36865" x="2255838" y="5241925"/>
          <p14:tracePt t="36871" x="2392363" y="5432425"/>
          <p14:tracePt t="36879" x="2514600" y="5646738"/>
          <p14:tracePt t="36887" x="2651125" y="5837238"/>
          <p14:tracePt t="36895" x="2773363" y="6027738"/>
          <p14:tracePt t="36902" x="2887663" y="6194425"/>
          <p14:tracePt t="36910" x="2941638" y="6256338"/>
          <p14:tracePt t="36918" x="3009900" y="6384925"/>
          <p14:tracePt t="36926" x="3063875" y="6492875"/>
          <p14:tracePt t="36934" x="3086100" y="6515100"/>
          <p14:tracePt t="36943" x="3132138" y="6599238"/>
          <p14:tracePt t="36950" x="3146425" y="6637338"/>
          <p14:tracePt t="36959" x="3170238" y="6683375"/>
          <p14:tracePt t="36966" x="3170238" y="6721475"/>
          <p14:tracePt t="36976" x="3184525" y="6751638"/>
          <p14:tracePt t="36989" x="3200400" y="6765925"/>
          <p14:tracePt t="36997" x="3200400" y="6773863"/>
          <p14:tracePt t="37005" x="3200400" y="6789738"/>
          <p14:tracePt t="37045" x="3184525" y="6789738"/>
          <p14:tracePt t="37195" x="3154363" y="6804025"/>
          <p14:tracePt t="37202" x="3116263" y="6842125"/>
          <p14:tracePt t="38012" x="0" y="0"/>
        </p14:tracePtLst>
      </p14:laserTraceLst>
    </p:ext>
  </p:extLs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431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32"/>
    </mc:Choice>
    <mc:Fallback xmlns="">
      <p:transition spd="slow" advTm="10832"/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108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50"/>
    </mc:Choice>
    <mc:Fallback xmlns="">
      <p:transition spd="slow" advTm="3150"/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398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712"/>
    </mc:Choice>
    <mc:Fallback xmlns="">
      <p:transition spd="slow" advTm="38712"/>
    </mc:Fallback>
  </mc:AlternateContent>
  <p:extLst>
    <p:ext uri="{3A86A75C-4F4B-4683-9AE1-C65F6400EC91}">
      <p14:laserTraceLst xmlns:p14="http://schemas.microsoft.com/office/powerpoint/2010/main">
        <p14:tracePtLst>
          <p14:tracePt t="8123" x="693738" y="4868863"/>
          <p14:tracePt t="8392" x="2841625" y="6804025"/>
          <p14:tracePt t="8396" x="3009900" y="6629400"/>
          <p14:tracePt t="8406" x="3360738" y="6248400"/>
          <p14:tracePt t="8413" x="3825875" y="5821363"/>
          <p14:tracePt t="8421" x="4327525" y="5318125"/>
          <p14:tracePt t="8428" x="4899025" y="4778375"/>
          <p14:tracePt t="8437" x="5486400" y="4244975"/>
          <p14:tracePt t="8444" x="6080125" y="3741738"/>
          <p14:tracePt t="8453" x="6340475" y="3535363"/>
          <p14:tracePt t="8459" x="6804025" y="3170238"/>
          <p14:tracePt t="8467" x="6980238" y="3017838"/>
          <p14:tracePt t="8476" x="7337425" y="2765425"/>
          <p14:tracePt t="8483" x="7620000" y="2530475"/>
          <p14:tracePt t="8491" x="7704138" y="2476500"/>
          <p14:tracePt t="8499" x="7864475" y="2339975"/>
          <p14:tracePt t="8507" x="8001000" y="2217738"/>
          <p14:tracePt t="8515" x="8107363" y="2133600"/>
          <p14:tracePt t="8523" x="8137525" y="2111375"/>
          <p14:tracePt t="8532" x="8191500" y="2065338"/>
          <p14:tracePt t="8539" x="8229600" y="2027238"/>
          <p14:tracePt t="8546" x="8259763" y="2011363"/>
          <p14:tracePt t="8554" x="8275638" y="2003425"/>
          <p14:tracePt t="8562" x="8289925" y="1989138"/>
          <p14:tracePt t="8570" x="8297863" y="1989138"/>
          <p14:tracePt t="8641" x="8297863" y="1973263"/>
          <p14:tracePt t="8657" x="8297863" y="1958975"/>
          <p14:tracePt t="8664" x="8289925" y="1958975"/>
          <p14:tracePt t="8672" x="8289925" y="1943100"/>
          <p14:tracePt t="8680" x="8275638" y="1935163"/>
          <p14:tracePt t="8688" x="8275638" y="1920875"/>
          <p14:tracePt t="8696" x="8275638" y="1905000"/>
          <p14:tracePt t="8704" x="8259763" y="1889125"/>
          <p14:tracePt t="8712" x="8259763" y="1874838"/>
          <p14:tracePt t="8719" x="8259763" y="1866900"/>
          <p14:tracePt t="8727" x="8245475" y="1851025"/>
          <p14:tracePt t="8736" x="8245475" y="1836738"/>
          <p14:tracePt t="8743" x="8221663" y="1820863"/>
          <p14:tracePt t="8752" x="8191500" y="1812925"/>
          <p14:tracePt t="8759" x="8137525" y="1798638"/>
          <p14:tracePt t="8767" x="8054975" y="1798638"/>
          <p14:tracePt t="8775" x="7947025" y="1798638"/>
          <p14:tracePt t="8783" x="7810500" y="1798638"/>
          <p14:tracePt t="8791" x="7756525" y="1798638"/>
          <p14:tracePt t="8798" x="7704138" y="1798638"/>
          <p14:tracePt t="8807" x="7620000" y="1798638"/>
          <p14:tracePt t="8815" x="7566025" y="1798638"/>
          <p14:tracePt t="8823" x="7527925" y="1798638"/>
          <p14:tracePt t="8830" x="7497763" y="1798638"/>
          <p14:tracePt t="8838" x="7467600" y="1812925"/>
          <p14:tracePt t="8846" x="7459663" y="1812925"/>
          <p14:tracePt t="8862" x="7459663" y="1820863"/>
          <p14:tracePt t="8902" x="7445375" y="1836738"/>
          <p14:tracePt t="8925" x="7445375" y="1851025"/>
          <p14:tracePt t="8933" x="7429500" y="1866900"/>
          <p14:tracePt t="8941" x="7413625" y="1866900"/>
          <p14:tracePt t="8949" x="7399338" y="1874838"/>
          <p14:tracePt t="8957" x="7399338" y="1889125"/>
          <p14:tracePt t="8965" x="7391400" y="1905000"/>
          <p14:tracePt t="8972" x="7375525" y="1935163"/>
          <p14:tracePt t="8980" x="7345363" y="1935163"/>
          <p14:tracePt t="8988" x="7337425" y="1943100"/>
          <p14:tracePt t="8996" x="7323138" y="1958975"/>
          <p14:tracePt t="9004" x="7292975" y="1958975"/>
          <p14:tracePt t="9012" x="7277100" y="1973263"/>
          <p14:tracePt t="9020" x="7269163" y="1973263"/>
          <p14:tracePt t="9028" x="7254875" y="1973263"/>
          <p14:tracePt t="9037" x="7239000" y="1973263"/>
          <p14:tracePt t="9043" x="7223125" y="1973263"/>
          <p14:tracePt t="9053" x="7208838" y="1973263"/>
          <p14:tracePt t="9059" x="7200900" y="1973263"/>
          <p14:tracePt t="9075" x="7200900" y="1958975"/>
          <p14:tracePt t="9083" x="7185025" y="1943100"/>
          <p14:tracePt t="9098" x="7185025" y="1935163"/>
          <p14:tracePt t="9130" x="7185025" y="1920875"/>
          <p14:tracePt t="9162" x="7185025" y="1905000"/>
          <p14:tracePt t="9178" x="7185025" y="1889125"/>
          <p14:tracePt t="9186" x="7185025" y="1874838"/>
          <p14:tracePt t="9193" x="7200900" y="1866900"/>
          <p14:tracePt t="9203" x="7200900" y="1851025"/>
          <p14:tracePt t="9209" x="7200900" y="1820863"/>
          <p14:tracePt t="9217" x="7208838" y="1812925"/>
          <p14:tracePt t="9233" x="7208838" y="1798638"/>
          <p14:tracePt t="9248" x="7223125" y="1782763"/>
          <p14:tracePt t="9256" x="7239000" y="1782763"/>
          <p14:tracePt t="9264" x="7254875" y="1768475"/>
          <p14:tracePt t="9272" x="7269163" y="1768475"/>
          <p14:tracePt t="9288" x="7292975" y="1752600"/>
          <p14:tracePt t="9296" x="7307263" y="1752600"/>
          <p14:tracePt t="9304" x="7323138" y="1752600"/>
          <p14:tracePt t="9312" x="7337425" y="1752600"/>
          <p14:tracePt t="9320" x="7345363" y="1752600"/>
          <p14:tracePt t="9327" x="7361238" y="1752600"/>
          <p14:tracePt t="9336" x="7375525" y="1752600"/>
          <p14:tracePt t="9352" x="7391400" y="1768475"/>
          <p14:tracePt t="9359" x="7399338" y="1768475"/>
          <p14:tracePt t="9367" x="7413625" y="1782763"/>
          <p14:tracePt t="9375" x="7429500" y="1798638"/>
          <p14:tracePt t="9383" x="7429500" y="1812925"/>
          <p14:tracePt t="9399" x="7445375" y="1820863"/>
          <p14:tracePt t="9407" x="7445375" y="1836738"/>
          <p14:tracePt t="9415" x="7445375" y="1851025"/>
          <p14:tracePt t="9423" x="7445375" y="1866900"/>
          <p14:tracePt t="9430" x="7445375" y="1874838"/>
          <p14:tracePt t="9438" x="7445375" y="1889125"/>
          <p14:tracePt t="9446" x="7445375" y="1905000"/>
          <p14:tracePt t="9462" x="7445375" y="1920875"/>
          <p14:tracePt t="9478" x="7445375" y="1935163"/>
          <p14:tracePt t="9502" x="7429500" y="1943100"/>
          <p14:tracePt t="9509" x="7413625" y="1943100"/>
          <p14:tracePt t="9517" x="7399338" y="1943100"/>
          <p14:tracePt t="9525" x="7391400" y="1943100"/>
          <p14:tracePt t="9536" x="7375525" y="1943100"/>
          <p14:tracePt t="9541" x="7337425" y="1943100"/>
          <p14:tracePt t="9549" x="7307263" y="1943100"/>
          <p14:tracePt t="9557" x="7292975" y="1943100"/>
          <p14:tracePt t="9565" x="7269163" y="1943100"/>
          <p14:tracePt t="9572" x="7223125" y="1943100"/>
          <p14:tracePt t="9581" x="7208838" y="1943100"/>
          <p14:tracePt t="9588" x="7185025" y="1935163"/>
          <p14:tracePt t="9597" x="7154863" y="1935163"/>
          <p14:tracePt t="9604" x="7132638" y="1920875"/>
          <p14:tracePt t="9612" x="7116763" y="1905000"/>
          <p14:tracePt t="9620" x="7102475" y="1874838"/>
          <p14:tracePt t="9628" x="7102475" y="1866900"/>
          <p14:tracePt t="9637" x="7086600" y="1851025"/>
          <p14:tracePt t="9644" x="7086600" y="1820863"/>
          <p14:tracePt t="9653" x="7086600" y="1812925"/>
          <p14:tracePt t="9659" x="7086600" y="1782763"/>
          <p14:tracePt t="9669" x="7086600" y="1768475"/>
          <p14:tracePt t="9675" x="7086600" y="1744663"/>
          <p14:tracePt t="9686" x="7086600" y="1730375"/>
          <p14:tracePt t="9691" x="7086600" y="1714500"/>
          <p14:tracePt t="9703" x="7086600" y="1698625"/>
          <p14:tracePt t="9707" x="7086600" y="1684338"/>
          <p14:tracePt t="9719" x="7102475" y="1676400"/>
          <p14:tracePt t="9723" x="7116763" y="1676400"/>
          <p14:tracePt t="9736" x="7132638" y="1660525"/>
          <p14:tracePt t="9739" x="7146925" y="1660525"/>
          <p14:tracePt t="9753" x="7185025" y="1660525"/>
          <p14:tracePt t="9756" x="7208838" y="1660525"/>
          <p14:tracePt t="9771" x="7277100" y="1660525"/>
          <p14:tracePt t="9778" x="7323138" y="1660525"/>
          <p14:tracePt t="9786" x="7345363" y="1676400"/>
          <p14:tracePt t="9794" x="7361238" y="1684338"/>
          <p14:tracePt t="9803" x="7391400" y="1714500"/>
          <p14:tracePt t="9809" x="7413625" y="1730375"/>
          <p14:tracePt t="9820" x="7429500" y="1744663"/>
          <p14:tracePt t="9825" x="7429500" y="1752600"/>
          <p14:tracePt t="9836" x="7445375" y="1782763"/>
          <p14:tracePt t="9849" x="7445375" y="1798638"/>
          <p14:tracePt t="9864" x="7445375" y="1812925"/>
          <p14:tracePt t="9896" x="7429500" y="1820863"/>
          <p14:tracePt t="9912" x="7413625" y="1820863"/>
          <p14:tracePt t="9920" x="7399338" y="1820863"/>
          <p14:tracePt t="9928" x="7391400" y="1820863"/>
          <p14:tracePt t="9944" x="7375525" y="1820863"/>
          <p14:tracePt t="9953" x="7361238" y="1820863"/>
          <p14:tracePt t="9959" x="7345363" y="1820863"/>
          <p14:tracePt t="9967" x="7337425" y="1820863"/>
          <p14:tracePt t="9986" x="7337425" y="1812925"/>
          <p14:tracePt t="9991" x="7323138" y="1812925"/>
          <p14:tracePt t="10520" x="7323138" y="1820863"/>
          <p14:tracePt t="10537" x="7307263" y="1836738"/>
          <p14:tracePt t="10553" x="7292975" y="1851025"/>
          <p14:tracePt t="10560" x="7277100" y="1866900"/>
          <p14:tracePt t="10569" x="7269163" y="1866900"/>
          <p14:tracePt t="10576" x="7254875" y="1874838"/>
          <p14:tracePt t="10583" x="7239000" y="1874838"/>
          <p14:tracePt t="10591" x="7223125" y="1874838"/>
          <p14:tracePt t="10599" x="7208838" y="1889125"/>
          <p14:tracePt t="10607" x="7200900" y="1889125"/>
          <p14:tracePt t="10614" x="7185025" y="1905000"/>
          <p14:tracePt t="10622" x="7170738" y="1905000"/>
          <p14:tracePt t="10631" x="7170738" y="1920875"/>
          <p14:tracePt t="10638" x="7154863" y="1920875"/>
          <p14:tracePt t="10662" x="7146925" y="1935163"/>
          <p14:tracePt t="10670" x="7132638" y="1935163"/>
          <p14:tracePt t="10693" x="7116763" y="1943100"/>
          <p14:tracePt t="10717" x="7102475" y="1943100"/>
          <p14:tracePt t="10749" x="7086600" y="1943100"/>
          <p14:tracePt t="11357" x="7078663" y="1943100"/>
          <p14:tracePt t="11380" x="7064375" y="1943100"/>
          <p14:tracePt t="11389" x="7048500" y="1943100"/>
          <p14:tracePt t="11397" x="7032625" y="1943100"/>
          <p14:tracePt t="11404" x="7018338" y="1943100"/>
          <p14:tracePt t="11412" x="7010400" y="1943100"/>
          <p14:tracePt t="11420" x="6994525" y="1943100"/>
          <p14:tracePt t="11428" x="6980238" y="1943100"/>
          <p14:tracePt t="11436" x="6964363" y="1943100"/>
          <p14:tracePt t="11444" x="6956425" y="1943100"/>
          <p14:tracePt t="11453" x="6942138" y="1943100"/>
          <p14:tracePt t="11467" x="6926263" y="1943100"/>
          <p14:tracePt t="11475" x="6911975" y="1943100"/>
          <p14:tracePt t="11491" x="6911975" y="1958975"/>
          <p14:tracePt t="11499" x="6896100" y="1958975"/>
          <p14:tracePt t="11530" x="6888163" y="1958975"/>
          <p14:tracePt t="11546" x="6873875" y="1958975"/>
          <p14:tracePt t="11562" x="6858000" y="1958975"/>
          <p14:tracePt t="11578" x="6842125" y="1958975"/>
          <p14:tracePt t="11594" x="6827838" y="1958975"/>
          <p14:tracePt t="11609" x="6819900" y="1958975"/>
          <p14:tracePt t="11625" x="6804025" y="1958975"/>
          <p14:tracePt t="11641" x="6789738" y="1958975"/>
          <p14:tracePt t="11649" x="6773863" y="1958975"/>
          <p14:tracePt t="11657" x="6765925" y="1958975"/>
          <p14:tracePt t="11673" x="6751638" y="1958975"/>
          <p14:tracePt t="11680" x="6735763" y="1958975"/>
          <p14:tracePt t="11688" x="6721475" y="1958975"/>
          <p14:tracePt t="11696" x="6697663" y="1958975"/>
          <p14:tracePt t="11704" x="6683375" y="1958975"/>
          <p14:tracePt t="11712" x="6667500" y="1958975"/>
          <p14:tracePt t="11720" x="6651625" y="1958975"/>
          <p14:tracePt t="11728" x="6637338" y="1958975"/>
          <p14:tracePt t="11736" x="6629400" y="1958975"/>
          <p14:tracePt t="11744" x="6613525" y="1958975"/>
          <p14:tracePt t="11753" x="6599238" y="1958975"/>
          <p14:tracePt t="11759" x="6599238" y="1943100"/>
          <p14:tracePt t="11767" x="6583363" y="1943100"/>
          <p14:tracePt t="11791" x="6575425" y="1943100"/>
          <p14:tracePt t="12288" x="6561138" y="1943100"/>
          <p14:tracePt t="12313" x="6545263" y="1943100"/>
          <p14:tracePt t="12320" x="6530975" y="1943100"/>
          <p14:tracePt t="12337" x="6515100" y="1943100"/>
          <p14:tracePt t="12344" x="6507163" y="1943100"/>
          <p14:tracePt t="12353" x="6492875" y="1935163"/>
          <p14:tracePt t="12360" x="6461125" y="1935163"/>
          <p14:tracePt t="12368" x="6446838" y="1935163"/>
          <p14:tracePt t="12383" x="6438900" y="1935163"/>
          <p14:tracePt t="12400" x="6423025" y="1935163"/>
          <p14:tracePt t="12857" x="6438900" y="1935163"/>
          <p14:tracePt t="12881" x="6446838" y="1935163"/>
          <p14:tracePt t="12912" x="6461125" y="1935163"/>
          <p14:tracePt t="12944" x="6477000" y="1935163"/>
          <p14:tracePt t="12960" x="6492875" y="1935163"/>
          <p14:tracePt t="12976" x="6507163" y="1935163"/>
          <p14:tracePt t="12991" x="6515100" y="1935163"/>
          <p14:tracePt t="13007" x="6530975" y="1935163"/>
          <p14:tracePt t="13015" x="6545263" y="1935163"/>
          <p14:tracePt t="13031" x="6561138" y="1935163"/>
          <p14:tracePt t="13039" x="6575425" y="1935163"/>
          <p14:tracePt t="13054" x="6583363" y="1935163"/>
          <p14:tracePt t="13070" x="6599238" y="1935163"/>
          <p14:tracePt t="13087" x="6613525" y="1935163"/>
          <p14:tracePt t="13141" x="6629400" y="1935163"/>
          <p14:tracePt t="13180" x="6637338" y="1935163"/>
          <p14:tracePt t="13204" x="6651625" y="1935163"/>
          <p14:tracePt t="13220" x="6667500" y="1935163"/>
          <p14:tracePt t="13236" x="6683375" y="1935163"/>
          <p14:tracePt t="13253" x="6697663" y="1920875"/>
          <p14:tracePt t="13276" x="6705600" y="1920875"/>
          <p14:tracePt t="13307" x="6721475" y="1920875"/>
          <p14:tracePt t="13323" x="6721475" y="1905000"/>
          <p14:tracePt t="13386" x="6735763" y="1889125"/>
          <p14:tracePt t="13410" x="6735763" y="1874838"/>
          <p14:tracePt t="13426" x="6735763" y="1866900"/>
          <p14:tracePt t="13442" x="6735763" y="1851025"/>
          <p14:tracePt t="13449" x="6751638" y="1836738"/>
          <p14:tracePt t="13465" x="6751638" y="1820863"/>
          <p14:tracePt t="13473" x="6751638" y="1812925"/>
          <p14:tracePt t="13481" x="6751638" y="1798638"/>
          <p14:tracePt t="13489" x="6751638" y="1782763"/>
          <p14:tracePt t="13496" x="6751638" y="1752600"/>
          <p14:tracePt t="13504" x="6751638" y="1744663"/>
          <p14:tracePt t="13513" x="6751638" y="1714500"/>
          <p14:tracePt t="13520" x="6735763" y="1684338"/>
          <p14:tracePt t="13528" x="6735763" y="1660525"/>
          <p14:tracePt t="13536" x="6721475" y="1646238"/>
          <p14:tracePt t="13544" x="6705600" y="1622425"/>
          <p14:tracePt t="13553" x="6705600" y="1592263"/>
          <p14:tracePt t="13560" x="6697663" y="1577975"/>
          <p14:tracePt t="13569" x="6697663" y="1562100"/>
          <p14:tracePt t="13576" x="6683375" y="1554163"/>
          <p14:tracePt t="13584" x="6667500" y="1539875"/>
          <p14:tracePt t="13591" x="6651625" y="1524000"/>
          <p14:tracePt t="13607" x="6651625" y="1508125"/>
          <p14:tracePt t="13615" x="6637338" y="1508125"/>
          <p14:tracePt t="13623" x="6629400" y="1508125"/>
          <p14:tracePt t="13647" x="6613525" y="1508125"/>
          <p14:tracePt t="13671" x="6599238" y="1508125"/>
          <p14:tracePt t="13686" x="6583363" y="1508125"/>
          <p14:tracePt t="13694" x="6575425" y="1508125"/>
          <p14:tracePt t="13703" x="6545263" y="1508125"/>
          <p14:tracePt t="13710" x="6515100" y="1508125"/>
          <p14:tracePt t="13718" x="6507163" y="1508125"/>
          <p14:tracePt t="13726" x="6477000" y="1524000"/>
          <p14:tracePt t="13733" x="6446838" y="1524000"/>
          <p14:tracePt t="13741" x="6408738" y="1539875"/>
          <p14:tracePt t="13749" x="6392863" y="1554163"/>
          <p14:tracePt t="13757" x="6370638" y="1562100"/>
          <p14:tracePt t="13765" x="6354763" y="1562100"/>
          <p14:tracePt t="13773" x="6324600" y="1577975"/>
          <p14:tracePt t="13781" x="6316663" y="1592263"/>
          <p14:tracePt t="13789" x="6316663" y="1608138"/>
          <p14:tracePt t="13805" x="6302375" y="1622425"/>
          <p14:tracePt t="13820" x="6302375" y="1630363"/>
          <p14:tracePt t="13853" x="6302375" y="1646238"/>
          <p14:tracePt t="13869" x="6302375" y="1660525"/>
          <p14:tracePt t="13876" x="6302375" y="1676400"/>
          <p14:tracePt t="13883" x="6316663" y="1684338"/>
          <p14:tracePt t="13891" x="6316663" y="1698625"/>
          <p14:tracePt t="13899" x="6324600" y="1730375"/>
          <p14:tracePt t="13907" x="6324600" y="1744663"/>
          <p14:tracePt t="13915" x="6340475" y="1768475"/>
          <p14:tracePt t="13923" x="6354763" y="1798638"/>
          <p14:tracePt t="13931" x="6370638" y="1820863"/>
          <p14:tracePt t="13939" x="6370638" y="1851025"/>
          <p14:tracePt t="13947" x="6384925" y="1874838"/>
          <p14:tracePt t="13955" x="6392863" y="1889125"/>
          <p14:tracePt t="13962" x="6408738" y="1905000"/>
          <p14:tracePt t="13970" x="6423025" y="1920875"/>
          <p14:tracePt t="13978" x="6438900" y="1935163"/>
          <p14:tracePt t="13986" x="6438900" y="1943100"/>
          <p14:tracePt t="13994" x="6446838" y="1958975"/>
          <p14:tracePt t="14004" x="6461125" y="1958975"/>
          <p14:tracePt t="14010" x="6477000" y="1958975"/>
          <p14:tracePt t="14019" x="6492875" y="1973263"/>
          <p14:tracePt t="14026" x="6507163" y="1973263"/>
          <p14:tracePt t="14036" x="6515100" y="1973263"/>
          <p14:tracePt t="14042" x="6530975" y="1973263"/>
          <p14:tracePt t="14052" x="6545263" y="1973263"/>
          <p14:tracePt t="14065" x="6561138" y="1973263"/>
          <p14:tracePt t="14073" x="6575425" y="1973263"/>
          <p14:tracePt t="14081" x="6583363" y="1973263"/>
          <p14:tracePt t="14104" x="6599238" y="1973263"/>
          <p14:tracePt t="14121" x="6613525" y="1958975"/>
          <p14:tracePt t="14136" x="6629400" y="1958975"/>
          <p14:tracePt t="14144" x="6629400" y="1943100"/>
          <p14:tracePt t="14160" x="6637338" y="1943100"/>
          <p14:tracePt t="14169" x="6637338" y="1935163"/>
          <p14:tracePt t="14176" x="6651625" y="1920875"/>
          <p14:tracePt t="14192" x="6667500" y="1920875"/>
          <p14:tracePt t="14199" x="6667500" y="1905000"/>
          <p14:tracePt t="14207" x="6683375" y="1905000"/>
          <p14:tracePt t="14215" x="6683375" y="1889125"/>
          <p14:tracePt t="14231" x="6697663" y="1889125"/>
          <p14:tracePt t="14246" x="6697663" y="1874838"/>
          <p14:tracePt t="14262" x="6705600" y="1874838"/>
          <p14:tracePt t="14286" x="6705600" y="1866900"/>
          <p14:tracePt t="14319" x="6721475" y="1866900"/>
          <p14:tracePt t="14326" x="6721475" y="1851025"/>
          <p14:tracePt t="15486" x="6721475" y="1866900"/>
          <p14:tracePt t="15503" x="6705600" y="1866900"/>
          <p14:tracePt t="15519" x="6705600" y="1874838"/>
          <p14:tracePt t="15534" x="6697663" y="1874838"/>
          <p14:tracePt t="15549" x="6697663" y="1889125"/>
          <p14:tracePt t="15558" x="6683375" y="1889125"/>
          <p14:tracePt t="15565" x="6667500" y="1889125"/>
          <p14:tracePt t="15573" x="6667500" y="1905000"/>
          <p14:tracePt t="15581" x="6651625" y="1905000"/>
          <p14:tracePt t="15589" x="6637338" y="1920875"/>
          <p14:tracePt t="15597" x="6613525" y="1935163"/>
          <p14:tracePt t="15605" x="6583363" y="1943100"/>
          <p14:tracePt t="15613" x="6561138" y="1958975"/>
          <p14:tracePt t="15620" x="6492875" y="1973263"/>
          <p14:tracePt t="15628" x="6392863" y="2011363"/>
          <p14:tracePt t="15636" x="6316663" y="2041525"/>
          <p14:tracePt t="15644" x="6202363" y="2065338"/>
          <p14:tracePt t="15653" x="6065838" y="2111375"/>
          <p14:tracePt t="15660" x="6003925" y="2125663"/>
          <p14:tracePt t="15669" x="5813425" y="2163763"/>
          <p14:tracePt t="15676" x="5661025" y="2201863"/>
          <p14:tracePt t="15686" x="5508625" y="2232025"/>
          <p14:tracePt t="15692" x="5372100" y="2255838"/>
          <p14:tracePt t="15703" x="5303838" y="2270125"/>
          <p14:tracePt t="15707" x="5181600" y="2301875"/>
          <p14:tracePt t="15719" x="5075238" y="2339975"/>
          <p14:tracePt t="15723" x="4968875" y="2354263"/>
          <p14:tracePt t="15736" x="4868863" y="2384425"/>
          <p14:tracePt t="15739" x="4792663" y="2392363"/>
          <p14:tracePt t="15753" x="4762500" y="2392363"/>
          <p14:tracePt t="15755" x="4708525" y="2408238"/>
          <p14:tracePt t="15769" x="4670425" y="2408238"/>
          <p14:tracePt t="15772" x="4640263" y="2408238"/>
          <p14:tracePt t="15788" x="4610100" y="2422525"/>
          <p14:tracePt t="15794" x="4602163" y="2422525"/>
          <p14:tracePt t="16055" x="4572000" y="2422525"/>
          <p14:tracePt t="16063" x="4541838" y="2422525"/>
          <p14:tracePt t="16071" x="4487863" y="2422525"/>
          <p14:tracePt t="16079" x="4435475" y="2422525"/>
          <p14:tracePt t="16087" x="4343400" y="2422525"/>
          <p14:tracePt t="16094" x="4175125" y="2422525"/>
          <p14:tracePt t="16103" x="4016375" y="2422525"/>
          <p14:tracePt t="16110" x="3810000" y="2422525"/>
          <p14:tracePt t="16119" x="3581400" y="2422525"/>
          <p14:tracePt t="16126" x="3344863" y="2422525"/>
          <p14:tracePt t="16134" x="3154363" y="2422525"/>
          <p14:tracePt t="16142" x="3063875" y="2422525"/>
          <p14:tracePt t="16150" x="2895600" y="2422525"/>
          <p14:tracePt t="16158" x="2751138" y="2422525"/>
          <p14:tracePt t="16165" x="2628900" y="2422525"/>
          <p14:tracePt t="16173" x="2598738" y="2422525"/>
          <p14:tracePt t="16181" x="2514600" y="2422525"/>
          <p14:tracePt t="16189" x="2460625" y="2422525"/>
          <p14:tracePt t="16197" x="2422525" y="2422525"/>
          <p14:tracePt t="16205" x="2384425" y="2422525"/>
          <p14:tracePt t="16212" x="2370138" y="2422525"/>
          <p14:tracePt t="16221" x="2339975" y="2422525"/>
          <p14:tracePt t="16228" x="2324100" y="2422525"/>
          <p14:tracePt t="16236" x="2316163" y="2422525"/>
          <p14:tracePt t="16244" x="2301875" y="2422525"/>
          <p14:tracePt t="16253" x="2286000" y="2422525"/>
          <p14:tracePt t="16269" x="2270125" y="2422525"/>
          <p14:tracePt t="16276" x="2255838" y="2422525"/>
          <p14:tracePt t="16284" x="2247900" y="2438400"/>
          <p14:tracePt t="16292" x="2232025" y="2438400"/>
          <p14:tracePt t="16303" x="2217738" y="2438400"/>
          <p14:tracePt t="16308" x="2201863" y="2438400"/>
          <p14:tracePt t="16316" x="2179638" y="2438400"/>
          <p14:tracePt t="16323" x="2163763" y="2446338"/>
          <p14:tracePt t="16331" x="2133600" y="2446338"/>
          <p14:tracePt t="16339" x="2125663" y="2446338"/>
          <p14:tracePt t="16347" x="2095500" y="2446338"/>
          <p14:tracePt t="16355" x="2079625" y="2460625"/>
          <p14:tracePt t="16362" x="2057400" y="2460625"/>
          <p14:tracePt t="16371" x="2041525" y="2460625"/>
          <p14:tracePt t="16378" x="2027238" y="2460625"/>
          <p14:tracePt t="16387" x="2011363" y="2460625"/>
          <p14:tracePt t="16394" x="2003425" y="2476500"/>
          <p14:tracePt t="16404" x="1989138" y="2476500"/>
          <p14:tracePt t="16410" x="1973263" y="2476500"/>
          <p14:tracePt t="16420" x="1943100" y="2476500"/>
          <p14:tracePt t="16426" x="1935163" y="2476500"/>
          <p14:tracePt t="16437" x="1920875" y="2476500"/>
          <p14:tracePt t="16442" x="1905000" y="2492375"/>
          <p14:tracePt t="16457" x="1889125" y="2492375"/>
          <p14:tracePt t="16465" x="1874838" y="2492375"/>
          <p14:tracePt t="16473" x="1866900" y="2492375"/>
          <p14:tracePt t="16489" x="1851025" y="2492375"/>
          <p14:tracePt t="16505" x="1836738" y="2492375"/>
          <p14:tracePt t="16520" x="1820863" y="2492375"/>
          <p14:tracePt t="16528" x="1812925" y="2492375"/>
          <p14:tracePt t="16553" x="1798638" y="2492375"/>
          <p14:tracePt t="16679" x="1812925" y="2492375"/>
          <p14:tracePt t="16702" x="1820863" y="2492375"/>
          <p14:tracePt t="16726" x="1836738" y="2492375"/>
          <p14:tracePt t="16734" x="1851025" y="2492375"/>
          <p14:tracePt t="16742" x="1866900" y="2492375"/>
          <p14:tracePt t="16752" x="1874838" y="2492375"/>
          <p14:tracePt t="16765" x="1905000" y="2492375"/>
          <p14:tracePt t="16773" x="1920875" y="2492375"/>
          <p14:tracePt t="16781" x="1935163" y="2492375"/>
          <p14:tracePt t="16789" x="1943100" y="2492375"/>
          <p14:tracePt t="16797" x="1958975" y="2492375"/>
          <p14:tracePt t="16805" x="1973263" y="2492375"/>
          <p14:tracePt t="16813" x="1989138" y="2492375"/>
          <p14:tracePt t="16829" x="2003425" y="2492375"/>
          <p14:tracePt t="16836" x="2011363" y="2492375"/>
          <p14:tracePt t="16844" x="2027238" y="2492375"/>
          <p14:tracePt t="16860" x="2041525" y="2492375"/>
          <p14:tracePt t="16869" x="2057400" y="2492375"/>
          <p14:tracePt t="16884" x="2065338" y="2492375"/>
          <p14:tracePt t="16892" x="2079625" y="2492375"/>
          <p14:tracePt t="16907" x="2095500" y="2492375"/>
          <p14:tracePt t="16923" x="2111375" y="2492375"/>
          <p14:tracePt t="16931" x="2125663" y="2492375"/>
          <p14:tracePt t="16947" x="2133600" y="2492375"/>
          <p14:tracePt t="16955" x="2149475" y="2492375"/>
          <p14:tracePt t="16963" x="2163763" y="2492375"/>
          <p14:tracePt t="16971" x="2179638" y="2492375"/>
          <p14:tracePt t="16978" x="2217738" y="2492375"/>
          <p14:tracePt t="16986" x="2247900" y="2492375"/>
          <p14:tracePt t="16994" x="2286000" y="2492375"/>
          <p14:tracePt t="17003" x="2324100" y="2492375"/>
          <p14:tracePt t="17010" x="2384425" y="2492375"/>
          <p14:tracePt t="17019" x="2446338" y="2492375"/>
          <p14:tracePt t="17026" x="2506663" y="2492375"/>
          <p14:tracePt t="17034" x="2574925" y="2506663"/>
          <p14:tracePt t="17042" x="2636838" y="2506663"/>
          <p14:tracePt t="17050" x="2682875" y="2506663"/>
          <p14:tracePt t="17057" x="2735263" y="2506663"/>
          <p14:tracePt t="17065" x="2789238" y="2506663"/>
          <p14:tracePt t="17073" x="2841625" y="2506663"/>
          <p14:tracePt t="17081" x="2873375" y="2506663"/>
          <p14:tracePt t="17089" x="2911475" y="2506663"/>
          <p14:tracePt t="17097" x="2955925" y="2506663"/>
          <p14:tracePt t="17105" x="2979738" y="2514600"/>
          <p14:tracePt t="17113" x="3017838" y="2514600"/>
          <p14:tracePt t="17120" x="3078163" y="2514600"/>
          <p14:tracePt t="17129" x="3116263" y="2514600"/>
          <p14:tracePt t="17136" x="3146425" y="2514600"/>
          <p14:tracePt t="17144" x="3184525" y="2514600"/>
          <p14:tracePt t="17153" x="3208338" y="2514600"/>
          <p14:tracePt t="17160" x="3268663" y="2514600"/>
          <p14:tracePt t="17170" x="3276600" y="2514600"/>
          <p14:tracePt t="17176" x="3306763" y="2530475"/>
          <p14:tracePt t="17186" x="3344863" y="2530475"/>
          <p14:tracePt t="17192" x="3375025" y="2530475"/>
          <p14:tracePt t="17203" x="3390900" y="2530475"/>
          <p14:tracePt t="17208" x="3413125" y="2530475"/>
          <p14:tracePt t="17219" x="3444875" y="2530475"/>
          <p14:tracePt t="17224" x="3459163" y="2530475"/>
          <p14:tracePt t="17236" x="3482975" y="2530475"/>
          <p14:tracePt t="17239" x="3513138" y="2530475"/>
          <p14:tracePt t="17253" x="3527425" y="2530475"/>
          <p14:tracePt t="17255" x="3535363" y="2530475"/>
          <p14:tracePt t="17269" x="3565525" y="2530475"/>
          <p14:tracePt t="17272" x="3581400" y="2530475"/>
          <p14:tracePt t="17287" x="3589338" y="2544763"/>
          <p14:tracePt t="17288" x="3603625" y="2544763"/>
          <p14:tracePt t="17294" x="3619500" y="2544763"/>
          <p14:tracePt t="17310" x="3635375" y="2544763"/>
          <p14:tracePt t="17319" x="3649663" y="2544763"/>
          <p14:tracePt t="17334" x="3657600" y="2544763"/>
          <p14:tracePt t="17342" x="3673475" y="2544763"/>
          <p14:tracePt t="17358" x="3687763" y="2544763"/>
          <p14:tracePt t="17366" x="3703638" y="2544763"/>
          <p14:tracePt t="17373" x="3717925" y="2544763"/>
          <p14:tracePt t="17381" x="3725863" y="2544763"/>
          <p14:tracePt t="17389" x="3725863" y="2560638"/>
          <p14:tracePt t="17397" x="3741738" y="2560638"/>
          <p14:tracePt t="17412" x="3756025" y="2560638"/>
          <p14:tracePt t="17444" x="3771900" y="2560638"/>
          <p14:tracePt t="17547" x="3779838" y="2560638"/>
          <p14:tracePt t="18084" x="3794125" y="2560638"/>
          <p14:tracePt t="18092" x="3810000" y="2560638"/>
          <p14:tracePt t="18100" x="3840163" y="2560638"/>
          <p14:tracePt t="18109" x="3863975" y="2560638"/>
          <p14:tracePt t="18116" x="3908425" y="2544763"/>
          <p14:tracePt t="18124" x="3916363" y="2544763"/>
          <p14:tracePt t="18131" x="3962400" y="2530475"/>
          <p14:tracePt t="18139" x="3984625" y="2530475"/>
          <p14:tracePt t="18147" x="4038600" y="2530475"/>
          <p14:tracePt t="18155" x="4054475" y="2530475"/>
          <p14:tracePt t="18163" x="4084638" y="2514600"/>
          <p14:tracePt t="18171" x="4122738" y="2514600"/>
          <p14:tracePt t="18179" x="4152900" y="2514600"/>
          <p14:tracePt t="18187" x="4175125" y="2514600"/>
          <p14:tracePt t="18195" x="4191000" y="2514600"/>
          <p14:tracePt t="18203" x="4221163" y="2514600"/>
          <p14:tracePt t="18210" x="4229100" y="2514600"/>
          <p14:tracePt t="18219" x="4244975" y="2514600"/>
          <p14:tracePt t="18226" x="4259263" y="2514600"/>
          <p14:tracePt t="18250" x="4275138" y="2514600"/>
          <p14:tracePt t="18644" x="4289425" y="2514600"/>
          <p14:tracePt t="18653" x="4297363" y="2514600"/>
          <p14:tracePt t="18660" x="4327525" y="2514600"/>
          <p14:tracePt t="18669" x="4343400" y="2514600"/>
          <p14:tracePt t="18677" x="4365625" y="2514600"/>
          <p14:tracePt t="18686" x="4397375" y="2514600"/>
          <p14:tracePt t="18692" x="4419600" y="2514600"/>
          <p14:tracePt t="18700" x="4435475" y="2514600"/>
          <p14:tracePt t="18708" x="4449763" y="2514600"/>
          <p14:tracePt t="18716" x="4465638" y="2514600"/>
          <p14:tracePt t="18723" x="4479925" y="2514600"/>
          <p14:tracePt t="18739" x="4487863" y="2514600"/>
          <p14:tracePt t="18755" x="4503738" y="2514600"/>
          <p14:tracePt t="18779" x="4518025" y="2506663"/>
          <p14:tracePt t="18803" x="4533900" y="2506663"/>
          <p14:tracePt t="18835" x="4541838" y="2506663"/>
          <p14:tracePt t="19008" x="4556125" y="2506663"/>
          <p14:tracePt t="19023" x="4572000" y="2506663"/>
          <p14:tracePt t="19039" x="4587875" y="2506663"/>
          <p14:tracePt t="19063" x="4602163" y="2506663"/>
          <p14:tracePt t="19087" x="4610100" y="2506663"/>
          <p14:tracePt t="19103" x="4625975" y="2506663"/>
          <p14:tracePt t="19120" x="4640263" y="2506663"/>
          <p14:tracePt t="19134" x="4656138" y="2506663"/>
          <p14:tracePt t="19150" x="4670425" y="2506663"/>
          <p14:tracePt t="19158" x="4678363" y="2506663"/>
          <p14:tracePt t="19166" x="4694238" y="2492375"/>
          <p14:tracePt t="19182" x="4708525" y="2492375"/>
          <p14:tracePt t="19197" x="4724400" y="2492375"/>
          <p14:tracePt t="19213" x="4732338" y="2492375"/>
          <p14:tracePt t="19244" x="4746625" y="2492375"/>
          <p14:tracePt t="19260" x="4762500" y="2492375"/>
          <p14:tracePt t="19269" x="4778375" y="2492375"/>
          <p14:tracePt t="19284" x="4792663" y="2492375"/>
          <p14:tracePt t="19300" x="4800600" y="2492375"/>
          <p14:tracePt t="19308" x="4816475" y="2492375"/>
          <p14:tracePt t="19339" x="4830763" y="2492375"/>
          <p14:tracePt t="19466" x="4846638" y="2492375"/>
          <p14:tracePt t="19481" x="4860925" y="2492375"/>
          <p14:tracePt t="19489" x="4868863" y="2492375"/>
          <p14:tracePt t="19497" x="4884738" y="2492375"/>
          <p14:tracePt t="19505" x="4899025" y="2492375"/>
          <p14:tracePt t="19513" x="4914900" y="2492375"/>
          <p14:tracePt t="19529" x="4922838" y="2492375"/>
          <p14:tracePt t="19537" x="4937125" y="2492375"/>
          <p14:tracePt t="19545" x="4953000" y="2492375"/>
          <p14:tracePt t="19553" x="4968875" y="2492375"/>
          <p14:tracePt t="19569" x="4983163" y="2492375"/>
          <p14:tracePt t="19600" x="4991100" y="2492375"/>
          <p14:tracePt t="19742" x="5006975" y="2492375"/>
          <p14:tracePt t="19750" x="5021263" y="2492375"/>
          <p14:tracePt t="19758" x="5051425" y="2492375"/>
          <p14:tracePt t="19766" x="5075238" y="2476500"/>
          <p14:tracePt t="19774" x="5113338" y="2476500"/>
          <p14:tracePt t="19781" x="5159375" y="2476500"/>
          <p14:tracePt t="19789" x="5211763" y="2476500"/>
          <p14:tracePt t="19797" x="5249863" y="2476500"/>
          <p14:tracePt t="19805" x="5280025" y="2476500"/>
          <p14:tracePt t="19813" x="5318125" y="2476500"/>
          <p14:tracePt t="19821" x="5387975" y="2460625"/>
          <p14:tracePt t="19829" x="5418138" y="2460625"/>
          <p14:tracePt t="19837" x="5486400" y="2460625"/>
          <p14:tracePt t="19844" x="5508625" y="2460625"/>
          <p14:tracePt t="19853" x="5554663" y="2460625"/>
          <p14:tracePt t="19860" x="5592763" y="2460625"/>
          <p14:tracePt t="19870" x="5646738" y="2460625"/>
          <p14:tracePt t="19876" x="5676900" y="2460625"/>
          <p14:tracePt t="19886" x="5699125" y="2476500"/>
          <p14:tracePt t="19892" x="5745163" y="2492375"/>
          <p14:tracePt t="19902" x="5768975" y="2506663"/>
          <p14:tracePt t="19908" x="5799138" y="2506663"/>
          <p14:tracePt t="19919" x="5813425" y="2514600"/>
          <p14:tracePt t="19924" x="5837238" y="2514600"/>
          <p14:tracePt t="19936" x="5837238" y="2530475"/>
          <p14:tracePt t="19939" x="5851525" y="2530475"/>
          <p14:tracePt t="19953" x="5867400" y="2544763"/>
          <p14:tracePt t="19978" x="5875338" y="2544763"/>
          <p14:tracePt t="20144" x="5875338" y="2530475"/>
          <p14:tracePt t="20153" x="5889625" y="2530475"/>
          <p14:tracePt t="20176" x="5889625" y="2514600"/>
          <p14:tracePt t="20184" x="5905500" y="2514600"/>
          <p14:tracePt t="21567" x="5905500" y="2530475"/>
          <p14:tracePt t="21575" x="5889625" y="2544763"/>
          <p14:tracePt t="21590" x="5875338" y="2560638"/>
          <p14:tracePt t="21598" x="5875338" y="2574925"/>
          <p14:tracePt t="21606" x="5867400" y="2582863"/>
          <p14:tracePt t="21614" x="5851525" y="2598738"/>
          <p14:tracePt t="21621" x="5821363" y="2628900"/>
          <p14:tracePt t="21629" x="5799138" y="2651125"/>
          <p14:tracePt t="21637" x="5768975" y="2697163"/>
          <p14:tracePt t="21645" x="5730875" y="2735263"/>
          <p14:tracePt t="21653" x="5676900" y="2773363"/>
          <p14:tracePt t="21661" x="5578475" y="2857500"/>
          <p14:tracePt t="21669" x="5486400" y="2911475"/>
          <p14:tracePt t="21676" x="5387975" y="2963863"/>
          <p14:tracePt t="21684" x="5280025" y="3017838"/>
          <p14:tracePt t="21692" x="5143500" y="3086100"/>
          <p14:tracePt t="21700" x="4983163" y="3146425"/>
          <p14:tracePt t="21708" x="4792663" y="3208338"/>
          <p14:tracePt t="21716" x="4602163" y="3292475"/>
          <p14:tracePt t="21724" x="4259263" y="3413125"/>
          <p14:tracePt t="21732" x="4016375" y="3467100"/>
          <p14:tracePt t="21740" x="3894138" y="3527425"/>
          <p14:tracePt t="21748" x="3444875" y="3657600"/>
          <p14:tracePt t="21755" x="3306763" y="3687763"/>
          <p14:tracePt t="21763" x="3048000" y="3756025"/>
          <p14:tracePt t="21771" x="2963863" y="3779838"/>
          <p14:tracePt t="21779" x="2773363" y="3840163"/>
          <p14:tracePt t="21787" x="2636838" y="3894138"/>
          <p14:tracePt t="21795" x="2506663" y="3916363"/>
          <p14:tracePt t="21803" x="2384425" y="3946525"/>
          <p14:tracePt t="21811" x="2301875" y="3962400"/>
          <p14:tracePt t="21821" x="2270125" y="3962400"/>
          <p14:tracePt t="21827" x="2201863" y="3970338"/>
          <p14:tracePt t="21836" x="2149475" y="3984625"/>
          <p14:tracePt t="21842" x="2111375" y="3984625"/>
          <p14:tracePt t="21853" x="2065338" y="4000500"/>
          <p14:tracePt t="21858" x="2041525" y="4000500"/>
          <p14:tracePt t="21869" x="2011363" y="4000500"/>
          <p14:tracePt t="21874" x="2003425" y="4000500"/>
          <p14:tracePt t="21886" x="1973263" y="4000500"/>
          <p14:tracePt t="21890" x="1958975" y="4000500"/>
          <p14:tracePt t="21902" x="1943100" y="4000500"/>
          <p14:tracePt t="21921" x="1943100" y="4016375"/>
          <p14:tracePt t="22190" x="1920875" y="4016375"/>
          <p14:tracePt t="22198" x="1889125" y="4016375"/>
          <p14:tracePt t="22206" x="1851025" y="4016375"/>
          <p14:tracePt t="22213" x="1812925" y="4000500"/>
          <p14:tracePt t="22222" x="1782763" y="4000500"/>
          <p14:tracePt t="22229" x="1744663" y="4000500"/>
          <p14:tracePt t="22237" x="1714500" y="4000500"/>
          <p14:tracePt t="22245" x="1684338" y="3984625"/>
          <p14:tracePt t="22253" x="1676400" y="3984625"/>
          <p14:tracePt t="22261" x="1660525" y="3984625"/>
          <p14:tracePt t="22270" x="1646238" y="3984625"/>
          <p14:tracePt t="22276" x="1630363" y="3984625"/>
          <p14:tracePt t="22284" x="1622425" y="3984625"/>
          <p14:tracePt t="22308" x="1608138" y="3984625"/>
          <p14:tracePt t="22324" x="1592263" y="3984625"/>
          <p14:tracePt t="22332" x="1577975" y="3984625"/>
          <p14:tracePt t="22347" x="1562100" y="3984625"/>
          <p14:tracePt t="22355" x="1554163" y="3984625"/>
          <p14:tracePt t="22363" x="1539875" y="3984625"/>
          <p14:tracePt t="22379" x="1524000" y="3984625"/>
          <p14:tracePt t="22395" x="1508125" y="3984625"/>
          <p14:tracePt t="22410" x="1493838" y="3984625"/>
          <p14:tracePt t="22434" x="1485900" y="3984625"/>
          <p14:tracePt t="22442" x="1485900" y="4000500"/>
          <p14:tracePt t="22458" x="1470025" y="4000500"/>
          <p14:tracePt t="22474" x="1455738" y="4000500"/>
          <p14:tracePt t="22489" x="1439863" y="4000500"/>
          <p14:tracePt t="22505" x="1431925" y="4000500"/>
          <p14:tracePt t="22521" x="1417638" y="4016375"/>
          <p14:tracePt t="22553" x="1401763" y="4016375"/>
          <p14:tracePt t="24536" x="1417638" y="4016375"/>
          <p14:tracePt t="24543" x="1431925" y="4016375"/>
          <p14:tracePt t="24550" x="1439863" y="4016375"/>
          <p14:tracePt t="24558" x="1455738" y="4016375"/>
          <p14:tracePt t="24569" x="1470025" y="4016375"/>
          <p14:tracePt t="24575" x="1485900" y="4016375"/>
          <p14:tracePt t="24582" x="1508125" y="4016375"/>
          <p14:tracePt t="24590" x="1524000" y="4016375"/>
          <p14:tracePt t="24598" x="1539875" y="4016375"/>
          <p14:tracePt t="24606" x="1554163" y="4016375"/>
          <p14:tracePt t="24613" x="1562100" y="4016375"/>
          <p14:tracePt t="24621" x="1577975" y="4016375"/>
          <p14:tracePt t="24629" x="1592263" y="4016375"/>
          <p14:tracePt t="24637" x="1608138" y="4016375"/>
          <p14:tracePt t="24645" x="1622425" y="4016375"/>
          <p14:tracePt t="24653" x="1630363" y="4016375"/>
          <p14:tracePt t="24661" x="1646238" y="4016375"/>
          <p14:tracePt t="24677" x="1660525" y="4016375"/>
          <p14:tracePt t="24686" x="1676400" y="4016375"/>
          <p14:tracePt t="24692" x="1684338" y="4016375"/>
          <p14:tracePt t="24708" x="1698625" y="4016375"/>
          <p14:tracePt t="24724" x="1714500" y="4016375"/>
          <p14:tracePt t="24874" x="1730375" y="4016375"/>
          <p14:tracePt t="24889" x="1744663" y="4016375"/>
          <p14:tracePt t="24906" x="1752600" y="4016375"/>
          <p14:tracePt t="24913" x="1768475" y="4016375"/>
          <p14:tracePt t="24921" x="1782763" y="4016375"/>
          <p14:tracePt t="24929" x="1798638" y="4016375"/>
          <p14:tracePt t="24937" x="1820863" y="4016375"/>
          <p14:tracePt t="24945" x="1836738" y="4016375"/>
          <p14:tracePt t="24953" x="1866900" y="4016375"/>
          <p14:tracePt t="24961" x="1874838" y="4016375"/>
          <p14:tracePt t="24969" x="1905000" y="4016375"/>
          <p14:tracePt t="24977" x="1943100" y="4016375"/>
          <p14:tracePt t="24985" x="1958975" y="4016375"/>
          <p14:tracePt t="24992" x="2003425" y="4016375"/>
          <p14:tracePt t="25000" x="2011363" y="4016375"/>
          <p14:tracePt t="25008" x="2057400" y="4016375"/>
          <p14:tracePt t="25016" x="2079625" y="4016375"/>
          <p14:tracePt t="25024" x="2095500" y="4016375"/>
          <p14:tracePt t="25032" x="2125663" y="4016375"/>
          <p14:tracePt t="25040" x="2149475" y="4016375"/>
          <p14:tracePt t="25047" x="2163763" y="4016375"/>
          <p14:tracePt t="25056" x="2179638" y="4016375"/>
          <p14:tracePt t="25072" x="2193925" y="4016375"/>
          <p14:tracePt t="25103" x="2201863" y="4016375"/>
          <p14:tracePt t="25134" x="2201863" y="4030663"/>
          <p14:tracePt t="25451" x="2232025" y="4030663"/>
          <p14:tracePt t="25458" x="2255838" y="4030663"/>
          <p14:tracePt t="25466" x="2301875" y="4016375"/>
          <p14:tracePt t="25474" x="2354263" y="4016375"/>
          <p14:tracePt t="25483" x="2408238" y="4000500"/>
          <p14:tracePt t="25491" x="2446338" y="4000500"/>
          <p14:tracePt t="25498" x="2492375" y="4000500"/>
          <p14:tracePt t="25506" x="2544763" y="3984625"/>
          <p14:tracePt t="25514" x="2582863" y="3984625"/>
          <p14:tracePt t="25522" x="2628900" y="3984625"/>
          <p14:tracePt t="25530" x="2667000" y="3970338"/>
          <p14:tracePt t="25537" x="2697163" y="3970338"/>
          <p14:tracePt t="25545" x="2765425" y="3970338"/>
          <p14:tracePt t="25553" x="2773363" y="3970338"/>
          <p14:tracePt t="25561" x="2819400" y="3970338"/>
          <p14:tracePt t="25569" x="2827338" y="3970338"/>
          <p14:tracePt t="25577" x="2857500" y="3970338"/>
          <p14:tracePt t="25586" x="2887663" y="3970338"/>
          <p14:tracePt t="25593" x="2895600" y="3970338"/>
          <p14:tracePt t="25602" x="2911475" y="3970338"/>
          <p14:tracePt t="25616" x="2925763" y="3970338"/>
          <p14:tracePt t="25648" x="2941638" y="3970338"/>
          <p14:tracePt t="25687" x="2955925" y="3970338"/>
          <p14:tracePt t="25711" x="2963863" y="3970338"/>
          <p14:tracePt t="25727" x="2979738" y="3970338"/>
          <p14:tracePt t="25742" x="2994025" y="3970338"/>
          <p14:tracePt t="25758" x="3009900" y="3970338"/>
          <p14:tracePt t="25766" x="3017838" y="3970338"/>
          <p14:tracePt t="25790" x="3032125" y="3970338"/>
          <p14:tracePt t="25805" x="3048000" y="3970338"/>
          <p14:tracePt t="25821" x="3063875" y="3970338"/>
          <p14:tracePt t="25837" x="3078163" y="3970338"/>
          <p14:tracePt t="25853" x="3086100" y="3970338"/>
          <p14:tracePt t="25869" x="3101975" y="3970338"/>
          <p14:tracePt t="25901" x="3116263" y="3970338"/>
          <p14:tracePt t="25932" x="3132138" y="3970338"/>
          <p14:tracePt t="25955" x="3146425" y="3970338"/>
          <p14:tracePt t="25995" x="3154363" y="3970338"/>
          <p14:tracePt t="26469" x="3146425" y="3970338"/>
          <p14:tracePt t="26477" x="3132138" y="3970338"/>
          <p14:tracePt t="26493" x="3116263" y="3970338"/>
          <p14:tracePt t="26508" x="3101975" y="3970338"/>
          <p14:tracePt t="26524" x="3086100" y="3970338"/>
          <p14:tracePt t="26698" x="3101975" y="3970338"/>
          <p14:tracePt t="26714" x="3116263" y="3970338"/>
          <p14:tracePt t="26730" x="3132138" y="3970338"/>
          <p14:tracePt t="26745" x="3146425" y="3970338"/>
          <p14:tracePt t="26753" x="3154363" y="3970338"/>
          <p14:tracePt t="26761" x="3170238" y="3970338"/>
          <p14:tracePt t="26770" x="3184525" y="3970338"/>
          <p14:tracePt t="26777" x="3208338" y="3970338"/>
          <p14:tracePt t="26786" x="3222625" y="3970338"/>
          <p14:tracePt t="26793" x="3254375" y="3970338"/>
          <p14:tracePt t="26801" x="3268663" y="3970338"/>
          <p14:tracePt t="26809" x="3276600" y="3970338"/>
          <p14:tracePt t="26819" x="3292475" y="3970338"/>
          <p14:tracePt t="26824" x="3306763" y="3970338"/>
          <p14:tracePt t="26832" x="3322638" y="3970338"/>
          <p14:tracePt t="26840" x="3336925" y="3970338"/>
          <p14:tracePt t="26864" x="3344863" y="3970338"/>
          <p14:tracePt t="27259" x="3360738" y="3970338"/>
          <p14:tracePt t="27267" x="3390900" y="3970338"/>
          <p14:tracePt t="27275" x="3444875" y="3970338"/>
          <p14:tracePt t="27283" x="3497263" y="3970338"/>
          <p14:tracePt t="27290" x="3603625" y="3970338"/>
          <p14:tracePt t="27298" x="3703638" y="3970338"/>
          <p14:tracePt t="27306" x="3825875" y="3970338"/>
          <p14:tracePt t="27314" x="3962400" y="3970338"/>
          <p14:tracePt t="27322" x="4098925" y="3970338"/>
          <p14:tracePt t="27330" x="4229100" y="3970338"/>
          <p14:tracePt t="27338" x="4297363" y="3970338"/>
          <p14:tracePt t="27345" x="4435475" y="3970338"/>
          <p14:tracePt t="27353" x="4572000" y="3970338"/>
          <p14:tracePt t="27361" x="4694238" y="3970338"/>
          <p14:tracePt t="27369" x="4778375" y="3970338"/>
          <p14:tracePt t="27377" x="4868863" y="3970338"/>
          <p14:tracePt t="27386" x="4953000" y="3970338"/>
          <p14:tracePt t="27393" x="4983163" y="3970338"/>
          <p14:tracePt t="27402" x="5037138" y="3970338"/>
          <p14:tracePt t="27409" x="5089525" y="3970338"/>
          <p14:tracePt t="27419" x="5127625" y="3970338"/>
          <p14:tracePt t="27424" x="5173663" y="3970338"/>
          <p14:tracePt t="27436" x="5197475" y="3970338"/>
          <p14:tracePt t="27440" x="5227638" y="3970338"/>
          <p14:tracePt t="27453" x="5241925" y="3970338"/>
          <p14:tracePt t="27456" x="5265738" y="3970338"/>
          <p14:tracePt t="27469" x="5280025" y="3970338"/>
          <p14:tracePt t="27472" x="5295900" y="3984625"/>
          <p14:tracePt t="27486" x="5303838" y="3984625"/>
          <p14:tracePt t="27489" x="5318125" y="3984625"/>
          <p14:tracePt t="27511" x="5334000" y="3984625"/>
          <p14:tracePt t="27535" x="5349875" y="3984625"/>
          <p14:tracePt t="27582" x="5364163" y="4000500"/>
          <p14:tracePt t="27606" x="5372100" y="4000500"/>
          <p14:tracePt t="27621" x="5387975" y="4000500"/>
          <p14:tracePt t="27630" x="5402263" y="4000500"/>
          <p14:tracePt t="27638" x="5418138" y="4000500"/>
          <p14:tracePt t="27653" x="5432425" y="4000500"/>
          <p14:tracePt t="27669" x="5440363" y="4000500"/>
          <p14:tracePt t="27701" x="5456238" y="4000500"/>
          <p14:tracePt t="27725" x="5470525" y="4000500"/>
          <p14:tracePt t="27732" x="5486400" y="4000500"/>
          <p14:tracePt t="27740" x="5494338" y="4000500"/>
          <p14:tracePt t="27748" x="5508625" y="4000500"/>
          <p14:tracePt t="27756" x="5524500" y="4000500"/>
          <p14:tracePt t="27764" x="5540375" y="4000500"/>
          <p14:tracePt t="27772" x="5554663" y="4000500"/>
          <p14:tracePt t="27780" x="5562600" y="4000500"/>
          <p14:tracePt t="27787" x="5578475" y="4000500"/>
          <p14:tracePt t="27796" x="5592763" y="4000500"/>
          <p14:tracePt t="27819" x="5608638" y="4000500"/>
          <p14:tracePt t="28270" x="5592763" y="4000500"/>
          <p14:tracePt t="28277" x="5578475" y="4000500"/>
          <p14:tracePt t="28287" x="5562600" y="4000500"/>
          <p14:tracePt t="28301" x="5554663" y="4000500"/>
          <p14:tracePt t="28309" x="5524500" y="4000500"/>
          <p14:tracePt t="28317" x="5508625" y="4000500"/>
          <p14:tracePt t="28324" x="5486400" y="4000500"/>
          <p14:tracePt t="28340" x="5456238" y="4000500"/>
          <p14:tracePt t="28348" x="5440363" y="4000500"/>
          <p14:tracePt t="28356" x="5432425" y="4000500"/>
          <p14:tracePt t="28372" x="5418138" y="4000500"/>
          <p14:tracePt t="28380" x="5402263" y="4000500"/>
          <p14:tracePt t="29540" x="5418138" y="4000500"/>
          <p14:tracePt t="29627" x="5432425" y="4000500"/>
          <p14:tracePt t="29706" x="5440363" y="4000500"/>
          <p14:tracePt t="29745" x="5440363" y="4016375"/>
          <p14:tracePt t="29761" x="5456238" y="4016375"/>
          <p14:tracePt t="29785" x="5470525" y="4016375"/>
          <p14:tracePt t="29817" x="5486400" y="4016375"/>
          <p14:tracePt t="29871" x="5494338" y="4016375"/>
          <p14:tracePt t="29880" x="5494338" y="4030663"/>
          <p14:tracePt t="29896" x="5508625" y="4030663"/>
          <p14:tracePt t="29919" x="5524500" y="4030663"/>
          <p14:tracePt t="29936" x="5540375" y="4030663"/>
          <p14:tracePt t="29951" x="5554663" y="4030663"/>
          <p14:tracePt t="29974" x="5562600" y="4030663"/>
          <p14:tracePt t="29982" x="5578475" y="4030663"/>
          <p14:tracePt t="29998" x="5592763" y="4030663"/>
          <p14:tracePt t="30006" x="5608638" y="4030663"/>
          <p14:tracePt t="30014" x="5622925" y="4038600"/>
          <p14:tracePt t="30022" x="5646738" y="4038600"/>
          <p14:tracePt t="30030" x="5661025" y="4038600"/>
          <p14:tracePt t="30038" x="5684838" y="4038600"/>
          <p14:tracePt t="30045" x="5699125" y="4038600"/>
          <p14:tracePt t="30054" x="5715000" y="4038600"/>
          <p14:tracePt t="30061" x="5730875" y="4038600"/>
          <p14:tracePt t="30069" x="5745163" y="4038600"/>
          <p14:tracePt t="30077" x="5753100" y="4038600"/>
          <p14:tracePt t="30086" x="5768975" y="4038600"/>
          <p14:tracePt t="30101" x="5783263" y="4038600"/>
          <p14:tracePt t="30117" x="5799138" y="4038600"/>
          <p14:tracePt t="30132" x="5813425" y="4038600"/>
          <p14:tracePt t="30156" x="5821363" y="4038600"/>
          <p14:tracePt t="30180" x="5837238" y="4038600"/>
          <p14:tracePt t="30203" x="5851525" y="4038600"/>
          <p14:tracePt t="30211" x="5867400" y="4038600"/>
          <p14:tracePt t="30227" x="5875338" y="4038600"/>
          <p14:tracePt t="30236" x="5889625" y="4038600"/>
          <p14:tracePt t="30243" x="5905500" y="4038600"/>
          <p14:tracePt t="30251" x="5921375" y="4038600"/>
          <p14:tracePt t="30266" x="5935663" y="4038600"/>
          <p14:tracePt t="30275" x="5943600" y="4038600"/>
          <p14:tracePt t="30282" x="5959475" y="4038600"/>
          <p14:tracePt t="30290" x="5973763" y="4038600"/>
          <p14:tracePt t="30306" x="5989638" y="4038600"/>
          <p14:tracePt t="30322" x="6003925" y="4038600"/>
          <p14:tracePt t="30338" x="6011863" y="4038600"/>
          <p14:tracePt t="30345" x="6027738" y="4038600"/>
          <p14:tracePt t="30354" x="6027738" y="4030663"/>
          <p14:tracePt t="30361" x="6042025" y="4030663"/>
          <p14:tracePt t="30370" x="6057900" y="4030663"/>
          <p14:tracePt t="30386" x="6065838" y="4030663"/>
          <p14:tracePt t="30409" x="6080125" y="4030663"/>
          <p14:tracePt t="30416" x="6080125" y="4016375"/>
          <p14:tracePt t="30440" x="6096000" y="4016375"/>
          <p14:tracePt t="30464" x="6096000" y="4000500"/>
          <p14:tracePt t="30472" x="6111875" y="4000500"/>
          <p14:tracePt t="30495" x="6111875" y="3984625"/>
          <p14:tracePt t="30504" x="6126163" y="3984625"/>
          <p14:tracePt t="30511" x="6126163" y="3970338"/>
          <p14:tracePt t="30536" x="6126163" y="3962400"/>
          <p14:tracePt t="30551" x="6126163" y="3946525"/>
          <p14:tracePt t="30559" x="6126163" y="3916363"/>
          <p14:tracePt t="30567" x="6126163" y="3908425"/>
          <p14:tracePt t="30574" x="6126163" y="3894138"/>
          <p14:tracePt t="30582" x="6126163" y="3878263"/>
          <p14:tracePt t="30590" x="6126163" y="3863975"/>
          <p14:tracePt t="30606" x="6126163" y="3848100"/>
          <p14:tracePt t="30614" x="6126163" y="3840163"/>
          <p14:tracePt t="30630" x="6111875" y="3825875"/>
          <p14:tracePt t="30646" x="6096000" y="3810000"/>
          <p14:tracePt t="30653" x="6080125" y="3794125"/>
          <p14:tracePt t="30661" x="6065838" y="3779838"/>
          <p14:tracePt t="30669" x="6057900" y="3771900"/>
          <p14:tracePt t="30677" x="6042025" y="3756025"/>
          <p14:tracePt t="30686" x="6027738" y="3725863"/>
          <p14:tracePt t="30693" x="6003925" y="3725863"/>
          <p14:tracePt t="30702" x="5989638" y="3717925"/>
          <p14:tracePt t="30709" x="5973763" y="3703638"/>
          <p14:tracePt t="30717" x="5959475" y="3687763"/>
          <p14:tracePt t="30725" x="5943600" y="3687763"/>
          <p14:tracePt t="30732" x="5935663" y="3687763"/>
          <p14:tracePt t="30740" x="5921375" y="3673475"/>
          <p14:tracePt t="30748" x="5905500" y="3673475"/>
          <p14:tracePt t="30756" x="5889625" y="3673475"/>
          <p14:tracePt t="30764" x="5875338" y="3673475"/>
          <p14:tracePt t="30772" x="5867400" y="3673475"/>
          <p14:tracePt t="30780" x="5851525" y="3673475"/>
          <p14:tracePt t="30788" x="5837238" y="3657600"/>
          <p14:tracePt t="30796" x="5821363" y="3657600"/>
          <p14:tracePt t="30804" x="5813425" y="3657600"/>
          <p14:tracePt t="30811" x="5799138" y="3657600"/>
          <p14:tracePt t="30821" x="5783263" y="3657600"/>
          <p14:tracePt t="30827" x="5768975" y="3657600"/>
          <p14:tracePt t="30836" x="5745163" y="3657600"/>
          <p14:tracePt t="30843" x="5730875" y="3657600"/>
          <p14:tracePt t="30852" x="5699125" y="3657600"/>
          <p14:tracePt t="30859" x="5676900" y="3657600"/>
          <p14:tracePt t="30869" x="5646738" y="3657600"/>
          <p14:tracePt t="30874" x="5622925" y="3657600"/>
          <p14:tracePt t="30886" x="5592763" y="3657600"/>
          <p14:tracePt t="30890" x="5562600" y="3673475"/>
          <p14:tracePt t="30902" x="5554663" y="3673475"/>
          <p14:tracePt t="30906" x="5524500" y="3673475"/>
          <p14:tracePt t="30919" x="5494338" y="3687763"/>
          <p14:tracePt t="30923" x="5486400" y="3687763"/>
          <p14:tracePt t="30936" x="5470525" y="3703638"/>
          <p14:tracePt t="30945" x="5456238" y="3703638"/>
          <p14:tracePt t="30961" x="5456238" y="3717925"/>
          <p14:tracePt t="31231" x="5470525" y="3717925"/>
          <p14:tracePt t="31239" x="5508625" y="3725863"/>
          <p14:tracePt t="31247" x="5562600" y="3756025"/>
          <p14:tracePt t="31254" x="5661025" y="3779838"/>
          <p14:tracePt t="31262" x="5783263" y="3810000"/>
          <p14:tracePt t="31270" x="5921375" y="3840163"/>
          <p14:tracePt t="31277" x="6065838" y="3863975"/>
          <p14:tracePt t="31286" x="6232525" y="3908425"/>
          <p14:tracePt t="31293" x="6392863" y="3916363"/>
          <p14:tracePt t="31302" x="6477000" y="3916363"/>
          <p14:tracePt t="31309" x="6613525" y="3932238"/>
          <p14:tracePt t="31317" x="6705600" y="3946525"/>
          <p14:tracePt t="31325" x="6751638" y="3946525"/>
          <p14:tracePt t="31333" x="6827838" y="3962400"/>
          <p14:tracePt t="31340" x="6896100" y="3962400"/>
          <p14:tracePt t="31348" x="6942138" y="3962400"/>
          <p14:tracePt t="31356" x="6956425" y="3962400"/>
          <p14:tracePt t="31364" x="6980238" y="3962400"/>
          <p14:tracePt t="31372" x="6994525" y="3962400"/>
          <p14:tracePt t="31388" x="7010400" y="3962400"/>
          <p14:tracePt t="31490" x="7018338" y="3962400"/>
          <p14:tracePt t="31593" x="7032625" y="3962400"/>
          <p14:tracePt t="31648" x="7048500" y="3962400"/>
          <p14:tracePt t="31672" x="7064375" y="3970338"/>
          <p14:tracePt t="31703" x="7078663" y="3970338"/>
          <p14:tracePt t="31814" x="7064375" y="3970338"/>
          <p14:tracePt t="31822" x="7064375" y="3962400"/>
          <p14:tracePt t="31830" x="7048500" y="3946525"/>
          <p14:tracePt t="31838" x="7048500" y="3932238"/>
          <p14:tracePt t="31846" x="7032625" y="3916363"/>
          <p14:tracePt t="31854" x="7018338" y="3908425"/>
          <p14:tracePt t="31862" x="7018338" y="3878263"/>
          <p14:tracePt t="31870" x="7018338" y="3848100"/>
          <p14:tracePt t="31877" x="7010400" y="3840163"/>
          <p14:tracePt t="31886" x="7010400" y="3825875"/>
          <p14:tracePt t="31893" x="7010400" y="3810000"/>
          <p14:tracePt t="31902" x="7010400" y="3794125"/>
          <p14:tracePt t="31909" x="7010400" y="3779838"/>
          <p14:tracePt t="31924" x="7010400" y="3771900"/>
          <p14:tracePt t="31956" x="7010400" y="3756025"/>
          <p14:tracePt t="31980" x="7018338" y="3756025"/>
          <p14:tracePt t="31988" x="7018338" y="3741738"/>
          <p14:tracePt t="31996" x="7032625" y="3741738"/>
          <p14:tracePt t="32004" x="7032625" y="3725863"/>
          <p14:tracePt t="32011" x="7048500" y="3717925"/>
          <p14:tracePt t="32019" x="7064375" y="3717925"/>
          <p14:tracePt t="32028" x="7064375" y="3703638"/>
          <p14:tracePt t="32036" x="7078663" y="3703638"/>
          <p14:tracePt t="32043" x="7078663" y="3687763"/>
          <p14:tracePt t="32052" x="7086600" y="3687763"/>
          <p14:tracePt t="32059" x="7102475" y="3673475"/>
          <p14:tracePt t="32083" x="7116763" y="3673475"/>
          <p14:tracePt t="32098" x="7132638" y="3657600"/>
          <p14:tracePt t="32114" x="7146925" y="3657600"/>
          <p14:tracePt t="32122" x="7154863" y="3657600"/>
          <p14:tracePt t="32138" x="7170738" y="3657600"/>
          <p14:tracePt t="32146" x="7185025" y="3657600"/>
          <p14:tracePt t="32161" x="7200900" y="3657600"/>
          <p14:tracePt t="32169" x="7208838" y="3657600"/>
          <p14:tracePt t="32177" x="7223125" y="3657600"/>
          <p14:tracePt t="32186" x="7239000" y="3657600"/>
          <p14:tracePt t="32193" x="7254875" y="3673475"/>
          <p14:tracePt t="32202" x="7269163" y="3687763"/>
          <p14:tracePt t="32209" x="7277100" y="3703638"/>
          <p14:tracePt t="32217" x="7307263" y="3717925"/>
          <p14:tracePt t="32225" x="7323138" y="3725863"/>
          <p14:tracePt t="32232" x="7345363" y="3756025"/>
          <p14:tracePt t="32240" x="7361238" y="3779838"/>
          <p14:tracePt t="32248" x="7361238" y="3825875"/>
          <p14:tracePt t="32256" x="7375525" y="3863975"/>
          <p14:tracePt t="32264" x="7391400" y="3908425"/>
          <p14:tracePt t="32272" x="7399338" y="3932238"/>
          <p14:tracePt t="32280" x="7399338" y="3970338"/>
          <p14:tracePt t="32288" x="7399338" y="4000500"/>
          <p14:tracePt t="32296" x="7413625" y="4038600"/>
          <p14:tracePt t="32304" x="7413625" y="4068763"/>
          <p14:tracePt t="32311" x="7413625" y="4084638"/>
          <p14:tracePt t="32319" x="7413625" y="4098925"/>
          <p14:tracePt t="32336" x="7413625" y="4106863"/>
          <p14:tracePt t="32351" x="7413625" y="4122738"/>
          <p14:tracePt t="32359" x="7399338" y="4122738"/>
          <p14:tracePt t="32367" x="7375525" y="4122738"/>
          <p14:tracePt t="32374" x="7361238" y="4137025"/>
          <p14:tracePt t="32383" x="7323138" y="4137025"/>
          <p14:tracePt t="32390" x="7292975" y="4137025"/>
          <p14:tracePt t="32398" x="7254875" y="4137025"/>
          <p14:tracePt t="32406" x="7223125" y="4137025"/>
          <p14:tracePt t="32414" x="7170738" y="4122738"/>
          <p14:tracePt t="32422" x="7154863" y="4106863"/>
          <p14:tracePt t="32430" x="7116763" y="4098925"/>
          <p14:tracePt t="32438" x="7086600" y="4084638"/>
          <p14:tracePt t="32446" x="7078663" y="4068763"/>
          <p14:tracePt t="32453" x="7064375" y="4068763"/>
          <p14:tracePt t="32462" x="7048500" y="4054475"/>
        </p14:tracePtLst>
      </p14:laserTraceLst>
    </p:ext>
  </p:extLs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311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539"/>
    </mc:Choice>
    <mc:Fallback xmlns="">
      <p:transition spd="slow" advTm="44539"/>
    </mc:Fallback>
  </mc:AlternateContent>
  <p:extLst>
    <p:ext uri="{3A86A75C-4F4B-4683-9AE1-C65F6400EC91}">
      <p14:laserTraceLst xmlns:p14="http://schemas.microsoft.com/office/powerpoint/2010/main">
        <p14:tracePtLst>
          <p14:tracePt t="198" x="8466138" y="2422525"/>
          <p14:tracePt t="206" x="8435975" y="2446338"/>
          <p14:tracePt t="214" x="8420100" y="2460625"/>
          <p14:tracePt t="223" x="8397875" y="2492375"/>
          <p14:tracePt t="230" x="8351838" y="2514600"/>
          <p14:tracePt t="238" x="8313738" y="2560638"/>
          <p14:tracePt t="245" x="8245475" y="2598738"/>
          <p14:tracePt t="253" x="8153400" y="2682875"/>
          <p14:tracePt t="261" x="8054975" y="2735263"/>
          <p14:tracePt t="269" x="7932738" y="2773363"/>
          <p14:tracePt t="276" x="7794625" y="2827338"/>
          <p14:tracePt t="288" x="7650163" y="2895600"/>
          <p14:tracePt t="293" x="7459663" y="2941638"/>
          <p14:tracePt t="300" x="7254875" y="2994025"/>
          <p14:tracePt t="308" x="7032625" y="3063875"/>
          <p14:tracePt t="316" x="6651625" y="3154363"/>
          <p14:tracePt t="324" x="6384925" y="3222625"/>
          <p14:tracePt t="332" x="6256338" y="3268663"/>
          <p14:tracePt t="340" x="6011863" y="3322638"/>
          <p14:tracePt t="347" x="5799138" y="3390900"/>
          <p14:tracePt t="355" x="5578475" y="3444875"/>
          <p14:tracePt t="364" x="5387975" y="3482975"/>
          <p14:tracePt t="371" x="5303838" y="3497263"/>
          <p14:tracePt t="379" x="5173663" y="3527425"/>
          <p14:tracePt t="389" x="5113338" y="3535363"/>
          <p14:tracePt t="395" x="5037138" y="3551238"/>
          <p14:tracePt t="404" x="4953000" y="3565525"/>
          <p14:tracePt t="411" x="4914900" y="3565525"/>
          <p14:tracePt t="421" x="4868863" y="3581400"/>
          <p14:tracePt t="427" x="4860925" y="3581400"/>
          <p14:tracePt t="437" x="4846638" y="3581400"/>
          <p14:tracePt t="442" x="4830763" y="3581400"/>
          <p14:tracePt t="458" x="4816475" y="3581400"/>
          <p14:tracePt t="735" x="4792663" y="3581400"/>
          <p14:tracePt t="743" x="4732338" y="3581400"/>
          <p14:tracePt t="750" x="4640263" y="3581400"/>
          <p14:tracePt t="758" x="4533900" y="3551238"/>
          <p14:tracePt t="766" x="4397375" y="3527425"/>
          <p14:tracePt t="774" x="4259263" y="3482975"/>
          <p14:tracePt t="782" x="4098925" y="3444875"/>
          <p14:tracePt t="790" x="3908425" y="3413125"/>
          <p14:tracePt t="797" x="3725863" y="3390900"/>
          <p14:tracePt t="806" x="3551238" y="3360738"/>
          <p14:tracePt t="813" x="3375025" y="3336925"/>
          <p14:tracePt t="821" x="3292475" y="3336925"/>
          <p14:tracePt t="830" x="3146425" y="3322638"/>
          <p14:tracePt t="837" x="3009900" y="3322638"/>
          <p14:tracePt t="846" x="2887663" y="3322638"/>
          <p14:tracePt t="853" x="2773363" y="3322638"/>
          <p14:tracePt t="861" x="2682875" y="3306763"/>
          <p14:tracePt t="869" x="2582863" y="3306763"/>
          <p14:tracePt t="879" x="2506663" y="3306763"/>
          <p14:tracePt t="885" x="2446338" y="3292475"/>
          <p14:tracePt t="892" x="2392363" y="3292475"/>
          <p14:tracePt t="900" x="2370138" y="3292475"/>
          <p14:tracePt t="908" x="2316163" y="3292475"/>
          <p14:tracePt t="916" x="2270125" y="3276600"/>
          <p14:tracePt t="924" x="2232025" y="3276600"/>
          <p14:tracePt t="932" x="2217738" y="3268663"/>
          <p14:tracePt t="940" x="2193925" y="3268663"/>
          <p14:tracePt t="948" x="2163763" y="3268663"/>
          <p14:tracePt t="955" x="2133600" y="3268663"/>
          <p14:tracePt t="963" x="2125663" y="3268663"/>
          <p14:tracePt t="971" x="2111375" y="3268663"/>
          <p14:tracePt t="980" x="2095500" y="3254375"/>
          <p14:tracePt t="987" x="2079625" y="3254375"/>
          <p14:tracePt t="997" x="2065338" y="3254375"/>
          <p14:tracePt t="1003" x="2057400" y="3254375"/>
          <p14:tracePt t="1012" x="2041525" y="3254375"/>
          <p14:tracePt t="1027" x="2027238" y="3254375"/>
          <p14:tracePt t="1058" x="2011363" y="3254375"/>
          <p14:tracePt t="1098" x="2003425" y="3254375"/>
          <p14:tracePt t="1121" x="1989138" y="3254375"/>
          <p14:tracePt t="1137" x="1973263" y="3254375"/>
          <p14:tracePt t="1146" x="1958975" y="3254375"/>
          <p14:tracePt t="1153" x="1943100" y="3254375"/>
          <p14:tracePt t="1162" x="1935163" y="3254375"/>
          <p14:tracePt t="1169" x="1920875" y="3254375"/>
          <p14:tracePt t="1177" x="1905000" y="3254375"/>
          <p14:tracePt t="1184" x="1889125" y="3254375"/>
          <p14:tracePt t="1193" x="1866900" y="3268663"/>
          <p14:tracePt t="1201" x="1851025" y="3268663"/>
          <p14:tracePt t="1208" x="1812925" y="3276600"/>
          <p14:tracePt t="1216" x="1782763" y="3276600"/>
          <p14:tracePt t="1224" x="1752600" y="3292475"/>
          <p14:tracePt t="1232" x="1714500" y="3292475"/>
          <p14:tracePt t="1240" x="1684338" y="3292475"/>
          <p14:tracePt t="1248" x="1660525" y="3292475"/>
          <p14:tracePt t="1256" x="1608138" y="3292475"/>
          <p14:tracePt t="1264" x="1592263" y="3292475"/>
          <p14:tracePt t="1272" x="1562100" y="3276600"/>
          <p14:tracePt t="1280" x="1539875" y="3268663"/>
          <p14:tracePt t="1287" x="1524000" y="3238500"/>
          <p14:tracePt t="1296" x="1508125" y="3222625"/>
          <p14:tracePt t="1303" x="1493838" y="3222625"/>
          <p14:tracePt t="1313" x="1485900" y="3208338"/>
          <p14:tracePt t="1319" x="1470025" y="3200400"/>
          <p14:tracePt t="1342" x="1470025" y="3184525"/>
          <p14:tracePt t="1374" x="1455738" y="3184525"/>
          <p14:tracePt t="1508" x="1470025" y="3184525"/>
          <p14:tracePt t="1516" x="1485900" y="3184525"/>
          <p14:tracePt t="1524" x="1493838" y="3200400"/>
          <p14:tracePt t="1532" x="1539875" y="3200400"/>
          <p14:tracePt t="1540" x="1577975" y="3200400"/>
          <p14:tracePt t="1548" x="1646238" y="3200400"/>
          <p14:tracePt t="1556" x="1752600" y="3200400"/>
          <p14:tracePt t="1563" x="1812925" y="3200400"/>
          <p14:tracePt t="1571" x="1905000" y="3200400"/>
          <p14:tracePt t="1579" x="2003425" y="3200400"/>
          <p14:tracePt t="1587" x="2095500" y="3200400"/>
          <p14:tracePt t="1595" x="2193925" y="3200400"/>
          <p14:tracePt t="1603" x="2270125" y="3184525"/>
          <p14:tracePt t="1611" x="2339975" y="3184525"/>
          <p14:tracePt t="1619" x="2370138" y="3184525"/>
          <p14:tracePt t="1628" x="2408238" y="3170238"/>
          <p14:tracePt t="1635" x="2446338" y="3170238"/>
          <p14:tracePt t="1642" x="2476500" y="3170238"/>
          <p14:tracePt t="1650" x="2492375" y="3170238"/>
          <p14:tracePt t="1658" x="2506663" y="3170238"/>
          <p14:tracePt t="1674" x="2514600" y="3170238"/>
          <p14:tracePt t="1990" x="2514600" y="3208338"/>
          <p14:tracePt t="1998" x="2506663" y="3254375"/>
          <p14:tracePt t="2005" x="2492375" y="3292475"/>
          <p14:tracePt t="2013" x="2476500" y="3344863"/>
          <p14:tracePt t="2022" x="2460625" y="3398838"/>
          <p14:tracePt t="2029" x="2446338" y="3459163"/>
          <p14:tracePt t="2037" x="2438400" y="3527425"/>
          <p14:tracePt t="2045" x="2422525" y="3589338"/>
          <p14:tracePt t="2053" x="2408238" y="3649663"/>
          <p14:tracePt t="2061" x="2408238" y="3687763"/>
          <p14:tracePt t="2069" x="2408238" y="3725863"/>
          <p14:tracePt t="2077" x="2408238" y="3771900"/>
          <p14:tracePt t="2085" x="2392363" y="3810000"/>
          <p14:tracePt t="2093" x="2392363" y="3840163"/>
          <p14:tracePt t="2101" x="2392363" y="3863975"/>
          <p14:tracePt t="2108" x="2392363" y="3894138"/>
          <p14:tracePt t="2116" x="2392363" y="3916363"/>
          <p14:tracePt t="2134" x="2392363" y="3932238"/>
          <p14:tracePt t="2140" x="2392363" y="3946525"/>
          <p14:tracePt t="2148" x="2392363" y="3962400"/>
          <p14:tracePt t="2179" x="2392363" y="3970338"/>
          <p14:tracePt t="2275" x="2384425" y="3970338"/>
          <p14:tracePt t="2353" x="2370138" y="3970338"/>
          <p14:tracePt t="2393" x="2354263" y="3970338"/>
          <p14:tracePt t="2487" x="2339975" y="3970338"/>
          <p14:tracePt t="2511" x="2324100" y="3970338"/>
          <p14:tracePt t="2527" x="2316163" y="3970338"/>
          <p14:tracePt t="2544" x="2301875" y="3970338"/>
          <p14:tracePt t="2558" x="2286000" y="3984625"/>
          <p14:tracePt t="2574" x="2270125" y="3984625"/>
          <p14:tracePt t="2606" x="2255838" y="3984625"/>
          <p14:tracePt t="2630" x="2255838" y="4000500"/>
          <p14:tracePt t="2811" x="2247900" y="4000500"/>
          <p14:tracePt t="2819" x="2232025" y="4000500"/>
          <p14:tracePt t="2835" x="2217738" y="4000500"/>
          <p14:tracePt t="2844" x="2201863" y="4000500"/>
          <p14:tracePt t="2851" x="2179638" y="4000500"/>
          <p14:tracePt t="2858" x="2163763" y="4000500"/>
          <p14:tracePt t="2866" x="2149475" y="4000500"/>
          <p14:tracePt t="2874" x="2125663" y="4000500"/>
          <p14:tracePt t="2882" x="2111375" y="4016375"/>
          <p14:tracePt t="2890" x="2095500" y="4016375"/>
          <p14:tracePt t="2898" x="2079625" y="4016375"/>
          <p14:tracePt t="2907" x="2065338" y="4030663"/>
          <p14:tracePt t="2913" x="2057400" y="4030663"/>
          <p14:tracePt t="2921" x="2041525" y="4030663"/>
          <p14:tracePt t="2940" x="2027238" y="4030663"/>
          <p14:tracePt t="3048" x="2041525" y="4030663"/>
          <p14:tracePt t="3079" x="2057400" y="4030663"/>
          <p14:tracePt t="3103" x="2065338" y="4030663"/>
          <p14:tracePt t="3111" x="2065338" y="4038600"/>
          <p14:tracePt t="3118" x="2079625" y="4038600"/>
          <p14:tracePt t="3127" x="2095500" y="4038600"/>
          <p14:tracePt t="3134" x="2111375" y="4038600"/>
          <p14:tracePt t="3142" x="2125663" y="4054475"/>
          <p14:tracePt t="3150" x="2133600" y="4054475"/>
          <p14:tracePt t="3158" x="2163763" y="4068763"/>
          <p14:tracePt t="3166" x="2193925" y="4084638"/>
          <p14:tracePt t="3174" x="2201863" y="4084638"/>
          <p14:tracePt t="3182" x="2217738" y="4084638"/>
          <p14:tracePt t="3190" x="2247900" y="4098925"/>
          <p14:tracePt t="3198" x="2255838" y="4098925"/>
          <p14:tracePt t="3213" x="2270125" y="4098925"/>
          <p14:tracePt t="3229" x="2286000" y="4098925"/>
          <p14:tracePt t="3261" x="2286000" y="4106863"/>
          <p14:tracePt t="3672" x="2301875" y="4106863"/>
          <p14:tracePt t="3680" x="2316163" y="4106863"/>
          <p14:tracePt t="3695" x="2324100" y="4106863"/>
          <p14:tracePt t="3703" x="2339975" y="4106863"/>
          <p14:tracePt t="3711" x="2354263" y="4106863"/>
          <p14:tracePt t="3719" x="2370138" y="4106863"/>
          <p14:tracePt t="3735" x="2384425" y="4106863"/>
          <p14:tracePt t="3758" x="2392363" y="4106863"/>
          <p14:tracePt t="4745" x="2384425" y="4106863"/>
          <p14:tracePt t="4762" x="2370138" y="4106863"/>
          <p14:tracePt t="4824" x="2354263" y="4106863"/>
          <p14:tracePt t="4871" x="2354263" y="4098925"/>
          <p14:tracePt t="4958" x="2370138" y="4098925"/>
          <p14:tracePt t="4990" x="2384425" y="4098925"/>
          <p14:tracePt t="4998" x="2392363" y="4084638"/>
          <p14:tracePt t="5010" x="2408238" y="4084638"/>
          <p14:tracePt t="5016" x="2422525" y="4084638"/>
          <p14:tracePt t="5023" x="2438400" y="4084638"/>
          <p14:tracePt t="5030" x="2460625" y="4084638"/>
          <p14:tracePt t="5037" x="2476500" y="4084638"/>
          <p14:tracePt t="5045" x="2492375" y="4068763"/>
          <p14:tracePt t="5053" x="2506663" y="4068763"/>
          <p14:tracePt t="5061" x="2530475" y="4068763"/>
          <p14:tracePt t="5069" x="2544763" y="4068763"/>
          <p14:tracePt t="5076" x="2560638" y="4068763"/>
          <p14:tracePt t="5084" x="2574925" y="4068763"/>
          <p14:tracePt t="5093" x="2598738" y="4068763"/>
          <p14:tracePt t="5100" x="2613025" y="4068763"/>
          <p14:tracePt t="5109" x="2628900" y="4068763"/>
          <p14:tracePt t="5116" x="2636838" y="4068763"/>
          <p14:tracePt t="5125" x="2667000" y="4068763"/>
          <p14:tracePt t="5132" x="2682875" y="4068763"/>
          <p14:tracePt t="5142" x="2697163" y="4068763"/>
          <p14:tracePt t="5148" x="2720975" y="4068763"/>
          <p14:tracePt t="5159" x="2735263" y="4068763"/>
          <p14:tracePt t="5163" x="2751138" y="4068763"/>
          <p14:tracePt t="5175" x="2765425" y="4068763"/>
          <p14:tracePt t="5179" x="2773363" y="4068763"/>
          <p14:tracePt t="5192" x="2789238" y="4068763"/>
          <p14:tracePt t="5195" x="2803525" y="4068763"/>
          <p14:tracePt t="5209" x="2819400" y="4068763"/>
          <p14:tracePt t="5211" x="2827338" y="4068763"/>
          <p14:tracePt t="5225" x="2841625" y="4068763"/>
          <p14:tracePt t="5228" x="2857500" y="4068763"/>
          <p14:tracePt t="5243" x="2873375" y="4068763"/>
          <p14:tracePt t="5250" x="2887663" y="4068763"/>
          <p14:tracePt t="5266" x="2895600" y="4068763"/>
          <p14:tracePt t="5290" x="2911475" y="4068763"/>
          <p14:tracePt t="5306" x="2925763" y="4068763"/>
          <p14:tracePt t="5329" x="2941638" y="4068763"/>
          <p14:tracePt t="5353" x="2955925" y="4068763"/>
          <p14:tracePt t="5385" x="2963863" y="4068763"/>
          <p14:tracePt t="5416" x="2979738" y="4068763"/>
          <p14:tracePt t="5432" x="2994025" y="4068763"/>
          <p14:tracePt t="5455" x="3009900" y="4068763"/>
          <p14:tracePt t="5708" x="2994025" y="4068763"/>
          <p14:tracePt t="5740" x="2979738" y="4068763"/>
          <p14:tracePt t="5755" x="2963863" y="4068763"/>
          <p14:tracePt t="5771" x="2955925" y="4068763"/>
          <p14:tracePt t="5788" x="2941638" y="4068763"/>
          <p14:tracePt t="5803" x="2925763" y="4054475"/>
          <p14:tracePt t="5811" x="2911475" y="4054475"/>
          <p14:tracePt t="5819" x="2895600" y="4054475"/>
          <p14:tracePt t="5826" x="2873375" y="4054475"/>
          <p14:tracePt t="5835" x="2857500" y="4054475"/>
          <p14:tracePt t="5842" x="2819400" y="4054475"/>
          <p14:tracePt t="5850" x="2789238" y="4054475"/>
          <p14:tracePt t="5858" x="2765425" y="4054475"/>
          <p14:tracePt t="5866" x="2735263" y="4054475"/>
          <p14:tracePt t="5874" x="2705100" y="4054475"/>
          <p14:tracePt t="5882" x="2682875" y="4054475"/>
          <p14:tracePt t="5890" x="2636838" y="4054475"/>
          <p14:tracePt t="5897" x="2628900" y="4054475"/>
          <p14:tracePt t="5906" x="2598738" y="4054475"/>
          <p14:tracePt t="5913" x="2582863" y="4054475"/>
          <p14:tracePt t="5922" x="2574925" y="4054475"/>
          <p14:tracePt t="5929" x="2560638" y="4054475"/>
          <p14:tracePt t="5938" x="2530475" y="4054475"/>
          <p14:tracePt t="5945" x="2514600" y="4054475"/>
          <p14:tracePt t="5955" x="2506663" y="4054475"/>
          <p14:tracePt t="5961" x="2492375" y="4054475"/>
          <p14:tracePt t="5971" x="2476500" y="4054475"/>
          <p14:tracePt t="5977" x="2460625" y="4054475"/>
          <p14:tracePt t="5989" x="2438400" y="4054475"/>
          <p14:tracePt t="5992" x="2422525" y="4054475"/>
          <p14:tracePt t="6005" x="2408238" y="4054475"/>
          <p14:tracePt t="6008" x="2392363" y="4054475"/>
          <p14:tracePt t="6024" x="2384425" y="4054475"/>
          <p14:tracePt t="6063" x="2370138" y="4054475"/>
          <p14:tracePt t="6142" x="2354263" y="4054475"/>
          <p14:tracePt t="6150" x="2339975" y="4054475"/>
          <p14:tracePt t="6166" x="2324100" y="4054475"/>
          <p14:tracePt t="6174" x="2316163" y="4054475"/>
          <p14:tracePt t="6182" x="2301875" y="4054475"/>
          <p14:tracePt t="6198" x="2286000" y="4054475"/>
          <p14:tracePt t="6221" x="2270125" y="4054475"/>
          <p14:tracePt t="6561" x="2286000" y="4054475"/>
          <p14:tracePt t="6569" x="2324100" y="4054475"/>
          <p14:tracePt t="6577" x="2384425" y="4038600"/>
          <p14:tracePt t="6585" x="2446338" y="4016375"/>
          <p14:tracePt t="6593" x="2530475" y="4000500"/>
          <p14:tracePt t="6600" x="2613025" y="3962400"/>
          <p14:tracePt t="6608" x="2773363" y="3932238"/>
          <p14:tracePt t="6616" x="3086100" y="3848100"/>
          <p14:tracePt t="6624" x="3344863" y="3825875"/>
          <p14:tracePt t="6632" x="3482975" y="3810000"/>
          <p14:tracePt t="6640" x="3725863" y="3794125"/>
          <p14:tracePt t="6647" x="3984625" y="3794125"/>
          <p14:tracePt t="6656" x="4221163" y="3794125"/>
          <p14:tracePt t="6664" x="4435475" y="3794125"/>
          <p14:tracePt t="6671" x="4518025" y="3794125"/>
          <p14:tracePt t="6681" x="4678363" y="3794125"/>
          <p14:tracePt t="6687" x="4800600" y="3794125"/>
          <p14:tracePt t="6695" x="4922838" y="3810000"/>
          <p14:tracePt t="6703" x="4968875" y="3825875"/>
          <p14:tracePt t="6711" x="5051425" y="3840163"/>
          <p14:tracePt t="6719" x="5105400" y="3840163"/>
          <p14:tracePt t="6726" x="5143500" y="3848100"/>
          <p14:tracePt t="6734" x="5173663" y="3863975"/>
          <p14:tracePt t="6742" x="5181600" y="3863975"/>
          <p14:tracePt t="6750" x="5197475" y="3863975"/>
          <p14:tracePt t="6758" x="5197475" y="3878263"/>
          <p14:tracePt t="7105" x="5173663" y="3878263"/>
          <p14:tracePt t="7114" x="5159375" y="3878263"/>
          <p14:tracePt t="7121" x="5143500" y="3878263"/>
          <p14:tracePt t="7129" x="5113338" y="3863975"/>
          <p14:tracePt t="7138" x="5089525" y="3863975"/>
          <p14:tracePt t="7145" x="5075238" y="3863975"/>
          <p14:tracePt t="7154" x="5051425" y="3863975"/>
          <p14:tracePt t="7161" x="5037138" y="3863975"/>
          <p14:tracePt t="7169" x="5021263" y="3848100"/>
          <p14:tracePt t="7177" x="4991100" y="3848100"/>
          <p14:tracePt t="7185" x="4983163" y="3848100"/>
          <p14:tracePt t="7193" x="4968875" y="3848100"/>
          <p14:tracePt t="7200" x="4953000" y="3840163"/>
          <p14:tracePt t="7209" x="4937125" y="3840163"/>
          <p14:tracePt t="7240" x="4922838" y="3840163"/>
          <p14:tracePt t="7406" x="4937125" y="3840163"/>
          <p14:tracePt t="7421" x="4953000" y="3840163"/>
          <p14:tracePt t="7429" x="4968875" y="3840163"/>
          <p14:tracePt t="7437" x="4983163" y="3840163"/>
          <p14:tracePt t="7445" x="4991100" y="3840163"/>
          <p14:tracePt t="7453" x="5006975" y="3840163"/>
          <p14:tracePt t="7460" x="5037138" y="3840163"/>
          <p14:tracePt t="7469" x="5051425" y="3840163"/>
          <p14:tracePt t="7476" x="5075238" y="3840163"/>
          <p14:tracePt t="7484" x="5105400" y="3840163"/>
          <p14:tracePt t="7492" x="5127625" y="3840163"/>
          <p14:tracePt t="7500" x="5143500" y="3840163"/>
          <p14:tracePt t="7509" x="5181600" y="3840163"/>
          <p14:tracePt t="7516" x="5227638" y="3840163"/>
          <p14:tracePt t="7525" x="5249863" y="3840163"/>
          <p14:tracePt t="7532" x="5295900" y="3840163"/>
          <p14:tracePt t="7540" x="5318125" y="3840163"/>
          <p14:tracePt t="7548" x="5349875" y="3840163"/>
          <p14:tracePt t="7559" x="5372100" y="3840163"/>
          <p14:tracePt t="7564" x="5418138" y="3848100"/>
          <p14:tracePt t="7571" x="5432425" y="3848100"/>
          <p14:tracePt t="7579" x="5456238" y="3848100"/>
          <p14:tracePt t="7587" x="5486400" y="3848100"/>
          <p14:tracePt t="7595" x="5494338" y="3848100"/>
          <p14:tracePt t="7603" x="5508625" y="3848100"/>
          <p14:tracePt t="7611" x="5524500" y="3848100"/>
          <p14:tracePt t="7619" x="5540375" y="3848100"/>
          <p14:tracePt t="7627" x="5554663" y="3863975"/>
          <p14:tracePt t="7634" x="5562600" y="3863975"/>
          <p14:tracePt t="7642" x="5578475" y="3863975"/>
          <p14:tracePt t="7650" x="5592763" y="3863975"/>
          <p14:tracePt t="7658" x="5622925" y="3863975"/>
          <p14:tracePt t="7666" x="5646738" y="3863975"/>
          <p14:tracePt t="7675" x="5684838" y="3863975"/>
          <p14:tracePt t="7682" x="5730875" y="3863975"/>
          <p14:tracePt t="7692" x="5753100" y="3863975"/>
          <p14:tracePt t="7697" x="5783263" y="3863975"/>
          <p14:tracePt t="7708" x="5837238" y="3863975"/>
          <p14:tracePt t="7713" x="5851525" y="3863975"/>
          <p14:tracePt t="7725" x="5889625" y="3863975"/>
          <p14:tracePt t="7729" x="5921375" y="3863975"/>
          <p14:tracePt t="7741" x="5959475" y="3848100"/>
          <p14:tracePt t="7745" x="5973763" y="3848100"/>
          <p14:tracePt t="7759" x="6003925" y="3848100"/>
          <p14:tracePt t="7762" x="6011863" y="3848100"/>
          <p14:tracePt t="7776" x="6042025" y="3848100"/>
          <p14:tracePt t="7785" x="6057900" y="3848100"/>
          <p14:tracePt t="7792" x="6065838" y="3848100"/>
          <p14:tracePt t="7800" x="6080125" y="3848100"/>
          <p14:tracePt t="7825" x="6096000" y="3848100"/>
          <p14:tracePt t="8131" x="6111875" y="3848100"/>
          <p14:tracePt t="8148" x="6126163" y="3848100"/>
          <p14:tracePt t="8156" x="6134100" y="3848100"/>
          <p14:tracePt t="8171" x="6149975" y="3848100"/>
          <p14:tracePt t="8179" x="6164263" y="3848100"/>
          <p14:tracePt t="8195" x="6180138" y="3848100"/>
          <p14:tracePt t="9119" x="6194425" y="3848100"/>
          <p14:tracePt t="9126" x="6202363" y="3848100"/>
          <p14:tracePt t="9134" x="6218238" y="3848100"/>
          <p14:tracePt t="9142" x="6232525" y="3848100"/>
          <p14:tracePt t="9158" x="6256338" y="3848100"/>
          <p14:tracePt t="9166" x="6270625" y="3848100"/>
          <p14:tracePt t="9174" x="6302375" y="3848100"/>
          <p14:tracePt t="9181" x="6316663" y="3848100"/>
          <p14:tracePt t="9189" x="6354763" y="3848100"/>
          <p14:tracePt t="9198" x="6370638" y="3848100"/>
          <p14:tracePt t="9205" x="6392863" y="3840163"/>
          <p14:tracePt t="9213" x="6423025" y="3840163"/>
          <p14:tracePt t="9221" x="6438900" y="3840163"/>
          <p14:tracePt t="9229" x="6461125" y="3840163"/>
          <p14:tracePt t="9238" x="6477000" y="3840163"/>
          <p14:tracePt t="9245" x="6492875" y="3840163"/>
          <p14:tracePt t="9253" x="6507163" y="3840163"/>
          <p14:tracePt t="9260" x="6515100" y="3840163"/>
          <p14:tracePt t="9284" x="6530975" y="3840163"/>
          <p14:tracePt t="9561" x="6545263" y="3840163"/>
          <p14:tracePt t="9569" x="6575425" y="3840163"/>
          <p14:tracePt t="9577" x="6599238" y="3840163"/>
          <p14:tracePt t="9585" x="6637338" y="3840163"/>
          <p14:tracePt t="9592" x="6683375" y="3840163"/>
          <p14:tracePt t="9600" x="6721475" y="3840163"/>
          <p14:tracePt t="9608" x="6773863" y="3840163"/>
          <p14:tracePt t="9616" x="6827838" y="3840163"/>
          <p14:tracePt t="9624" x="6873875" y="3840163"/>
          <p14:tracePt t="9632" x="6896100" y="3840163"/>
          <p14:tracePt t="9639" x="6942138" y="3848100"/>
          <p14:tracePt t="9647" x="6964363" y="3848100"/>
          <p14:tracePt t="9655" x="7010400" y="3863975"/>
          <p14:tracePt t="9664" x="7032625" y="3863975"/>
          <p14:tracePt t="9671" x="7048500" y="3878263"/>
          <p14:tracePt t="9680" x="7064375" y="3878263"/>
          <p14:tracePt t="9687" x="7078663" y="3878263"/>
          <p14:tracePt t="9695" x="7078663" y="3894138"/>
          <p14:tracePt t="9703" x="7086600" y="3894138"/>
          <p14:tracePt t="9718" x="7102475" y="3894138"/>
          <p14:tracePt t="9734" x="7102475" y="3908425"/>
          <p14:tracePt t="10217" x="7102475" y="3894138"/>
          <p14:tracePt t="10240" x="7116763" y="3894138"/>
          <p14:tracePt t="10250" x="7132638" y="3878263"/>
          <p14:tracePt t="10257" x="7146925" y="3878263"/>
          <p14:tracePt t="10263" x="7170738" y="3863975"/>
          <p14:tracePt t="10272" x="7200900" y="3863975"/>
          <p14:tracePt t="10279" x="7208838" y="3863975"/>
          <p14:tracePt t="10287" x="7239000" y="3848100"/>
          <p14:tracePt t="10295" x="7254875" y="3848100"/>
          <p14:tracePt t="10303" x="7277100" y="3840163"/>
          <p14:tracePt t="10311" x="7292975" y="3840163"/>
          <p14:tracePt t="10319" x="7307263" y="3840163"/>
          <p14:tracePt t="10326" x="7323138" y="3825875"/>
          <p14:tracePt t="10342" x="7337425" y="3825875"/>
          <p14:tracePt t="10358" x="7345363" y="3825875"/>
          <p14:tracePt t="10374" x="7361238" y="3825875"/>
          <p14:tracePt t="10390" x="7375525" y="3825875"/>
          <p14:tracePt t="10421" x="7391400" y="3825875"/>
          <p14:tracePt t="10461" x="7399338" y="3825875"/>
          <p14:tracePt t="10706" x="7413625" y="3825875"/>
          <p14:tracePt t="10713" x="7445375" y="3825875"/>
          <p14:tracePt t="10721" x="7459663" y="3825875"/>
          <p14:tracePt t="10729" x="7497763" y="3825875"/>
          <p14:tracePt t="10737" x="7535863" y="3825875"/>
          <p14:tracePt t="10745" x="7581900" y="3840163"/>
          <p14:tracePt t="10753" x="7620000" y="3848100"/>
          <p14:tracePt t="10760" x="7650163" y="3848100"/>
          <p14:tracePt t="10768" x="7688263" y="3863975"/>
          <p14:tracePt t="10776" x="7718425" y="3863975"/>
          <p14:tracePt t="10784" x="7756525" y="3878263"/>
          <p14:tracePt t="10792" x="7780338" y="3878263"/>
          <p14:tracePt t="10800" x="7794625" y="3894138"/>
          <p14:tracePt t="10808" x="7810500" y="3894138"/>
          <p14:tracePt t="10816" x="7826375" y="3894138"/>
          <p14:tracePt t="10840" x="7840663" y="3908425"/>
          <p14:tracePt t="11700" x="7840663" y="3916363"/>
          <p14:tracePt t="11716" x="7840663" y="3932238"/>
          <p14:tracePt t="11732" x="7840663" y="3946525"/>
          <p14:tracePt t="11739" x="7840663" y="3962400"/>
          <p14:tracePt t="11756" x="7840663" y="3970338"/>
          <p14:tracePt t="11763" x="7840663" y="4000500"/>
          <p14:tracePt t="11771" x="7840663" y="4016375"/>
          <p14:tracePt t="11779" x="7840663" y="4030663"/>
          <p14:tracePt t="11787" x="7840663" y="4038600"/>
          <p14:tracePt t="11795" x="7840663" y="4054475"/>
          <p14:tracePt t="11803" x="7826375" y="4084638"/>
          <p14:tracePt t="11811" x="7826375" y="4098925"/>
          <p14:tracePt t="11818" x="7826375" y="4106863"/>
          <p14:tracePt t="11826" x="7826375" y="4137025"/>
          <p14:tracePt t="11834" x="7826375" y="4152900"/>
          <p14:tracePt t="11842" x="7826375" y="4175125"/>
          <p14:tracePt t="11850" x="7826375" y="4191000"/>
          <p14:tracePt t="11858" x="7826375" y="4206875"/>
          <p14:tracePt t="11866" x="7826375" y="4221163"/>
          <p14:tracePt t="11873" x="7826375" y="4244975"/>
          <p14:tracePt t="11881" x="7826375" y="4259263"/>
          <p14:tracePt t="11897" x="7826375" y="4275138"/>
          <p14:tracePt t="11913" x="7826375" y="4289425"/>
          <p14:tracePt t="11945" x="7826375" y="4297363"/>
          <p14:tracePt t="11976" x="7826375" y="4313238"/>
          <p14:tracePt t="12008" x="7826375" y="4327525"/>
          <p14:tracePt t="12016" x="7840663" y="4327525"/>
          <p14:tracePt t="12039" x="7840663" y="4343400"/>
          <p14:tracePt t="12126" x="7840663" y="4351338"/>
          <p14:tracePt t="12276" x="7840663" y="4343400"/>
          <p14:tracePt t="12292" x="7840663" y="4313238"/>
          <p14:tracePt t="12300" x="7840663" y="4297363"/>
          <p14:tracePt t="12308" x="7840663" y="4289425"/>
          <p14:tracePt t="12316" x="7840663" y="4259263"/>
          <p14:tracePt t="12324" x="7840663" y="4244975"/>
          <p14:tracePt t="12332" x="7840663" y="4229100"/>
          <p14:tracePt t="12341" x="7840663" y="4206875"/>
          <p14:tracePt t="12347" x="7848600" y="4191000"/>
          <p14:tracePt t="12355" x="7864475" y="4175125"/>
          <p14:tracePt t="12363" x="7878763" y="4160838"/>
          <p14:tracePt t="12374" x="7894638" y="4160838"/>
          <p14:tracePt t="12379" x="7908925" y="4152900"/>
          <p14:tracePt t="12387" x="7916863" y="4152900"/>
          <p14:tracePt t="12395" x="7947025" y="4137025"/>
          <p14:tracePt t="12402" x="7962900" y="4137025"/>
          <p14:tracePt t="12410" x="7970838" y="4137025"/>
          <p14:tracePt t="12418" x="7985125" y="4137025"/>
          <p14:tracePt t="12434" x="8001000" y="4137025"/>
          <p14:tracePt t="12442" x="8016875" y="4137025"/>
          <p14:tracePt t="12450" x="8031163" y="4137025"/>
          <p14:tracePt t="12465" x="8031163" y="4152900"/>
          <p14:tracePt t="12475" x="8039100" y="4160838"/>
          <p14:tracePt t="12481" x="8039100" y="4175125"/>
          <p14:tracePt t="12491" x="8054975" y="4175125"/>
          <p14:tracePt t="12497" x="8054975" y="4191000"/>
          <p14:tracePt t="12513" x="8054975" y="4206875"/>
          <p14:tracePt t="12524" x="8054975" y="4229100"/>
          <p14:tracePt t="12529" x="8054975" y="4244975"/>
          <p14:tracePt t="12537" x="8054975" y="4275138"/>
          <p14:tracePt t="12544" x="8054975" y="4289425"/>
          <p14:tracePt t="12552" x="8054975" y="4313238"/>
          <p14:tracePt t="12560" x="8054975" y="4327525"/>
          <p14:tracePt t="12568" x="8054975" y="4351338"/>
          <p14:tracePt t="12576" x="8054975" y="4381500"/>
          <p14:tracePt t="12592" x="8039100" y="4411663"/>
          <p14:tracePt t="12600" x="8031163" y="4419600"/>
          <p14:tracePt t="12608" x="8031163" y="4435475"/>
          <p14:tracePt t="12616" x="8016875" y="4435475"/>
          <p14:tracePt t="12624" x="8001000" y="4449763"/>
          <p14:tracePt t="12632" x="7985125" y="4449763"/>
          <p14:tracePt t="12641" x="7970838" y="4465638"/>
          <p14:tracePt t="12655" x="7962900" y="4465638"/>
          <p14:tracePt t="12663" x="7947025" y="4465638"/>
          <p14:tracePt t="12671" x="7932738" y="4465638"/>
          <p14:tracePt t="12679" x="7916863" y="4465638"/>
          <p14:tracePt t="12687" x="7908925" y="4465638"/>
          <p14:tracePt t="12702" x="7894638" y="4449763"/>
          <p14:tracePt t="12711" x="7878763" y="4449763"/>
          <p14:tracePt t="12718" x="7878763" y="4435475"/>
          <p14:tracePt t="12734" x="7878763" y="4419600"/>
          <p14:tracePt t="12742" x="7864475" y="4419600"/>
          <p14:tracePt t="12750" x="7864475" y="4411663"/>
          <p14:tracePt t="12766" x="7864475" y="4397375"/>
          <p14:tracePt t="12790" x="7864475" y="4381500"/>
          <p14:tracePt t="12805" x="7864475" y="4365625"/>
          <p14:tracePt t="12821" x="7864475" y="4351338"/>
          <p14:tracePt t="12836" x="7864475" y="4343400"/>
          <p14:tracePt t="12853" x="7864475" y="4327525"/>
          <p14:tracePt t="12868" x="7864475" y="4313238"/>
          <p14:tracePt t="12876" x="7878763" y="4313238"/>
          <p14:tracePt t="12884" x="7878763" y="4297363"/>
          <p14:tracePt t="12900" x="7894638" y="4297363"/>
          <p14:tracePt t="12916" x="7908925" y="4289425"/>
          <p14:tracePt t="12963" x="7916863" y="4289425"/>
          <p14:tracePt t="13026" x="7916863" y="4297363"/>
          <p14:tracePt t="13887" x="7916863" y="4313238"/>
          <p14:tracePt t="13910" x="7908925" y="4327525"/>
          <p14:tracePt t="13926" x="7908925" y="4343400"/>
          <p14:tracePt t="13934" x="7894638" y="4343400"/>
          <p14:tracePt t="13942" x="7894638" y="4351338"/>
          <p14:tracePt t="13958" x="7878763" y="4351338"/>
          <p14:tracePt t="13966" x="7878763" y="4365625"/>
          <p14:tracePt t="14961" x="7864475" y="4365625"/>
          <p14:tracePt t="14984" x="7848600" y="4365625"/>
          <p14:tracePt t="14992" x="7840663" y="4351338"/>
          <p14:tracePt t="15000" x="7810500" y="4343400"/>
          <p14:tracePt t="15008" x="7794625" y="4343400"/>
          <p14:tracePt t="15016" x="7772400" y="4327525"/>
          <p14:tracePt t="15024" x="7756525" y="4313238"/>
          <p14:tracePt t="15031" x="7726363" y="4297363"/>
          <p14:tracePt t="15040" x="7704138" y="4297363"/>
          <p14:tracePt t="15047" x="7673975" y="4289425"/>
          <p14:tracePt t="15055" x="7658100" y="4275138"/>
          <p14:tracePt t="15064" x="7650163" y="4275138"/>
          <p14:tracePt t="15071" x="7635875" y="4259263"/>
          <p14:tracePt t="15087" x="7620000" y="4244975"/>
          <p14:tracePt t="15110" x="7604125" y="4244975"/>
          <p14:tracePt t="18750" x="7589838" y="4244975"/>
          <p14:tracePt t="18758" x="7581900" y="4229100"/>
          <p14:tracePt t="18766" x="7551738" y="4229100"/>
          <p14:tracePt t="18775" x="7513638" y="4221163"/>
          <p14:tracePt t="18782" x="7467600" y="4206875"/>
          <p14:tracePt t="18790" x="7429500" y="4191000"/>
          <p14:tracePt t="18797" x="7375525" y="4175125"/>
          <p14:tracePt t="18805" x="7337425" y="4152900"/>
          <p14:tracePt t="18813" x="7269163" y="4137025"/>
          <p14:tracePt t="18821" x="7223125" y="4122738"/>
          <p14:tracePt t="18829" x="7170738" y="4098925"/>
          <p14:tracePt t="18837" x="7116763" y="4084638"/>
          <p14:tracePt t="18845" x="7064375" y="4068763"/>
          <p14:tracePt t="18854" x="7032625" y="4054475"/>
          <p14:tracePt t="18861" x="6964363" y="4038600"/>
          <p14:tracePt t="18869" x="6942138" y="4038600"/>
          <p14:tracePt t="18876" x="6911975" y="4030663"/>
          <p14:tracePt t="18884" x="6873875" y="4016375"/>
          <p14:tracePt t="18892" x="6827838" y="4000500"/>
          <p14:tracePt t="18900" x="6804025" y="4000500"/>
          <p14:tracePt t="18908" x="6773863" y="4000500"/>
          <p14:tracePt t="18916" x="6751638" y="3984625"/>
          <p14:tracePt t="18924" x="6721475" y="3984625"/>
          <p14:tracePt t="18932" x="6697663" y="3970338"/>
          <p14:tracePt t="18939" x="6667500" y="3970338"/>
          <p14:tracePt t="18948" x="6637338" y="3970338"/>
          <p14:tracePt t="18955" x="6613525" y="3962400"/>
          <p14:tracePt t="18963" x="6599238" y="3962400"/>
          <p14:tracePt t="18971" x="6575425" y="3946525"/>
          <p14:tracePt t="18979" x="6561138" y="3946525"/>
          <p14:tracePt t="18989" x="6530975" y="3946525"/>
          <p14:tracePt t="18995" x="6515100" y="3932238"/>
          <p14:tracePt t="19004" x="6507163" y="3932238"/>
          <p14:tracePt t="19011" x="6492875" y="3932238"/>
          <p14:tracePt t="19021" x="6461125" y="3916363"/>
          <p14:tracePt t="19027" x="6446838" y="3916363"/>
          <p14:tracePt t="19042" x="6438900" y="3908425"/>
          <p14:tracePt t="19050" x="6423025" y="3908425"/>
          <p14:tracePt t="19058" x="6408738" y="3908425"/>
          <p14:tracePt t="19066" x="6392863" y="3908425"/>
          <p14:tracePt t="19074" x="6370638" y="3908425"/>
          <p14:tracePt t="19081" x="6354763" y="3908425"/>
          <p14:tracePt t="19090" x="6340475" y="3908425"/>
          <p14:tracePt t="19097" x="6324600" y="3908425"/>
          <p14:tracePt t="19105" x="6302375" y="3894138"/>
          <p14:tracePt t="19113" x="6270625" y="3894138"/>
          <p14:tracePt t="19121" x="6256338" y="3894138"/>
          <p14:tracePt t="19129" x="6232525" y="3894138"/>
          <p14:tracePt t="19138" x="6202363" y="3894138"/>
          <p14:tracePt t="19145" x="6180138" y="3878263"/>
          <p14:tracePt t="19154" x="6164263" y="3878263"/>
          <p14:tracePt t="19160" x="6149975" y="3878263"/>
          <p14:tracePt t="19170" x="6126163" y="3863975"/>
          <p14:tracePt t="19176" x="6111875" y="3863975"/>
          <p14:tracePt t="19187" x="6096000" y="3848100"/>
          <p14:tracePt t="19192" x="6065838" y="3848100"/>
          <p14:tracePt t="19204" x="6057900" y="3840163"/>
          <p14:tracePt t="19208" x="6042025" y="3825875"/>
          <p14:tracePt t="19220" x="6027738" y="3825875"/>
          <p14:tracePt t="19224" x="6027738" y="3810000"/>
          <p14:tracePt t="19237" x="6011863" y="3794125"/>
          <p14:tracePt t="19240" x="6011863" y="3779838"/>
          <p14:tracePt t="19254" x="6003925" y="3779838"/>
          <p14:tracePt t="19257" x="5989638" y="3771900"/>
          <p14:tracePt t="19270" x="5989638" y="3756025"/>
          <p14:tracePt t="19271" x="5973763" y="3741738"/>
          <p14:tracePt t="19279" x="5973763" y="3725863"/>
          <p14:tracePt t="19288" x="5973763" y="3717925"/>
          <p14:tracePt t="19295" x="5973763" y="3703638"/>
          <p14:tracePt t="19304" x="5973763" y="3687763"/>
          <p14:tracePt t="19310" x="5973763" y="3673475"/>
          <p14:tracePt t="19326" x="5973763" y="3657600"/>
          <p14:tracePt t="19334" x="5973763" y="3649663"/>
          <p14:tracePt t="19358" x="5973763" y="3635375"/>
          <p14:tracePt t="19374" x="5989638" y="3635375"/>
          <p14:tracePt t="19382" x="6003925" y="3635375"/>
          <p14:tracePt t="19389" x="6011863" y="3635375"/>
          <p14:tracePt t="19397" x="6042025" y="3635375"/>
          <p14:tracePt t="19405" x="6057900" y="3635375"/>
          <p14:tracePt t="19413" x="6080125" y="3635375"/>
          <p14:tracePt t="19421" x="6096000" y="3649663"/>
          <p14:tracePt t="19429" x="6111875" y="3649663"/>
          <p14:tracePt t="19437" x="6126163" y="3657600"/>
          <p14:tracePt t="19454" x="6134100" y="3673475"/>
          <p14:tracePt t="19469" x="6149975" y="3687763"/>
          <p14:tracePt t="19485" x="6149975" y="3703638"/>
          <p14:tracePt t="19500" x="6149975" y="3717925"/>
          <p14:tracePt t="19547" x="6134100" y="3717925"/>
          <p14:tracePt t="19603" x="6134100" y="3703638"/>
          <p14:tracePt t="19642" x="6149975" y="3703638"/>
          <p14:tracePt t="19673" x="6164263" y="3703638"/>
          <p14:tracePt t="19682" x="6180138" y="3703638"/>
          <p14:tracePt t="19690" x="6194425" y="3703638"/>
          <p14:tracePt t="19697" x="6202363" y="3703638"/>
          <p14:tracePt t="19705" x="6248400" y="3703638"/>
          <p14:tracePt t="19713" x="6270625" y="3703638"/>
          <p14:tracePt t="19721" x="6286500" y="3703638"/>
          <p14:tracePt t="19729" x="6316663" y="3703638"/>
          <p14:tracePt t="19737" x="6354763" y="3703638"/>
          <p14:tracePt t="19745" x="6384925" y="3717925"/>
          <p14:tracePt t="19753" x="6408738" y="3717925"/>
          <p14:tracePt t="19760" x="6423025" y="3725863"/>
          <p14:tracePt t="19768" x="6446838" y="3725863"/>
          <p14:tracePt t="19776" x="6461125" y="3725863"/>
          <p14:tracePt t="19787" x="6477000" y="3741738"/>
          <p14:tracePt t="19800" x="6492875" y="3741738"/>
          <p14:tracePt t="19808" x="6492875" y="3756025"/>
          <p14:tracePt t="19831" x="6507163" y="3756025"/>
          <p14:tracePt t="20093" x="6515100" y="3756025"/>
          <p14:tracePt t="20100" x="6545263" y="3756025"/>
          <p14:tracePt t="20108" x="6575425" y="3756025"/>
          <p14:tracePt t="20116" x="6629400" y="3756025"/>
          <p14:tracePt t="20124" x="6667500" y="3756025"/>
          <p14:tracePt t="20132" x="6721475" y="3756025"/>
          <p14:tracePt t="20140" x="6789738" y="3756025"/>
          <p14:tracePt t="20147" x="6858000" y="3771900"/>
          <p14:tracePt t="20155" x="6911975" y="3771900"/>
          <p14:tracePt t="20163" x="6956425" y="3771900"/>
          <p14:tracePt t="20171" x="6994525" y="3779838"/>
          <p14:tracePt t="20179" x="7032625" y="3779838"/>
          <p14:tracePt t="20187" x="7048500" y="3779838"/>
          <p14:tracePt t="20195" x="7078663" y="3779838"/>
          <p14:tracePt t="20202" x="7086600" y="3794125"/>
          <p14:tracePt t="20211" x="7102475" y="3794125"/>
          <p14:tracePt t="20250" x="7102475" y="3810000"/>
          <p14:tracePt t="20384" x="7086600" y="3810000"/>
          <p14:tracePt t="20415" x="7078663" y="3810000"/>
          <p14:tracePt t="20439" x="7064375" y="3810000"/>
          <p14:tracePt t="20455" x="7048500" y="3810000"/>
          <p14:tracePt t="20463" x="7032625" y="3810000"/>
          <p14:tracePt t="20480" x="7018338" y="3810000"/>
          <p14:tracePt t="20487" x="7010400" y="3810000"/>
          <p14:tracePt t="20495" x="6994525" y="3810000"/>
          <p14:tracePt t="20502" x="6980238" y="3810000"/>
          <p14:tracePt t="20510" x="6964363" y="3810000"/>
          <p14:tracePt t="20518" x="6956425" y="3810000"/>
          <p14:tracePt t="20534" x="6942138" y="3794125"/>
          <p14:tracePt t="20550" x="6926263" y="3779838"/>
          <p14:tracePt t="20566" x="6926263" y="3771900"/>
          <p14:tracePt t="20573" x="6926263" y="3756025"/>
          <p14:tracePt t="20589" x="6926263" y="3741738"/>
          <p14:tracePt t="20605" x="6926263" y="3725863"/>
          <p14:tracePt t="20613" x="6926263" y="3717925"/>
          <p14:tracePt t="20645" x="6926263" y="3703638"/>
          <p14:tracePt t="20652" x="6942138" y="3703638"/>
          <p14:tracePt t="20692" x="6956425" y="3703638"/>
          <p14:tracePt t="20708" x="6964363" y="3703638"/>
          <p14:tracePt t="20739" x="6980238" y="3703638"/>
          <p14:tracePt t="20755" x="6980238" y="3725863"/>
          <p14:tracePt t="20763" x="6994525" y="3756025"/>
          <p14:tracePt t="20771" x="6994525" y="3779838"/>
          <p14:tracePt t="20780" x="6994525" y="3810000"/>
          <p14:tracePt t="20787" x="6994525" y="3840163"/>
          <p14:tracePt t="20796" x="6994525" y="3878263"/>
          <p14:tracePt t="20803" x="6994525" y="3894138"/>
          <p14:tracePt t="20810" x="6994525" y="3916363"/>
          <p14:tracePt t="20818" x="6994525" y="3946525"/>
          <p14:tracePt t="20826" x="6994525" y="3962400"/>
          <p14:tracePt t="20834" x="6994525" y="3970338"/>
          <p14:tracePt t="20850" x="6994525" y="3984625"/>
          <p14:tracePt t="20921" x="6994525" y="3970338"/>
          <p14:tracePt t="20937" x="6994525" y="3962400"/>
          <p14:tracePt t="20944" x="6994525" y="3946525"/>
          <p14:tracePt t="20952" x="6994525" y="3932238"/>
          <p14:tracePt t="20961" x="6994525" y="3908425"/>
          <p14:tracePt t="20968" x="6994525" y="3878263"/>
          <p14:tracePt t="20976" x="6994525" y="3863975"/>
          <p14:tracePt t="20984" x="6994525" y="3848100"/>
          <p14:tracePt t="20992" x="6994525" y="3825875"/>
          <p14:tracePt t="21000" x="6994525" y="3810000"/>
          <p14:tracePt t="21008" x="6994525" y="3794125"/>
          <p14:tracePt t="21032" x="6994525" y="3779838"/>
          <p14:tracePt t="21071" x="7010400" y="3779838"/>
          <p14:tracePt t="21118" x="7010400" y="3794125"/>
          <p14:tracePt t="21150" x="7010400" y="3810000"/>
          <p14:tracePt t="21158" x="7010400" y="3825875"/>
          <p14:tracePt t="21726" x="7010400" y="3840163"/>
          <p14:tracePt t="21742" x="7010400" y="3848100"/>
          <p14:tracePt t="21758" x="6994525" y="3863975"/>
          <p14:tracePt t="21766" x="6994525" y="3878263"/>
          <p14:tracePt t="21774" x="6994525" y="3894138"/>
          <p14:tracePt t="21781" x="6980238" y="3916363"/>
          <p14:tracePt t="21789" x="6980238" y="3932238"/>
          <p14:tracePt t="21797" x="6964363" y="3946525"/>
          <p14:tracePt t="21805" x="6956425" y="3970338"/>
          <p14:tracePt t="21813" x="6942138" y="4016375"/>
          <p14:tracePt t="21821" x="6926263" y="4038600"/>
          <p14:tracePt t="21830" x="6896100" y="4084638"/>
          <p14:tracePt t="21836" x="6888163" y="4106863"/>
          <p14:tracePt t="21844" x="6858000" y="4152900"/>
          <p14:tracePt t="21853" x="6842125" y="4160838"/>
          <p14:tracePt t="21863" x="6819900" y="4191000"/>
          <p14:tracePt t="21868" x="6804025" y="4221163"/>
          <p14:tracePt t="21876" x="6773863" y="4244975"/>
          <p14:tracePt t="21884" x="6765925" y="4259263"/>
          <p14:tracePt t="21892" x="6735763" y="4289425"/>
          <p14:tracePt t="21908" x="6721475" y="4297363"/>
          <p14:tracePt t="21915" x="6705600" y="4313238"/>
          <p14:tracePt t="21939" x="6697663" y="4327525"/>
          <p14:tracePt t="21963" x="6697663" y="4343400"/>
          <p14:tracePt t="21988" x="6683375" y="4343400"/>
          <p14:tracePt t="21995" x="6683375" y="4351338"/>
          <p14:tracePt t="22018" x="6683375" y="4365625"/>
          <p14:tracePt t="22034" x="6667500" y="4365625"/>
          <p14:tracePt t="22042" x="6667500" y="4381500"/>
          <p14:tracePt t="22058" x="6651625" y="4397375"/>
          <p14:tracePt t="22066" x="6651625" y="4411663"/>
          <p14:tracePt t="22073" x="6637338" y="4411663"/>
          <p14:tracePt t="22081" x="6637338" y="4419600"/>
          <p14:tracePt t="22089" x="6629400" y="4435475"/>
          <p14:tracePt t="22105" x="6613525" y="4449763"/>
          <p14:tracePt t="22113" x="6599238" y="4465638"/>
          <p14:tracePt t="22129" x="6583363" y="4479925"/>
          <p14:tracePt t="22137" x="6583363" y="4487863"/>
          <p14:tracePt t="22145" x="6575425" y="4487863"/>
          <p14:tracePt t="22153" x="6575425" y="4503738"/>
          <p14:tracePt t="22160" x="6561138" y="4503738"/>
          <p14:tracePt t="22168" x="6561138" y="4518025"/>
          <p14:tracePt t="22176" x="6561138" y="4533900"/>
          <p14:tracePt t="22184" x="6545263" y="4533900"/>
          <p14:tracePt t="22192" x="6545263" y="4541838"/>
          <p14:tracePt t="22200" x="6530975" y="4541838"/>
          <p14:tracePt t="22207" x="6530975" y="4556125"/>
          <p14:tracePt t="22224" x="6515100" y="4556125"/>
          <p14:tracePt t="22231" x="6515100" y="4572000"/>
          <p14:tracePt t="22239" x="6507163" y="4572000"/>
          <p14:tracePt t="22247" x="6507163" y="4587875"/>
          <p14:tracePt t="22255" x="6492875" y="4587875"/>
          <p14:tracePt t="22271" x="6477000" y="4602163"/>
          <p14:tracePt t="22279" x="6461125" y="4602163"/>
          <p14:tracePt t="22287" x="6446838" y="4610100"/>
          <p14:tracePt t="22295" x="6438900" y="4610100"/>
          <p14:tracePt t="22302" x="6423025" y="4625975"/>
          <p14:tracePt t="22310" x="6392863" y="4625975"/>
          <p14:tracePt t="22318" x="6370638" y="4625975"/>
          <p14:tracePt t="22326" x="6340475" y="4640263"/>
          <p14:tracePt t="22334" x="6324600" y="4640263"/>
          <p14:tracePt t="22342" x="6316663" y="4640263"/>
          <p14:tracePt t="22350" x="6286500" y="4640263"/>
          <p14:tracePt t="22365" x="6270625" y="4640263"/>
          <p14:tracePt t="22373" x="6270625" y="4656138"/>
          <p14:tracePt t="23068" x="6270625" y="4670425"/>
          <p14:tracePt t="23076" x="6256338" y="4670425"/>
          <p14:tracePt t="23084" x="6256338" y="4678363"/>
          <p14:tracePt t="23092" x="6256338" y="4694238"/>
          <p14:tracePt t="23100" x="6248400" y="4708525"/>
          <p14:tracePt t="23108" x="6248400" y="4724400"/>
          <p14:tracePt t="23115" x="6218238" y="4746625"/>
          <p14:tracePt t="23123" x="6202363" y="4762500"/>
          <p14:tracePt t="23131" x="6194425" y="4792663"/>
          <p14:tracePt t="23139" x="6164263" y="4816475"/>
          <p14:tracePt t="23147" x="6134100" y="4846638"/>
          <p14:tracePt t="23155" x="6096000" y="4868863"/>
          <p14:tracePt t="23163" x="6065838" y="4899025"/>
          <p14:tracePt t="23171" x="6042025" y="4922838"/>
          <p14:tracePt t="23179" x="6003925" y="4953000"/>
          <p14:tracePt t="23186" x="5973763" y="4968875"/>
          <p14:tracePt t="23194" x="5935663" y="5006975"/>
          <p14:tracePt t="23202" x="5875338" y="5037138"/>
          <p14:tracePt t="23210" x="5813425" y="5059363"/>
          <p14:tracePt t="23218" x="5753100" y="5089525"/>
          <p14:tracePt t="23226" x="5630863" y="5127625"/>
          <p14:tracePt t="23235" x="5578475" y="5159375"/>
          <p14:tracePt t="23242" x="5486400" y="5181600"/>
          <p14:tracePt t="23251" x="5318125" y="5241925"/>
          <p14:tracePt t="23258" x="5211763" y="5280025"/>
          <p14:tracePt t="23268" x="5075238" y="5318125"/>
          <p14:tracePt t="23273" x="4953000" y="5349875"/>
          <p14:tracePt t="23284" x="4884738" y="5372100"/>
          <p14:tracePt t="23289" x="4778375" y="5402263"/>
          <p14:tracePt t="23301" x="4670425" y="5432425"/>
          <p14:tracePt t="23305" x="4572000" y="5456238"/>
          <p14:tracePt t="23318" x="4479925" y="5470525"/>
          <p14:tracePt t="23321" x="4411663" y="5486400"/>
          <p14:tracePt t="23335" x="4381500" y="5486400"/>
          <p14:tracePt t="23338" x="4313238" y="5494338"/>
          <p14:tracePt t="23352" x="4275138" y="5494338"/>
          <p14:tracePt t="23353" x="4259263" y="5508625"/>
          <p14:tracePt t="23360" x="4229100" y="5508625"/>
          <p14:tracePt t="23376" x="4221163" y="5524500"/>
          <p14:tracePt t="23819" x="4206875" y="5524500"/>
          <p14:tracePt t="23826" x="4191000" y="5524500"/>
          <p14:tracePt t="23835" x="4160838" y="5524500"/>
          <p14:tracePt t="23842" x="4137025" y="5524500"/>
          <p14:tracePt t="23851" x="4098925" y="5524500"/>
          <p14:tracePt t="23858" x="4054475" y="5524500"/>
          <p14:tracePt t="23865" x="4016375" y="5524500"/>
          <p14:tracePt t="23873" x="3970338" y="5524500"/>
          <p14:tracePt t="23881" x="3946525" y="5524500"/>
          <p14:tracePt t="23889" x="3878263" y="5524500"/>
          <p14:tracePt t="23897" x="3848100" y="5524500"/>
          <p14:tracePt t="23905" x="3794125" y="5524500"/>
          <p14:tracePt t="23913" x="3779838" y="5540375"/>
          <p14:tracePt t="23921" x="3717925" y="5540375"/>
          <p14:tracePt t="23928" x="3703638" y="5554663"/>
          <p14:tracePt t="23938" x="3649663" y="5554663"/>
          <p14:tracePt t="23944" x="3619500" y="5554663"/>
          <p14:tracePt t="23954" x="3581400" y="5562600"/>
          <p14:tracePt t="23960" x="3551238" y="5562600"/>
          <p14:tracePt t="23971" x="3527425" y="5562600"/>
          <p14:tracePt t="23976" x="3497263" y="5562600"/>
          <p14:tracePt t="23989" x="3467100" y="5578475"/>
          <p14:tracePt t="23992" x="3459163" y="5578475"/>
          <p14:tracePt t="24004" x="3429000" y="5578475"/>
          <p14:tracePt t="24007" x="3413125" y="5578475"/>
          <p14:tracePt t="24023" x="3398838" y="5578475"/>
          <p14:tracePt t="24039" x="3390900" y="5578475"/>
          <p14:tracePt t="24102" x="3375025" y="5578475"/>
          <p14:tracePt t="24134" x="3360738" y="5578475"/>
          <p14:tracePt t="24150" x="3344863" y="5578475"/>
          <p14:tracePt t="24158" x="3322638" y="5578475"/>
          <p14:tracePt t="24165" x="3306763" y="5578475"/>
          <p14:tracePt t="24173" x="3276600" y="5578475"/>
          <p14:tracePt t="24181" x="3254375" y="5578475"/>
          <p14:tracePt t="24189" x="3222625" y="5578475"/>
          <p14:tracePt t="24197" x="3208338" y="5578475"/>
          <p14:tracePt t="24205" x="3184525" y="5578475"/>
          <p14:tracePt t="24213" x="3170238" y="5578475"/>
          <p14:tracePt t="24221" x="3154363" y="5578475"/>
          <p14:tracePt t="24228" x="3146425" y="5578475"/>
          <p14:tracePt t="24238" x="3132138" y="5578475"/>
          <p14:tracePt t="24252" x="3116263" y="5578475"/>
          <p14:tracePt t="24284" x="3101975" y="5578475"/>
          <p14:tracePt t="24292" x="3086100" y="5578475"/>
          <p14:tracePt t="24315" x="3078163" y="5578475"/>
          <p14:tracePt t="24323" x="3063875" y="5578475"/>
          <p14:tracePt t="24331" x="3048000" y="5578475"/>
          <p14:tracePt t="24339" x="3017838" y="5578475"/>
          <p14:tracePt t="24347" x="3009900" y="5578475"/>
          <p14:tracePt t="24355" x="2994025" y="5578475"/>
          <p14:tracePt t="24363" x="2979738" y="5578475"/>
          <p14:tracePt t="24371" x="2963863" y="5578475"/>
          <p14:tracePt t="24378" x="2955925" y="5578475"/>
          <p14:tracePt t="24388" x="2941638" y="5578475"/>
          <p14:tracePt t="24394" x="2925763" y="5578475"/>
          <p14:tracePt t="24402" x="2911475" y="5578475"/>
          <p14:tracePt t="24421" x="2895600" y="5578475"/>
          <p14:tracePt t="24434" x="2887663" y="5578475"/>
          <p14:tracePt t="24450" x="2873375" y="5578475"/>
          <p14:tracePt t="24457" x="2857500" y="5578475"/>
          <p14:tracePt t="24481" x="2841625" y="5578475"/>
          <p14:tracePt t="24497" x="2827338" y="5578475"/>
          <p14:tracePt t="24513" x="2819400" y="5578475"/>
          <p14:tracePt t="24528" x="2803525" y="5578475"/>
          <p14:tracePt t="24552" x="2789238" y="5578475"/>
          <p14:tracePt t="24568" x="2773363" y="5578475"/>
          <p14:tracePt t="24584" x="2765425" y="5578475"/>
          <p14:tracePt t="24608" x="2751138" y="5578475"/>
          <p14:tracePt t="24623" x="2735263" y="5578475"/>
          <p14:tracePt t="24639" x="2720975" y="5578475"/>
          <p14:tracePt t="24663" x="2705100" y="5578475"/>
          <p14:tracePt t="24687" x="2697163" y="5578475"/>
          <p14:tracePt t="24718" x="2682875" y="5578475"/>
          <p14:tracePt t="24829" x="2682875" y="5562600"/>
          <p14:tracePt t="25350" x="2697163" y="5562600"/>
          <p14:tracePt t="25500" x="2705100" y="5562600"/>
          <p14:tracePt t="25989" x="2720975" y="5562600"/>
          <p14:tracePt t="26013" x="2735263" y="5562600"/>
          <p14:tracePt t="26029" x="2751138" y="5562600"/>
          <p14:tracePt t="26052" x="2765425" y="5562600"/>
          <p14:tracePt t="26819" x="2773363" y="5562600"/>
          <p14:tracePt t="26850" x="2789238" y="5562600"/>
          <p14:tracePt t="26873" x="2803525" y="5562600"/>
          <p14:tracePt t="26889" x="2819400" y="5562600"/>
          <p14:tracePt t="26913" x="2827338" y="5562600"/>
          <p14:tracePt t="26928" x="2841625" y="5562600"/>
          <p14:tracePt t="26952" x="2857500" y="5562600"/>
          <p14:tracePt t="27844" x="2873375" y="5562600"/>
          <p14:tracePt t="27868" x="2887663" y="5562600"/>
          <p14:tracePt t="27876" x="2895600" y="5562600"/>
          <p14:tracePt t="27884" x="2911475" y="5562600"/>
          <p14:tracePt t="27892" x="2925763" y="5562600"/>
          <p14:tracePt t="27899" x="2963863" y="5562600"/>
          <p14:tracePt t="27908" x="2979738" y="5562600"/>
          <p14:tracePt t="27915" x="3017838" y="5554663"/>
          <p14:tracePt t="27923" x="3032125" y="5540375"/>
          <p14:tracePt t="27931" x="3063875" y="5540375"/>
          <p14:tracePt t="27939" x="3086100" y="5540375"/>
          <p14:tracePt t="27947" x="3116263" y="5524500"/>
          <p14:tracePt t="27956" x="3154363" y="5508625"/>
          <p14:tracePt t="27963" x="3184525" y="5508625"/>
          <p14:tracePt t="27971" x="3222625" y="5508625"/>
          <p14:tracePt t="27978" x="3254375" y="5494338"/>
          <p14:tracePt t="27987" x="3276600" y="5494338"/>
          <p14:tracePt t="27994" x="3322638" y="5486400"/>
          <p14:tracePt t="28002" x="3360738" y="5486400"/>
          <p14:tracePt t="28010" x="3390900" y="5486400"/>
          <p14:tracePt t="28018" x="3413125" y="5486400"/>
          <p14:tracePt t="28026" x="3459163" y="5486400"/>
          <p14:tracePt t="28034" x="3482975" y="5470525"/>
          <p14:tracePt t="28041" x="3513138" y="5470525"/>
          <p14:tracePt t="28049" x="3535363" y="5470525"/>
          <p14:tracePt t="28057" x="3565525" y="5470525"/>
          <p14:tracePt t="28065" x="3589338" y="5470525"/>
          <p14:tracePt t="28073" x="3619500" y="5470525"/>
          <p14:tracePt t="28081" x="3649663" y="5470525"/>
          <p14:tracePt t="28089" x="3673475" y="5470525"/>
          <p14:tracePt t="28097" x="3703638" y="5470525"/>
          <p14:tracePt t="28106" x="3741738" y="5470525"/>
          <p14:tracePt t="28113" x="3756025" y="5470525"/>
          <p14:tracePt t="28123" x="3794125" y="5470525"/>
          <p14:tracePt t="28128" x="3825875" y="5470525"/>
          <p14:tracePt t="28139" x="3848100" y="5470525"/>
          <p14:tracePt t="28144" x="3878263" y="5470525"/>
          <p14:tracePt t="28156" x="3908425" y="5470525"/>
          <p14:tracePt t="28160" x="3932238" y="5470525"/>
          <p14:tracePt t="28173" x="3962400" y="5470525"/>
          <p14:tracePt t="28176" x="3984625" y="5470525"/>
          <p14:tracePt t="28189" x="4016375" y="5470525"/>
          <p14:tracePt t="28192" x="4038600" y="5470525"/>
          <p14:tracePt t="28206" x="4068763" y="5470525"/>
          <p14:tracePt t="28209" x="4098925" y="5470525"/>
          <p14:tracePt t="28224" x="4106863" y="5470525"/>
          <p14:tracePt t="28224" x="4137025" y="5470525"/>
          <p14:tracePt t="28231" x="4152900" y="5470525"/>
          <p14:tracePt t="28239" x="4160838" y="5470525"/>
          <p14:tracePt t="28247" x="4191000" y="5470525"/>
          <p14:tracePt t="28256" x="4206875" y="5470525"/>
          <p14:tracePt t="28262" x="4229100" y="5486400"/>
          <p14:tracePt t="28272" x="4244975" y="5486400"/>
          <p14:tracePt t="28278" x="4275138" y="5486400"/>
          <p14:tracePt t="28289" x="4289425" y="5486400"/>
          <p14:tracePt t="28294" x="4297363" y="5486400"/>
          <p14:tracePt t="28306" x="4327525" y="5486400"/>
          <p14:tracePt t="28310" x="4343400" y="5494338"/>
          <p14:tracePt t="28323" x="4351338" y="5494338"/>
          <p14:tracePt t="28326" x="4381500" y="5494338"/>
          <p14:tracePt t="28342" x="4411663" y="5494338"/>
          <p14:tracePt t="28350" x="4419600" y="5494338"/>
          <p14:tracePt t="28358" x="4435475" y="5494338"/>
          <p14:tracePt t="28365" x="4449763" y="5508625"/>
          <p14:tracePt t="28373" x="4465638" y="5508625"/>
          <p14:tracePt t="28381" x="4479925" y="5508625"/>
          <p14:tracePt t="28390" x="4487863" y="5508625"/>
          <p14:tracePt t="28397" x="4503738" y="5508625"/>
          <p14:tracePt t="28406" x="4518025" y="5508625"/>
          <p14:tracePt t="28420" x="4533900" y="5508625"/>
          <p14:tracePt t="28428" x="4541838" y="5508625"/>
          <p14:tracePt t="28445" x="4556125" y="5508625"/>
          <p14:tracePt t="28452" x="4572000" y="5508625"/>
          <p14:tracePt t="28460" x="4587875" y="5508625"/>
          <p14:tracePt t="28476" x="4602163" y="5508625"/>
          <p14:tracePt t="28484" x="4610100" y="5508625"/>
          <p14:tracePt t="28491" x="4625975" y="5508625"/>
          <p14:tracePt t="28507" x="4640263" y="5508625"/>
          <p14:tracePt t="28515" x="4656138" y="5508625"/>
          <p14:tracePt t="28524" x="4670425" y="5508625"/>
          <p14:tracePt t="28547" x="4678363" y="5508625"/>
          <p14:tracePt t="28563" x="4694238" y="5508625"/>
          <p14:tracePt t="28578" x="4708525" y="5508625"/>
          <p14:tracePt t="28603" x="4724400" y="5508625"/>
          <p14:tracePt t="28610" x="4732338" y="5508625"/>
          <p14:tracePt t="28634" x="4746625" y="5508625"/>
          <p14:tracePt t="28665" x="4762500" y="5508625"/>
          <p14:tracePt t="28744" x="4778375" y="5508625"/>
          <p14:tracePt t="29163" x="4792663" y="5508625"/>
          <p14:tracePt t="29194" x="4800600" y="5508625"/>
          <p14:tracePt t="29234" x="4816475" y="5508625"/>
          <p14:tracePt t="29518" x="4800600" y="5508625"/>
          <p14:tracePt t="29573" x="4792663" y="5508625"/>
          <p14:tracePt t="29652" x="4778375" y="5508625"/>
          <p14:tracePt t="29683" x="4762500" y="5508625"/>
          <p14:tracePt t="29692" x="4746625" y="5508625"/>
          <p14:tracePt t="29707" x="4732338" y="5508625"/>
          <p14:tracePt t="29715" x="4708525" y="5508625"/>
          <p14:tracePt t="29723" x="4694238" y="5508625"/>
          <p14:tracePt t="29731" x="4656138" y="5508625"/>
          <p14:tracePt t="29739" x="4625975" y="5524500"/>
          <p14:tracePt t="29747" x="4587875" y="5524500"/>
          <p14:tracePt t="29756" x="4533900" y="5524500"/>
          <p14:tracePt t="29763" x="4479925" y="5524500"/>
          <p14:tracePt t="29770" x="4411663" y="5540375"/>
          <p14:tracePt t="29778" x="4343400" y="5540375"/>
          <p14:tracePt t="29790" x="4244975" y="5540375"/>
          <p14:tracePt t="29795" x="4160838" y="5540375"/>
          <p14:tracePt t="29802" x="4068763" y="5540375"/>
          <p14:tracePt t="29810" x="3984625" y="5554663"/>
          <p14:tracePt t="29818" x="3894138" y="5554663"/>
          <p14:tracePt t="29826" x="3810000" y="5554663"/>
          <p14:tracePt t="29834" x="3741738" y="5554663"/>
          <p14:tracePt t="29841" x="3673475" y="5554663"/>
          <p14:tracePt t="29849" x="3603625" y="5554663"/>
          <p14:tracePt t="29857" x="3581400" y="5554663"/>
          <p14:tracePt t="29865" x="3497263" y="5554663"/>
          <p14:tracePt t="29873" x="3467100" y="5554663"/>
          <p14:tracePt t="29881" x="3429000" y="5554663"/>
          <p14:tracePt t="29890" x="3390900" y="5562600"/>
          <p14:tracePt t="29897" x="3344863" y="5562600"/>
          <p14:tracePt t="29906" x="3322638" y="5562600"/>
          <p14:tracePt t="29912" x="3276600" y="5562600"/>
          <p14:tracePt t="29923" x="3268663" y="5562600"/>
          <p14:tracePt t="29928" x="3222625" y="5562600"/>
          <p14:tracePt t="29939" x="3208338" y="5562600"/>
          <p14:tracePt t="29944" x="3170238" y="5562600"/>
          <p14:tracePt t="29956" x="3154363" y="5562600"/>
          <p14:tracePt t="29960" x="3132138" y="5562600"/>
          <p14:tracePt t="29972" x="3101975" y="5562600"/>
          <p14:tracePt t="29976" x="3086100" y="5562600"/>
          <p14:tracePt t="29990" x="3063875" y="5562600"/>
          <p14:tracePt t="29993" x="3032125" y="5562600"/>
          <p14:tracePt t="30006" x="2994025" y="5562600"/>
          <p14:tracePt t="30009" x="2979738" y="5562600"/>
          <p14:tracePt t="30023" x="2955925" y="5562600"/>
          <p14:tracePt t="30024" x="2911475" y="5562600"/>
          <p14:tracePt t="30031" x="2895600" y="5562600"/>
          <p14:tracePt t="30040" x="2873375" y="5562600"/>
          <p14:tracePt t="30047" x="2857500" y="5562600"/>
          <p14:tracePt t="30056" x="2827338" y="5562600"/>
          <p14:tracePt t="30062" x="2819400" y="5562600"/>
          <p14:tracePt t="30073" x="2803525" y="5562600"/>
          <p14:tracePt t="30078" x="2789238" y="5562600"/>
          <p14:tracePt t="30089" x="2773363" y="5554663"/>
          <p14:tracePt t="30094" x="2765425" y="5554663"/>
          <p14:tracePt t="30106" x="2751138" y="5554663"/>
          <p14:tracePt t="30110" x="2735263" y="5554663"/>
          <p14:tracePt t="30123" x="2735263" y="5540375"/>
          <p14:tracePt t="30126" x="2720975" y="5540375"/>
          <p14:tracePt t="30139" x="2705100" y="5540375"/>
          <p14:tracePt t="30142" x="2697163" y="5540375"/>
          <p14:tracePt t="30157" x="2682875" y="5540375"/>
          <p14:tracePt t="30165" x="2667000" y="5540375"/>
          <p14:tracePt t="30173" x="2651125" y="5524500"/>
          <p14:tracePt t="30189" x="2636838" y="5524500"/>
          <p14:tracePt t="30299" x="2651125" y="5524500"/>
          <p14:tracePt t="30315" x="2667000" y="5524500"/>
          <p14:tracePt t="30323" x="2697163" y="5524500"/>
          <p14:tracePt t="30331" x="2705100" y="5508625"/>
          <p14:tracePt t="30339" x="2735263" y="5508625"/>
          <p14:tracePt t="30347" x="2773363" y="5508625"/>
          <p14:tracePt t="30354" x="2819400" y="5508625"/>
          <p14:tracePt t="30362" x="2873375" y="5494338"/>
          <p14:tracePt t="30370" x="2925763" y="5494338"/>
          <p14:tracePt t="30378" x="2994025" y="5494338"/>
          <p14:tracePt t="30387" x="3063875" y="5494338"/>
          <p14:tracePt t="30394" x="3132138" y="5486400"/>
          <p14:tracePt t="30403" x="3208338" y="5486400"/>
          <p14:tracePt t="30410" x="3276600" y="5486400"/>
          <p14:tracePt t="30418" x="3344863" y="5486400"/>
          <p14:tracePt t="30426" x="3413125" y="5486400"/>
          <p14:tracePt t="30434" x="3482975" y="5470525"/>
          <p14:tracePt t="30441" x="3551238" y="5470525"/>
          <p14:tracePt t="30450" x="3619500" y="5470525"/>
          <p14:tracePt t="30457" x="3673475" y="5470525"/>
          <p14:tracePt t="30465" x="3741738" y="5470525"/>
          <p14:tracePt t="30473" x="3794125" y="5470525"/>
          <p14:tracePt t="30481" x="3825875" y="5470525"/>
          <p14:tracePt t="30489" x="3878263" y="5470525"/>
          <p14:tracePt t="30497" x="3946525" y="5470525"/>
          <p14:tracePt t="30505" x="3962400" y="5470525"/>
          <p14:tracePt t="30512" x="4000500" y="5470525"/>
          <p14:tracePt t="30520" x="4030663" y="5470525"/>
          <p14:tracePt t="30528" x="4068763" y="5470525"/>
          <p14:tracePt t="30537" x="4098925" y="5470525"/>
          <p14:tracePt t="30544" x="4122738" y="5470525"/>
          <p14:tracePt t="30553" x="4175125" y="5470525"/>
          <p14:tracePt t="30560" x="4206875" y="5470525"/>
          <p14:tracePt t="30570" x="4229100" y="5470525"/>
          <p14:tracePt t="30576" x="4275138" y="5470525"/>
          <p14:tracePt t="30587" x="4313238" y="5470525"/>
          <p14:tracePt t="30591" x="4351338" y="5470525"/>
          <p14:tracePt t="30603" x="4381500" y="5470525"/>
          <p14:tracePt t="30607" x="4411663" y="5470525"/>
          <p14:tracePt t="30620" x="4449763" y="5486400"/>
          <p14:tracePt t="30624" x="4479925" y="5486400"/>
          <p14:tracePt t="30636" x="4503738" y="5486400"/>
          <p14:tracePt t="30639" x="4533900" y="5486400"/>
          <p14:tracePt t="30653" x="4556125" y="5486400"/>
          <p14:tracePt t="30657" x="4572000" y="5494338"/>
          <p14:tracePt t="30671" x="4587875" y="5494338"/>
          <p14:tracePt t="30672" x="4602163" y="5494338"/>
          <p14:tracePt t="30678" x="4610100" y="5494338"/>
          <p14:tracePt t="30687" x="4625975" y="5494338"/>
          <p14:tracePt t="30703" x="4640263" y="5494338"/>
          <p14:tracePt t="30718" x="4656138" y="5494338"/>
          <p14:tracePt t="30726" x="4670425" y="5494338"/>
          <p14:tracePt t="30749" x="4678363" y="5494338"/>
          <p14:tracePt t="30774" x="4694238" y="5494338"/>
          <p14:tracePt t="30820" x="4708525" y="5494338"/>
          <p14:tracePt t="30860" x="4724400" y="5494338"/>
          <p14:tracePt t="30892" x="4732338" y="5494338"/>
          <p14:tracePt t="30931" x="4746625" y="5494338"/>
          <p14:tracePt t="31049" x="4762500" y="5494338"/>
          <p14:tracePt t="31073" x="4778375" y="5494338"/>
          <p14:tracePt t="31104" x="4792663" y="5494338"/>
          <p14:tracePt t="31136" x="4800600" y="5494338"/>
          <p14:tracePt t="31199" x="4816475" y="5494338"/>
          <p14:tracePt t="32597" x="4830763" y="5494338"/>
          <p14:tracePt t="32604" x="4846638" y="5494338"/>
          <p14:tracePt t="32612" x="4860925" y="5494338"/>
          <p14:tracePt t="32620" x="4868863" y="5494338"/>
          <p14:tracePt t="32628" x="4884738" y="5508625"/>
          <p14:tracePt t="32636" x="4899025" y="5508625"/>
          <p14:tracePt t="32652" x="4914900" y="5524500"/>
          <p14:tracePt t="32667" x="4922838" y="5524500"/>
          <p14:tracePt t="32699" x="4937125" y="5524500"/>
          <p14:tracePt t="32762" x="4937125" y="5540375"/>
          <p14:tracePt t="32865" x="4922838" y="5540375"/>
          <p14:tracePt t="32889" x="4914900" y="5540375"/>
          <p14:tracePt t="32897" x="4899025" y="5540375"/>
          <p14:tracePt t="32904" x="4868863" y="5540375"/>
          <p14:tracePt t="32912" x="4860925" y="5540375"/>
          <p14:tracePt t="32920" x="4830763" y="5540375"/>
          <p14:tracePt t="32928" x="4800600" y="5540375"/>
          <p14:tracePt t="32936" x="4762500" y="5540375"/>
          <p14:tracePt t="32944" x="4724400" y="5540375"/>
          <p14:tracePt t="32952" x="4694238" y="5540375"/>
          <p14:tracePt t="32960" x="4656138" y="5540375"/>
          <p14:tracePt t="32968" x="4602163" y="5540375"/>
          <p14:tracePt t="32977" x="4556125" y="5540375"/>
          <p14:tracePt t="32984" x="4518025" y="5540375"/>
          <p14:tracePt t="32991" x="4465638" y="5540375"/>
          <p14:tracePt t="32999" x="4435475" y="5540375"/>
          <p14:tracePt t="33007" x="4381500" y="5540375"/>
          <p14:tracePt t="33015" x="4327525" y="5540375"/>
          <p14:tracePt t="33023" x="4289425" y="5540375"/>
          <p14:tracePt t="33031" x="4244975" y="5540375"/>
          <p14:tracePt t="33039" x="4206875" y="5540375"/>
          <p14:tracePt t="33047" x="4160838" y="5540375"/>
          <p14:tracePt t="33055" x="4122738" y="5540375"/>
          <p14:tracePt t="33062" x="4106863" y="5540375"/>
          <p14:tracePt t="33070" x="4068763" y="5540375"/>
          <p14:tracePt t="33078" x="4038600" y="5540375"/>
          <p14:tracePt t="33086" x="4016375" y="5540375"/>
          <p14:tracePt t="33094" x="3984625" y="5540375"/>
          <p14:tracePt t="33102" x="3970338" y="5540375"/>
          <p14:tracePt t="33110" x="3946525" y="5540375"/>
          <p14:tracePt t="33118" x="3932238" y="5540375"/>
          <p14:tracePt t="33134" x="3916363" y="5540375"/>
          <p14:tracePt t="33143" x="3908425" y="5540375"/>
          <p14:tracePt t="33157" x="3894138" y="5540375"/>
          <p14:tracePt t="33173" x="3878263" y="5540375"/>
          <p14:tracePt t="33268" x="3894138" y="5540375"/>
          <p14:tracePt t="33284" x="3908425" y="5540375"/>
          <p14:tracePt t="33291" x="3916363" y="5540375"/>
          <p14:tracePt t="33299" x="3932238" y="5540375"/>
          <p14:tracePt t="33307" x="3962400" y="5540375"/>
          <p14:tracePt t="33315" x="3984625" y="5540375"/>
          <p14:tracePt t="33323" x="4030663" y="5540375"/>
          <p14:tracePt t="33331" x="4068763" y="5540375"/>
          <p14:tracePt t="33339" x="4122738" y="5540375"/>
          <p14:tracePt t="33347" x="4160838" y="5540375"/>
          <p14:tracePt t="33354" x="4221163" y="5540375"/>
          <p14:tracePt t="33363" x="4275138" y="5540375"/>
          <p14:tracePt t="33370" x="4327525" y="5540375"/>
          <p14:tracePt t="33380" x="4381500" y="5554663"/>
          <p14:tracePt t="33386" x="4411663" y="5554663"/>
          <p14:tracePt t="33396" x="4449763" y="5554663"/>
          <p14:tracePt t="33402" x="4487863" y="5554663"/>
          <p14:tracePt t="33413" x="4533900" y="5554663"/>
          <p14:tracePt t="33418" x="4556125" y="5562600"/>
          <p14:tracePt t="33429" x="4587875" y="5562600"/>
          <p14:tracePt t="33433" x="4610100" y="5562600"/>
          <p14:tracePt t="33446" x="4625975" y="5578475"/>
          <p14:tracePt t="33449" x="4640263" y="5578475"/>
          <p14:tracePt t="33463" x="4656138" y="5578475"/>
          <p14:tracePt t="33467" x="4670425" y="5592763"/>
          <p14:tracePt t="33479" x="4678363" y="5592763"/>
          <p14:tracePt t="33489" x="4694238" y="5592763"/>
          <p14:tracePt t="33528" x="4708525" y="5592763"/>
          <p14:tracePt t="33583" x="4724400" y="5592763"/>
          <p14:tracePt t="33607" x="4732338" y="5592763"/>
          <p14:tracePt t="33638" x="4746625" y="5592763"/>
          <p14:tracePt t="33670" x="4762500" y="5592763"/>
          <p14:tracePt t="33749" x="4762500" y="5578475"/>
          <p14:tracePt t="33757" x="4778375" y="5578475"/>
          <p14:tracePt t="33773" x="4792663" y="5578475"/>
          <p14:tracePt t="33789" x="4800600" y="5562600"/>
          <p14:tracePt t="33813" x="4816475" y="5562600"/>
          <p14:tracePt t="33828" x="4830763" y="5562600"/>
          <p14:tracePt t="33844" x="4846638" y="5562600"/>
          <p14:tracePt t="33852" x="4860925" y="5554663"/>
          <p14:tracePt t="33860" x="4868863" y="5554663"/>
          <p14:tracePt t="33868" x="4884738" y="5554663"/>
          <p14:tracePt t="33876" x="4899025" y="5554663"/>
          <p14:tracePt t="33883" x="4914900" y="5554663"/>
          <p14:tracePt t="33891" x="4922838" y="5554663"/>
          <p14:tracePt t="33923" x="4937125" y="5554663"/>
          <p14:tracePt t="33970" x="4922838" y="5554663"/>
          <p14:tracePt t="33987" x="4914900" y="5554663"/>
          <p14:tracePt t="33994" x="4899025" y="5554663"/>
          <p14:tracePt t="34002" x="4868863" y="5540375"/>
          <p14:tracePt t="34010" x="4860925" y="5540375"/>
          <p14:tracePt t="34018" x="4846638" y="5524500"/>
          <p14:tracePt t="34025" x="4816475" y="5524500"/>
          <p14:tracePt t="34033" x="4800600" y="5508625"/>
          <p14:tracePt t="34041" x="4792663" y="5494338"/>
          <p14:tracePt t="34049" x="4778375" y="5486400"/>
          <p14:tracePt t="34057" x="4762500" y="5470525"/>
          <p14:tracePt t="34065" x="4762500" y="5456238"/>
          <p14:tracePt t="34073" x="4746625" y="5440363"/>
          <p14:tracePt t="34081" x="4746625" y="5432425"/>
          <p14:tracePt t="34089" x="4746625" y="5418138"/>
          <p14:tracePt t="34097" x="4746625" y="5402263"/>
          <p14:tracePt t="34113" x="4746625" y="5387975"/>
          <p14:tracePt t="34128" x="4746625" y="5372100"/>
          <p14:tracePt t="34144" x="4746625" y="5364163"/>
          <p14:tracePt t="34191" x="4762500" y="5364163"/>
          <p14:tracePt t="34199" x="4778375" y="5364163"/>
          <p14:tracePt t="34207" x="4792663" y="5349875"/>
          <p14:tracePt t="34215" x="4800600" y="5349875"/>
          <p14:tracePt t="34223" x="4830763" y="5349875"/>
          <p14:tracePt t="34231" x="4846638" y="5349875"/>
          <p14:tracePt t="34239" x="4860925" y="5349875"/>
          <p14:tracePt t="34247" x="4868863" y="5349875"/>
          <p14:tracePt t="34255" x="4884738" y="5364163"/>
          <p14:tracePt t="34263" x="4884738" y="5372100"/>
          <p14:tracePt t="34270" x="4899025" y="5387975"/>
          <p14:tracePt t="34278" x="4899025" y="5402263"/>
          <p14:tracePt t="34286" x="4914900" y="5432425"/>
          <p14:tracePt t="34297" x="4914900" y="5440363"/>
          <p14:tracePt t="34302" x="4914900" y="5470525"/>
          <p14:tracePt t="34310" x="4914900" y="5494338"/>
          <p14:tracePt t="34318" x="4914900" y="5508625"/>
          <p14:tracePt t="34325" x="4899025" y="5540375"/>
          <p14:tracePt t="34333" x="4899025" y="5554663"/>
          <p14:tracePt t="34341" x="4884738" y="5562600"/>
          <p14:tracePt t="34350" x="4868863" y="5578475"/>
          <p14:tracePt t="34358" x="4860925" y="5592763"/>
          <p14:tracePt t="34373" x="4846638" y="5592763"/>
          <p14:tracePt t="34381" x="4830763" y="5608638"/>
          <p14:tracePt t="34397" x="4816475" y="5608638"/>
          <p14:tracePt t="34414" x="4800600" y="5608638"/>
          <p14:tracePt t="34420" x="4800600" y="5592763"/>
          <p14:tracePt t="34428" x="4792663" y="5578475"/>
          <p14:tracePt t="34444" x="4792663" y="5554663"/>
          <p14:tracePt t="34452" x="4778375" y="5540375"/>
          <p14:tracePt t="34460" x="4778375" y="5524500"/>
          <p14:tracePt t="34467" x="4778375" y="5508625"/>
          <p14:tracePt t="34476" x="4778375" y="5486400"/>
          <p14:tracePt t="34483" x="4778375" y="5470525"/>
          <p14:tracePt t="34491" x="4778375" y="5456238"/>
          <p14:tracePt t="34499" x="4778375" y="5440363"/>
          <p14:tracePt t="34507" x="4778375" y="5432425"/>
          <p14:tracePt t="34515" x="4792663" y="5432425"/>
          <p14:tracePt t="34531" x="4792663" y="5418138"/>
          <p14:tracePt t="34539" x="4800600" y="5418138"/>
          <p14:tracePt t="34547" x="4816475" y="5418138"/>
          <p14:tracePt t="34564" x="4830763" y="5418138"/>
          <p14:tracePt t="34570" x="4846638" y="5418138"/>
          <p14:tracePt t="34586" x="4860925" y="5440363"/>
          <p14:tracePt t="34594" x="4860925" y="5456238"/>
          <p14:tracePt t="34601" x="4868863" y="5486400"/>
          <p14:tracePt t="34610" x="4868863" y="5508625"/>
          <p14:tracePt t="34618" x="4868863" y="5540375"/>
          <p14:tracePt t="34625" x="4868863" y="5554663"/>
          <p14:tracePt t="34633" x="4868863" y="5562600"/>
          <p14:tracePt t="34641" x="4868863" y="5578475"/>
          <p14:tracePt t="34657" x="4868863" y="5592763"/>
          <p14:tracePt t="34681" x="4868863" y="5608638"/>
          <p14:tracePt t="34689" x="4860925" y="5608638"/>
          <p14:tracePt t="34704" x="4846638" y="5608638"/>
          <p14:tracePt t="34720" x="4830763" y="5608638"/>
          <p14:tracePt t="35329" x="4846638" y="5608638"/>
          <p14:tracePt t="35336" x="4884738" y="5592763"/>
          <p14:tracePt t="35344" x="4922838" y="5592763"/>
          <p14:tracePt t="35352" x="4968875" y="5578475"/>
          <p14:tracePt t="35360" x="5006975" y="5578475"/>
          <p14:tracePt t="35368" x="5037138" y="5578475"/>
          <p14:tracePt t="35376" x="5075238" y="5578475"/>
          <p14:tracePt t="35383" x="5113338" y="5562600"/>
          <p14:tracePt t="35391" x="5159375" y="5562600"/>
          <p14:tracePt t="35399" x="5181600" y="5562600"/>
          <p14:tracePt t="35407" x="5211763" y="5562600"/>
          <p14:tracePt t="35415" x="5249863" y="5562600"/>
          <p14:tracePt t="35423" x="5280025" y="5562600"/>
          <p14:tracePt t="35431" x="5318125" y="5562600"/>
          <p14:tracePt t="35439" x="5349875" y="5562600"/>
          <p14:tracePt t="35450" x="5387975" y="5562600"/>
          <p14:tracePt t="35454" x="5432425" y="5562600"/>
          <p14:tracePt t="35462" x="5470525" y="5562600"/>
          <p14:tracePt t="35470" x="5524500" y="5562600"/>
          <p14:tracePt t="35481" x="5578475" y="5562600"/>
          <p14:tracePt t="35486" x="5630863" y="5562600"/>
          <p14:tracePt t="35494" x="5661025" y="5578475"/>
          <p14:tracePt t="35502" x="5699125" y="5578475"/>
          <p14:tracePt t="35510" x="5745163" y="5578475"/>
          <p14:tracePt t="35518" x="5783263" y="5592763"/>
          <p14:tracePt t="35526" x="5813425" y="5592763"/>
          <p14:tracePt t="35533" x="5821363" y="5608638"/>
          <p14:tracePt t="35541" x="5837238" y="5608638"/>
          <p14:tracePt t="35550" x="5851525" y="5608638"/>
          <p14:tracePt t="35857" x="5837238" y="5608638"/>
          <p14:tracePt t="35865" x="5821363" y="5608638"/>
          <p14:tracePt t="35873" x="5799138" y="5608638"/>
          <p14:tracePt t="35881" x="5783263" y="5592763"/>
          <p14:tracePt t="35889" x="5753100" y="5592763"/>
          <p14:tracePt t="35897" x="5730875" y="5578475"/>
          <p14:tracePt t="35905" x="5715000" y="5578475"/>
          <p14:tracePt t="35912" x="5684838" y="5562600"/>
          <p14:tracePt t="35920" x="5676900" y="5562600"/>
          <p14:tracePt t="35936" x="5661025" y="5554663"/>
          <p14:tracePt t="35944" x="5646738" y="5554663"/>
          <p14:tracePt t="37144" x="5661025" y="5554663"/>
          <p14:tracePt t="37152" x="5676900" y="5554663"/>
          <p14:tracePt t="37160" x="5684838" y="5554663"/>
          <p14:tracePt t="37176" x="5715000" y="5554663"/>
          <p14:tracePt t="37184" x="5730875" y="5554663"/>
          <p14:tracePt t="37191" x="5753100" y="5554663"/>
          <p14:tracePt t="37199" x="5768975" y="5554663"/>
          <p14:tracePt t="37207" x="5783263" y="5554663"/>
          <p14:tracePt t="37215" x="5799138" y="5540375"/>
          <p14:tracePt t="37223" x="5813425" y="5540375"/>
          <p14:tracePt t="37230" x="5821363" y="5540375"/>
          <p14:tracePt t="37246" x="5837238" y="5540375"/>
          <p14:tracePt t="37270" x="5851525" y="5540375"/>
          <p14:tracePt t="37562" x="5837238" y="5540375"/>
          <p14:tracePt t="37618" x="5821363" y="5540375"/>
          <p14:tracePt t="37665" x="5813425" y="5540375"/>
          <p14:tracePt t="37689" x="5799138" y="5540375"/>
          <p14:tracePt t="37700" x="5783263" y="5540375"/>
          <p14:tracePt t="37713" x="5768975" y="5540375"/>
          <p14:tracePt t="37720" x="5753100" y="5540375"/>
          <p14:tracePt t="37728" x="5745163" y="5540375"/>
          <p14:tracePt t="37744" x="5730875" y="5540375"/>
          <p14:tracePt t="37752" x="5715000" y="5540375"/>
          <p14:tracePt t="37759" x="5699125" y="5540375"/>
          <p14:tracePt t="37775" x="5684838" y="5540375"/>
          <p14:tracePt t="37815" x="5676900" y="5540375"/>
          <p14:tracePt t="38115" x="5684838" y="5540375"/>
          <p14:tracePt t="38218" x="5699125" y="5540375"/>
          <p14:tracePt t="38328" x="5715000" y="5540375"/>
          <p14:tracePt t="38360" x="5730875" y="5540375"/>
          <p14:tracePt t="38376" x="5745163" y="5540375"/>
          <p14:tracePt t="38391" x="5753100" y="5540375"/>
          <p14:tracePt t="38407" x="5768975" y="5540375"/>
          <p14:tracePt t="38423" x="5783263" y="5540375"/>
          <p14:tracePt t="38431" x="5799138" y="5540375"/>
          <p14:tracePt t="38446" x="5813425" y="5540375"/>
          <p14:tracePt t="38455" x="5821363" y="5540375"/>
          <p14:tracePt t="38462" x="5837238" y="5540375"/>
          <p14:tracePt t="38478" x="5851525" y="5540375"/>
          <p14:tracePt t="38486" x="5867400" y="5540375"/>
          <p14:tracePt t="38501" x="5875338" y="5540375"/>
          <p14:tracePt t="38509" x="5889625" y="5540375"/>
          <p14:tracePt t="38517" x="5905500" y="5540375"/>
          <p14:tracePt t="38526" x="5921375" y="5540375"/>
          <p14:tracePt t="38533" x="5935663" y="5540375"/>
          <p14:tracePt t="38549" x="5959475" y="5540375"/>
          <p14:tracePt t="38557" x="5973763" y="5540375"/>
          <p14:tracePt t="38565" x="6003925" y="5540375"/>
          <p14:tracePt t="38573" x="6011863" y="5540375"/>
          <p14:tracePt t="38581" x="6027738" y="5540375"/>
          <p14:tracePt t="38589" x="6057900" y="5540375"/>
          <p14:tracePt t="38596" x="6065838" y="5540375"/>
          <p14:tracePt t="38605" x="6080125" y="5540375"/>
          <p14:tracePt t="38612" x="6096000" y="5540375"/>
          <p14:tracePt t="38620" x="6111875" y="5540375"/>
          <p14:tracePt t="38636" x="6126163" y="5540375"/>
          <p14:tracePt t="38644" x="6134100" y="5540375"/>
          <p14:tracePt t="38675" x="6149975" y="5540375"/>
          <p14:tracePt t="38770" x="6164263" y="5540375"/>
          <p14:tracePt t="38802" x="6180138" y="5540375"/>
          <p14:tracePt t="38904" x="6164263" y="5540375"/>
          <p14:tracePt t="38920" x="6149975" y="5540375"/>
          <p14:tracePt t="38928" x="6134100" y="5540375"/>
          <p14:tracePt t="38936" x="6111875" y="5540375"/>
          <p14:tracePt t="38944" x="6096000" y="5540375"/>
          <p14:tracePt t="38952" x="6065838" y="5540375"/>
          <p14:tracePt t="38959" x="6057900" y="5524500"/>
          <p14:tracePt t="38967" x="6042025" y="5524500"/>
          <p14:tracePt t="38975" x="6027738" y="5524500"/>
          <p14:tracePt t="38991" x="6011863" y="5524500"/>
          <p14:tracePt t="39015" x="6003925" y="5524500"/>
          <p14:tracePt t="39109" x="5989638" y="5524500"/>
          <p14:tracePt t="39228" x="5973763" y="5524500"/>
          <p14:tracePt t="39251" x="5959475" y="5524500"/>
          <p14:tracePt t="39268" x="5943600" y="5508625"/>
          <p14:tracePt t="39362" x="5959475" y="5508625"/>
          <p14:tracePt t="39385" x="5973763" y="5508625"/>
          <p14:tracePt t="39402" x="5989638" y="5508625"/>
          <p14:tracePt t="39410" x="6003925" y="5508625"/>
          <p14:tracePt t="39417" x="6027738" y="5508625"/>
          <p14:tracePt t="39425" x="6042025" y="5508625"/>
          <p14:tracePt t="39433" x="6080125" y="5494338"/>
          <p14:tracePt t="39441" x="6111875" y="5486400"/>
          <p14:tracePt t="39449" x="6149975" y="5486400"/>
          <p14:tracePt t="39457" x="6194425" y="5470525"/>
          <p14:tracePt t="39465" x="6232525" y="5456238"/>
          <p14:tracePt t="39474" x="6248400" y="5456238"/>
          <p14:tracePt t="39480" x="6286500" y="5440363"/>
          <p14:tracePt t="39490" x="6324600" y="5440363"/>
          <p14:tracePt t="39496" x="6370638" y="5432425"/>
          <p14:tracePt t="39505" x="6392863" y="5432425"/>
          <p14:tracePt t="39512" x="6423025" y="5432425"/>
          <p14:tracePt t="39520" x="6446838" y="5432425"/>
          <p14:tracePt t="39528" x="6477000" y="5432425"/>
          <p14:tracePt t="39536" x="6492875" y="5432425"/>
          <p14:tracePt t="39544" x="6515100" y="5432425"/>
          <p14:tracePt t="39552" x="6545263" y="5432425"/>
          <p14:tracePt t="39560" x="6575425" y="5432425"/>
          <p14:tracePt t="39567" x="6599238" y="5432425"/>
          <p14:tracePt t="39576" x="6613525" y="5432425"/>
          <p14:tracePt t="39584" x="6637338" y="5432425"/>
          <p14:tracePt t="39591" x="6667500" y="5432425"/>
          <p14:tracePt t="39599" x="6683375" y="5440363"/>
          <p14:tracePt t="39608" x="6697663" y="5440363"/>
          <p14:tracePt t="39615" x="6705600" y="5440363"/>
          <p14:tracePt t="39624" x="6721475" y="5456238"/>
          <p14:tracePt t="39646" x="6735763" y="5456238"/>
          <p14:tracePt t="39670" x="6735763" y="5470525"/>
          <p14:tracePt t="39741" x="6721475" y="5486400"/>
          <p14:tracePt t="39765" x="6705600" y="5486400"/>
          <p14:tracePt t="39773" x="6683375" y="5486400"/>
          <p14:tracePt t="39781" x="6651625" y="5486400"/>
          <p14:tracePt t="39789" x="6629400" y="5486400"/>
          <p14:tracePt t="39796" x="6575425" y="5486400"/>
          <p14:tracePt t="39807" x="6530975" y="5486400"/>
          <p14:tracePt t="39812" x="6461125" y="5486400"/>
          <p14:tracePt t="39820" x="6392863" y="5486400"/>
          <p14:tracePt t="39828" x="6316663" y="5486400"/>
          <p14:tracePt t="39836" x="6218238" y="5486400"/>
          <p14:tracePt t="39844" x="6126163" y="5486400"/>
          <p14:tracePt t="39851" x="6027738" y="5470525"/>
          <p14:tracePt t="39859" x="5943600" y="5470525"/>
          <p14:tracePt t="39868" x="5905500" y="5470525"/>
          <p14:tracePt t="39875" x="5837238" y="5470525"/>
          <p14:tracePt t="39883" x="5799138" y="5470525"/>
          <p14:tracePt t="39891" x="5753100" y="5470525"/>
          <p14:tracePt t="39899" x="5730875" y="5470525"/>
          <p14:tracePt t="39908" x="5699125" y="5470525"/>
          <p14:tracePt t="39915" x="5684838" y="5470525"/>
          <p14:tracePt t="39924" x="5676900" y="5470525"/>
          <p14:tracePt t="40104" x="5684838" y="5470525"/>
          <p14:tracePt t="40120" x="5699125" y="5470525"/>
          <p14:tracePt t="40128" x="5715000" y="5470525"/>
          <p14:tracePt t="40136" x="5730875" y="5486400"/>
          <p14:tracePt t="40144" x="5768975" y="5486400"/>
          <p14:tracePt t="40152" x="5783263" y="5494338"/>
          <p14:tracePt t="40160" x="5813425" y="5494338"/>
          <p14:tracePt t="40167" x="5837238" y="5508625"/>
          <p14:tracePt t="40176" x="5905500" y="5524500"/>
          <p14:tracePt t="40183" x="5921375" y="5524500"/>
          <p14:tracePt t="40191" x="5943600" y="5524500"/>
          <p14:tracePt t="40199" x="5989638" y="5524500"/>
          <p14:tracePt t="40209" x="6027738" y="5524500"/>
          <p14:tracePt t="40215" x="6057900" y="5524500"/>
          <p14:tracePt t="40223" x="6096000" y="5524500"/>
          <p14:tracePt t="40230" x="6126163" y="5524500"/>
          <p14:tracePt t="40238" x="6149975" y="5524500"/>
          <p14:tracePt t="40246" x="6180138" y="5524500"/>
          <p14:tracePt t="40255" x="6202363" y="5524500"/>
          <p14:tracePt t="40262" x="6232525" y="5524500"/>
          <p14:tracePt t="40270" x="6248400" y="5508625"/>
          <p14:tracePt t="40278" x="6270625" y="5508625"/>
          <p14:tracePt t="40286" x="6302375" y="5508625"/>
          <p14:tracePt t="40294" x="6324600" y="5508625"/>
          <p14:tracePt t="40302" x="6340475" y="5508625"/>
          <p14:tracePt t="40310" x="6354763" y="5508625"/>
          <p14:tracePt t="40317" x="6370638" y="5508625"/>
          <p14:tracePt t="40326" x="6392863" y="5508625"/>
          <p14:tracePt t="40333" x="6408738" y="5508625"/>
          <p14:tracePt t="40343" x="6423025" y="5508625"/>
          <p14:tracePt t="40349" x="6438900" y="5508625"/>
          <p14:tracePt t="40360" x="6446838" y="5508625"/>
          <p14:tracePt t="40365" x="6461125" y="5508625"/>
          <p14:tracePt t="40377" x="6477000" y="5508625"/>
          <p14:tracePt t="40381" x="6492875" y="5508625"/>
          <p14:tracePt t="40393" x="6507163" y="5508625"/>
          <p14:tracePt t="40404" x="6515100" y="5508625"/>
          <p14:tracePt t="40412" x="6530975" y="5508625"/>
          <p14:tracePt t="40428" x="6545263" y="5508625"/>
          <p14:tracePt t="40436" x="6561138" y="5508625"/>
          <p14:tracePt t="40444" x="6575425" y="5508625"/>
          <p14:tracePt t="40451" x="6599238" y="5508625"/>
          <p14:tracePt t="40460" x="6629400" y="5508625"/>
          <p14:tracePt t="40467" x="6637338" y="5508625"/>
          <p14:tracePt t="40476" x="6667500" y="5508625"/>
          <p14:tracePt t="40483" x="6683375" y="5508625"/>
          <p14:tracePt t="40491" x="6697663" y="5508625"/>
          <p14:tracePt t="40499" x="6705600" y="5508625"/>
          <p14:tracePt t="40510" x="6721475" y="5508625"/>
          <p14:tracePt t="40825" x="6735763" y="5508625"/>
          <p14:tracePt t="40831" x="6751638" y="5508625"/>
          <p14:tracePt t="40838" x="6773863" y="5508625"/>
          <p14:tracePt t="40846" x="6804025" y="5508625"/>
          <p14:tracePt t="40854" x="6819900" y="5508625"/>
          <p14:tracePt t="40862" x="6858000" y="5508625"/>
          <p14:tracePt t="40870" x="6888163" y="5508625"/>
          <p14:tracePt t="40878" x="6911975" y="5508625"/>
          <p14:tracePt t="40886" x="6942138" y="5508625"/>
          <p14:tracePt t="40894" x="6964363" y="5508625"/>
          <p14:tracePt t="40902" x="6994525" y="5508625"/>
          <p14:tracePt t="40909" x="7018338" y="5508625"/>
          <p14:tracePt t="40917" x="7048500" y="5508625"/>
          <p14:tracePt t="40926" x="7064375" y="5508625"/>
          <p14:tracePt t="40933" x="7086600" y="5508625"/>
          <p14:tracePt t="40942" x="7102475" y="5508625"/>
          <p14:tracePt t="40949" x="7132638" y="5524500"/>
          <p14:tracePt t="40957" x="7146925" y="5524500"/>
          <p14:tracePt t="40965" x="7154863" y="5524500"/>
          <p14:tracePt t="40977" x="7170738" y="5524500"/>
          <p14:tracePt t="40981" x="7185025" y="5524500"/>
          <p14:tracePt t="40988" x="7185025" y="5540375"/>
          <p14:tracePt t="40996" x="7200900" y="5540375"/>
          <p14:tracePt t="41012" x="7208838" y="5540375"/>
          <p14:tracePt t="41028" x="7223125" y="5540375"/>
          <p14:tracePt t="41044" x="7239000" y="5540375"/>
          <p14:tracePt t="41060" x="7254875" y="5540375"/>
          <p14:tracePt t="41067" x="7269163" y="5540375"/>
          <p14:tracePt t="41076" x="7292975" y="5540375"/>
          <p14:tracePt t="41083" x="7307263" y="5540375"/>
          <p14:tracePt t="41092" x="7323138" y="5540375"/>
          <p14:tracePt t="41099" x="7337425" y="5540375"/>
          <p14:tracePt t="41107" x="7345363" y="5540375"/>
          <p14:tracePt t="41123" x="7361238" y="5540375"/>
          <p14:tracePt t="41139" x="7375525" y="5540375"/>
          <p14:tracePt t="41154" x="7391400" y="5540375"/>
          <p14:tracePt t="41170" x="7399338" y="5524500"/>
          <p14:tracePt t="41178" x="7413625" y="5524500"/>
          <p14:tracePt t="41186" x="7429500" y="5524500"/>
          <p14:tracePt t="41194" x="7445375" y="5524500"/>
          <p14:tracePt t="41201" x="7459663" y="5524500"/>
          <p14:tracePt t="41210" x="7483475" y="5524500"/>
          <p14:tracePt t="41218" x="7497763" y="5524500"/>
          <p14:tracePt t="41226" x="7535863" y="5524500"/>
          <p14:tracePt t="41233" x="7566025" y="5508625"/>
          <p14:tracePt t="41242" x="7604125" y="5508625"/>
          <p14:tracePt t="41249" x="7635875" y="5508625"/>
          <p14:tracePt t="41257" x="7688263" y="5494338"/>
          <p14:tracePt t="41264" x="7704138" y="5494338"/>
          <p14:tracePt t="41275" x="7742238" y="5486400"/>
          <p14:tracePt t="41281" x="7780338" y="5486400"/>
          <p14:tracePt t="41288" x="7810500" y="5486400"/>
          <p14:tracePt t="41296" x="7840663" y="5486400"/>
          <p14:tracePt t="41304" x="7864475" y="5486400"/>
          <p14:tracePt t="41312" x="7894638" y="5486400"/>
          <p14:tracePt t="41320" x="7908925" y="5486400"/>
          <p14:tracePt t="41328" x="7916863" y="5470525"/>
          <p14:tracePt t="41336" x="7932738" y="5470525"/>
          <p14:tracePt t="41359" x="7947025" y="5470525"/>
        </p14:tracePtLst>
      </p14:laserTraceLst>
    </p:ext>
  </p:extLs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82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655"/>
    </mc:Choice>
    <mc:Fallback xmlns="">
      <p:transition spd="slow" advTm="41655"/>
    </mc:Fallback>
  </mc:AlternateContent>
  <p:extLst>
    <p:ext uri="{3A86A75C-4F4B-4683-9AE1-C65F6400EC91}">
      <p14:laserTraceLst xmlns:p14="http://schemas.microsoft.com/office/powerpoint/2010/main">
        <p14:tracePtLst>
          <p14:tracePt t="1061" x="7947025" y="5470525"/>
          <p14:tracePt t="1069" x="7916863" y="5456238"/>
          <p14:tracePt t="1076" x="7908925" y="5432425"/>
          <p14:tracePt t="1085" x="7878763" y="5402263"/>
          <p14:tracePt t="1092" x="7840663" y="5372100"/>
          <p14:tracePt t="1102" x="7772400" y="5303838"/>
          <p14:tracePt t="1109" x="7688263" y="5249863"/>
          <p14:tracePt t="1116" x="7589838" y="5181600"/>
          <p14:tracePt t="1124" x="7497763" y="5105400"/>
          <p14:tracePt t="1136" x="7375525" y="5021263"/>
          <p14:tracePt t="1140" x="7223125" y="4899025"/>
          <p14:tracePt t="1147" x="6942138" y="4708525"/>
          <p14:tracePt t="1155" x="6827838" y="4625975"/>
          <p14:tracePt t="1163" x="6515100" y="4397375"/>
          <p14:tracePt t="1172" x="6270625" y="4221163"/>
          <p14:tracePt t="1179" x="6011863" y="4030663"/>
          <p14:tracePt t="1187" x="5889625" y="3946525"/>
          <p14:tracePt t="1195" x="5630863" y="3756025"/>
          <p14:tracePt t="1204" x="5387975" y="3589338"/>
          <p14:tracePt t="1211" x="5159375" y="3429000"/>
          <p14:tracePt t="1219" x="4983163" y="3306763"/>
          <p14:tracePt t="1226" x="4914900" y="3254375"/>
          <p14:tracePt t="1236" x="4868863" y="3222625"/>
          <p14:tracePt t="1242" x="4778375" y="3146425"/>
          <p14:tracePt t="1252" x="4708525" y="3086100"/>
          <p14:tracePt t="1258" x="4656138" y="3063875"/>
          <p14:tracePt t="1268" x="4625975" y="3032125"/>
          <p14:tracePt t="1274" x="4610100" y="3017838"/>
          <p14:tracePt t="1289" x="4602163" y="3009900"/>
          <p14:tracePt t="1621" x="4572000" y="3009900"/>
          <p14:tracePt t="1629" x="4533900" y="3009900"/>
          <p14:tracePt t="1637" x="4487863" y="2979738"/>
          <p14:tracePt t="1645" x="4449763" y="2963863"/>
          <p14:tracePt t="1653" x="4381500" y="2955925"/>
          <p14:tracePt t="1661" x="4313238" y="2925763"/>
          <p14:tracePt t="1669" x="4244975" y="2911475"/>
          <p14:tracePt t="1676" x="4160838" y="2873375"/>
          <p14:tracePt t="1686" x="4084638" y="2857500"/>
          <p14:tracePt t="1692" x="4000500" y="2827338"/>
          <p14:tracePt t="1701" x="3916363" y="2803525"/>
          <p14:tracePt t="1708" x="3840163" y="2773363"/>
          <p14:tracePt t="1716" x="3756025" y="2765425"/>
          <p14:tracePt t="1724" x="3717925" y="2765425"/>
          <p14:tracePt t="1732" x="3657600" y="2751138"/>
          <p14:tracePt t="1740" x="3603625" y="2735263"/>
          <p14:tracePt t="1747" x="3565525" y="2720975"/>
          <p14:tracePt t="1755" x="3527425" y="2720975"/>
          <p14:tracePt t="1763" x="3482975" y="2720975"/>
          <p14:tracePt t="1771" x="3467100" y="2720975"/>
          <p14:tracePt t="1779" x="3444875" y="2705100"/>
          <p14:tracePt t="1787" x="3413125" y="2705100"/>
          <p14:tracePt t="1795" x="3390900" y="2705100"/>
          <p14:tracePt t="1803" x="3360738" y="2705100"/>
          <p14:tracePt t="1811" x="3336925" y="2705100"/>
          <p14:tracePt t="1820" x="3322638" y="2705100"/>
          <p14:tracePt t="1827" x="3292475" y="2705100"/>
          <p14:tracePt t="1837" x="3268663" y="2705100"/>
          <p14:tracePt t="1842" x="3222625" y="2705100"/>
          <p14:tracePt t="1852" x="3208338" y="2705100"/>
          <p14:tracePt t="1858" x="3184525" y="2705100"/>
          <p14:tracePt t="1868" x="3146425" y="2705100"/>
          <p14:tracePt t="1874" x="3132138" y="2705100"/>
          <p14:tracePt t="1885" x="3078163" y="2705100"/>
          <p14:tracePt t="1889" x="3048000" y="2705100"/>
          <p14:tracePt t="1903" x="3009900" y="2697163"/>
          <p14:tracePt t="1907" x="2963863" y="2697163"/>
          <p14:tracePt t="1919" x="2925763" y="2697163"/>
          <p14:tracePt t="1922" x="2887663" y="2697163"/>
          <p14:tracePt t="1935" x="2827338" y="2682875"/>
          <p14:tracePt t="1939" x="2773363" y="2682875"/>
          <p14:tracePt t="1953" x="2735263" y="2667000"/>
          <p14:tracePt t="1953" x="2682875" y="2667000"/>
          <p14:tracePt t="1961" x="2651125" y="2667000"/>
          <p14:tracePt t="1969" x="2582863" y="2651125"/>
          <p14:tracePt t="1977" x="2574925" y="2651125"/>
          <p14:tracePt t="1986" x="2530475" y="2636838"/>
          <p14:tracePt t="1992" x="2506663" y="2636838"/>
          <p14:tracePt t="2002" x="2476500" y="2628900"/>
          <p14:tracePt t="2008" x="2446338" y="2628900"/>
          <p14:tracePt t="2019" x="2438400" y="2613025"/>
          <p14:tracePt t="2024" x="2422525" y="2613025"/>
          <p14:tracePt t="2035" x="2408238" y="2613025"/>
          <p14:tracePt t="2355" x="2392363" y="2598738"/>
          <p14:tracePt t="2363" x="2354263" y="2582863"/>
          <p14:tracePt t="2371" x="2316163" y="2574925"/>
          <p14:tracePt t="2379" x="2270125" y="2544763"/>
          <p14:tracePt t="2387" x="2217738" y="2530475"/>
          <p14:tracePt t="2395" x="2163763" y="2506663"/>
          <p14:tracePt t="2403" x="2133600" y="2506663"/>
          <p14:tracePt t="2411" x="2079625" y="2492375"/>
          <p14:tracePt t="2419" x="2041525" y="2476500"/>
          <p14:tracePt t="2426" x="2003425" y="2476500"/>
          <p14:tracePt t="2436" x="1973263" y="2460625"/>
          <p14:tracePt t="2442" x="1943100" y="2460625"/>
          <p14:tracePt t="2452" x="1935163" y="2460625"/>
          <p14:tracePt t="2458" x="1920875" y="2460625"/>
          <p14:tracePt t="2466" x="1905000" y="2460625"/>
          <p14:tracePt t="2474" x="1889125" y="2460625"/>
          <p14:tracePt t="2485" x="1874838" y="2460625"/>
          <p14:tracePt t="2490" x="1866900" y="2460625"/>
          <p14:tracePt t="2498" x="1851025" y="2446338"/>
          <p14:tracePt t="2505" x="1836738" y="2446338"/>
          <p14:tracePt t="2514" x="1820863" y="2446338"/>
          <p14:tracePt t="2529" x="1812925" y="2446338"/>
          <p14:tracePt t="2545" x="1798638" y="2446338"/>
          <p14:tracePt t="2560" x="1782763" y="2446338"/>
          <p14:tracePt t="2576" x="1768475" y="2446338"/>
          <p14:tracePt t="2601" x="1752600" y="2446338"/>
          <p14:tracePt t="2608" x="1744663" y="2446338"/>
          <p14:tracePt t="2624" x="1730375" y="2446338"/>
          <p14:tracePt t="2632" x="1714500" y="2446338"/>
          <p14:tracePt t="2640" x="1698625" y="2438400"/>
          <p14:tracePt t="2648" x="1684338" y="2438400"/>
          <p14:tracePt t="2656" x="1660525" y="2438400"/>
          <p14:tracePt t="2664" x="1646238" y="2438400"/>
          <p14:tracePt t="2671" x="1630363" y="2438400"/>
          <p14:tracePt t="2679" x="1622425" y="2438400"/>
          <p14:tracePt t="2687" x="1608138" y="2438400"/>
          <p14:tracePt t="2695" x="1592263" y="2438400"/>
          <p14:tracePt t="2703" x="1577975" y="2438400"/>
          <p14:tracePt t="2711" x="1554163" y="2438400"/>
          <p14:tracePt t="2718" x="1539875" y="2438400"/>
          <p14:tracePt t="2727" x="1524000" y="2438400"/>
          <p14:tracePt t="2735" x="1493838" y="2438400"/>
          <p14:tracePt t="2742" x="1485900" y="2438400"/>
          <p14:tracePt t="2752" x="1470025" y="2438400"/>
          <p14:tracePt t="2758" x="1455738" y="2438400"/>
          <p14:tracePt t="2768" x="1439863" y="2438400"/>
          <p14:tracePt t="2774" x="1417638" y="2438400"/>
          <p14:tracePt t="2790" x="1401763" y="2422525"/>
          <p14:tracePt t="2798" x="1371600" y="2422525"/>
          <p14:tracePt t="2806" x="1363663" y="2422525"/>
          <p14:tracePt t="2813" x="1349375" y="2408238"/>
          <p14:tracePt t="2822" x="1333500" y="2408238"/>
          <p14:tracePt t="2829" x="1317625" y="2408238"/>
          <p14:tracePt t="2838" x="1303338" y="2392363"/>
          <p14:tracePt t="2845" x="1295400" y="2392363"/>
          <p14:tracePt t="2853" x="1279525" y="2392363"/>
          <p14:tracePt t="2861" x="1265238" y="2384425"/>
          <p14:tracePt t="2876" x="1249363" y="2384425"/>
          <p14:tracePt t="2885" x="1241425" y="2384425"/>
          <p14:tracePt t="2893" x="1241425" y="2370138"/>
          <p14:tracePt t="2902" x="1227138" y="2370138"/>
          <p14:tracePt t="2924" x="1211263" y="2354263"/>
          <p14:tracePt t="5609" x="1227138" y="2354263"/>
          <p14:tracePt t="5617" x="1241425" y="2354263"/>
          <p14:tracePt t="5625" x="1249363" y="2370138"/>
          <p14:tracePt t="5633" x="1265238" y="2370138"/>
          <p14:tracePt t="5640" x="1279525" y="2384425"/>
          <p14:tracePt t="5648" x="1303338" y="2384425"/>
          <p14:tracePt t="5656" x="1333500" y="2384425"/>
          <p14:tracePt t="5664" x="1349375" y="2392363"/>
          <p14:tracePt t="5672" x="1371600" y="2408238"/>
          <p14:tracePt t="5680" x="1387475" y="2408238"/>
          <p14:tracePt t="5688" x="1417638" y="2422525"/>
          <p14:tracePt t="5696" x="1439863" y="2422525"/>
          <p14:tracePt t="5704" x="1455738" y="2422525"/>
          <p14:tracePt t="5711" x="1485900" y="2438400"/>
          <p14:tracePt t="5720" x="1493838" y="2438400"/>
          <p14:tracePt t="5727" x="1524000" y="2438400"/>
          <p14:tracePt t="5735" x="1554163" y="2438400"/>
          <p14:tracePt t="5743" x="1562100" y="2438400"/>
          <p14:tracePt t="5751" x="1592263" y="2438400"/>
          <p14:tracePt t="5759" x="1622425" y="2438400"/>
          <p14:tracePt t="5767" x="1646238" y="2438400"/>
          <p14:tracePt t="5774" x="1660525" y="2438400"/>
          <p14:tracePt t="5782" x="1684338" y="2438400"/>
          <p14:tracePt t="5791" x="1730375" y="2438400"/>
          <p14:tracePt t="5798" x="1744663" y="2438400"/>
          <p14:tracePt t="5806" x="1768475" y="2438400"/>
          <p14:tracePt t="5814" x="1798638" y="2438400"/>
          <p14:tracePt t="5822" x="1820863" y="2438400"/>
          <p14:tracePt t="5830" x="1836738" y="2438400"/>
          <p14:tracePt t="5838" x="1866900" y="2438400"/>
          <p14:tracePt t="5846" x="1889125" y="2438400"/>
          <p14:tracePt t="5854" x="1905000" y="2438400"/>
          <p14:tracePt t="5861" x="1920875" y="2438400"/>
          <p14:tracePt t="5871" x="1935163" y="2438400"/>
          <p14:tracePt t="5877" x="1958975" y="2438400"/>
          <p14:tracePt t="5887" x="1973263" y="2438400"/>
          <p14:tracePt t="5893" x="1989138" y="2438400"/>
          <p14:tracePt t="5903" x="2003425" y="2438400"/>
          <p14:tracePt t="5909" x="2011363" y="2438400"/>
          <p14:tracePt t="5920" x="2027238" y="2438400"/>
          <p14:tracePt t="5925" x="2041525" y="2438400"/>
          <p14:tracePt t="5937" x="2057400" y="2438400"/>
          <p14:tracePt t="5940" x="2065338" y="2438400"/>
          <p14:tracePt t="5956" x="2079625" y="2438400"/>
          <p14:tracePt t="5964" x="2095500" y="2446338"/>
          <p14:tracePt t="5980" x="2111375" y="2446338"/>
          <p14:tracePt t="6454" x="2125663" y="2446338"/>
          <p14:tracePt t="6461" x="2133600" y="2446338"/>
          <p14:tracePt t="6469" x="2149475" y="2446338"/>
          <p14:tracePt t="6477" x="2163763" y="2446338"/>
          <p14:tracePt t="6485" x="2179638" y="2446338"/>
          <p14:tracePt t="6493" x="2193925" y="2446338"/>
          <p14:tracePt t="6501" x="2217738" y="2446338"/>
          <p14:tracePt t="6509" x="2232025" y="2446338"/>
          <p14:tracePt t="6517" x="2255838" y="2438400"/>
          <p14:tracePt t="6525" x="2270125" y="2438400"/>
          <p14:tracePt t="6533" x="2286000" y="2438400"/>
          <p14:tracePt t="6541" x="2324100" y="2422525"/>
          <p14:tracePt t="6548" x="2339975" y="2422525"/>
          <p14:tracePt t="6557" x="2384425" y="2422525"/>
          <p14:tracePt t="6564" x="2408238" y="2422525"/>
          <p14:tracePt t="6572" x="2446338" y="2408238"/>
          <p14:tracePt t="6580" x="2460625" y="2408238"/>
          <p14:tracePt t="6588" x="2492375" y="2408238"/>
          <p14:tracePt t="6596" x="2514600" y="2408238"/>
          <p14:tracePt t="6604" x="2560638" y="2408238"/>
          <p14:tracePt t="6611" x="2574925" y="2408238"/>
          <p14:tracePt t="6619" x="2598738" y="2408238"/>
          <p14:tracePt t="6627" x="2628900" y="2408238"/>
          <p14:tracePt t="6635" x="2636838" y="2408238"/>
          <p14:tracePt t="6643" x="2667000" y="2408238"/>
          <p14:tracePt t="6651" x="2682875" y="2408238"/>
          <p14:tracePt t="6659" x="2705100" y="2408238"/>
          <p14:tracePt t="6666" x="2720975" y="2408238"/>
          <p14:tracePt t="6674" x="2735263" y="2408238"/>
          <p14:tracePt t="6682" x="2751138" y="2408238"/>
          <p14:tracePt t="6691" x="2765425" y="2408238"/>
          <p14:tracePt t="6698" x="2789238" y="2408238"/>
          <p14:tracePt t="6708" x="2803525" y="2408238"/>
          <p14:tracePt t="6714" x="2819400" y="2408238"/>
          <p14:tracePt t="6723" x="2827338" y="2408238"/>
          <p14:tracePt t="6730" x="2857500" y="2408238"/>
          <p14:tracePt t="6740" x="2873375" y="2408238"/>
          <p14:tracePt t="6745" x="2887663" y="2408238"/>
          <p14:tracePt t="6757" x="2895600" y="2408238"/>
          <p14:tracePt t="6761" x="2911475" y="2408238"/>
          <p14:tracePt t="6774" x="2925763" y="2408238"/>
          <p14:tracePt t="6777" x="2941638" y="2408238"/>
          <p14:tracePt t="6791" x="2955925" y="2408238"/>
          <p14:tracePt t="6794" x="2963863" y="2408238"/>
          <p14:tracePt t="6809" x="2979738" y="2408238"/>
          <p14:tracePt t="6810" x="2994025" y="2408238"/>
          <p14:tracePt t="6817" x="3009900" y="2408238"/>
          <p14:tracePt t="6832" x="3017838" y="2408238"/>
          <p14:tracePt t="6841" x="3032125" y="2408238"/>
          <p14:tracePt t="6857" x="3048000" y="2408238"/>
          <p14:tracePt t="6872" x="3063875" y="2408238"/>
          <p14:tracePt t="7117" x="3086100" y="2408238"/>
          <p14:tracePt t="7125" x="3101975" y="2408238"/>
          <p14:tracePt t="7132" x="3132138" y="2408238"/>
          <p14:tracePt t="7141" x="3154363" y="2408238"/>
          <p14:tracePt t="7148" x="3170238" y="2392363"/>
          <p14:tracePt t="7156" x="3222625" y="2392363"/>
          <p14:tracePt t="7164" x="3268663" y="2384425"/>
          <p14:tracePt t="7172" x="3322638" y="2384425"/>
          <p14:tracePt t="7180" x="3390900" y="2384425"/>
          <p14:tracePt t="7188" x="3429000" y="2370138"/>
          <p14:tracePt t="7195" x="3497263" y="2370138"/>
          <p14:tracePt t="7203" x="3535363" y="2370138"/>
          <p14:tracePt t="7212" x="3565525" y="2370138"/>
          <p14:tracePt t="7219" x="3603625" y="2370138"/>
          <p14:tracePt t="7228" x="3649663" y="2370138"/>
          <p14:tracePt t="7235" x="3673475" y="2370138"/>
          <p14:tracePt t="7243" x="3703638" y="2370138"/>
          <p14:tracePt t="7251" x="3717925" y="2370138"/>
          <p14:tracePt t="7259" x="3725863" y="2370138"/>
          <p14:tracePt t="7267" x="3741738" y="2370138"/>
          <p14:tracePt t="7282" x="3756025" y="2370138"/>
          <p14:tracePt t="7725" x="3756025" y="2384425"/>
          <p14:tracePt t="7733" x="3756025" y="2408238"/>
          <p14:tracePt t="7740" x="3756025" y="2422525"/>
          <p14:tracePt t="7749" x="3756025" y="2476500"/>
          <p14:tracePt t="7756" x="3756025" y="2506663"/>
          <p14:tracePt t="7764" x="3756025" y="2544763"/>
          <p14:tracePt t="7772" x="3756025" y="2598738"/>
          <p14:tracePt t="7780" x="3756025" y="2651125"/>
          <p14:tracePt t="7787" x="3756025" y="2697163"/>
          <p14:tracePt t="7795" x="3756025" y="2765425"/>
          <p14:tracePt t="7803" x="3756025" y="2827338"/>
          <p14:tracePt t="7811" x="3756025" y="2895600"/>
          <p14:tracePt t="7819" x="3756025" y="2979738"/>
          <p14:tracePt t="7827" x="3756025" y="3048000"/>
          <p14:tracePt t="7835" x="3756025" y="3146425"/>
          <p14:tracePt t="7844" x="3756025" y="3222625"/>
          <p14:tracePt t="7851" x="3741738" y="3306763"/>
          <p14:tracePt t="7859" x="3741738" y="3390900"/>
          <p14:tracePt t="7867" x="3741738" y="3459163"/>
          <p14:tracePt t="7877" x="3725863" y="3513138"/>
          <p14:tracePt t="7882" x="3717925" y="3581400"/>
          <p14:tracePt t="7890" x="3717925" y="3603625"/>
          <p14:tracePt t="7898" x="3703638" y="3673475"/>
          <p14:tracePt t="7906" x="3687763" y="3703638"/>
          <p14:tracePt t="7914" x="3687763" y="3741738"/>
          <p14:tracePt t="7922" x="3673475" y="3779838"/>
          <p14:tracePt t="7930" x="3673475" y="3825875"/>
          <p14:tracePt t="7938" x="3657600" y="3840163"/>
          <p14:tracePt t="7945" x="3657600" y="3878263"/>
          <p14:tracePt t="7954" x="3657600" y="3894138"/>
          <p14:tracePt t="7961" x="3649663" y="3916363"/>
          <p14:tracePt t="7969" x="3649663" y="3932238"/>
          <p14:tracePt t="7978" x="3649663" y="3946525"/>
          <p14:tracePt t="7985" x="3649663" y="3962400"/>
          <p14:tracePt t="7994" x="3649663" y="3970338"/>
          <p14:tracePt t="8001" x="3649663" y="3984625"/>
          <p14:tracePt t="8011" x="3635375" y="3984625"/>
          <p14:tracePt t="8017" x="3635375" y="4000500"/>
          <p14:tracePt t="8040" x="3635375" y="4016375"/>
          <p14:tracePt t="8064" x="3635375" y="4030663"/>
          <p14:tracePt t="8119" x="3635375" y="4038600"/>
          <p14:tracePt t="8143" x="3635375" y="4054475"/>
          <p14:tracePt t="8159" x="3635375" y="4068763"/>
          <p14:tracePt t="8166" x="3635375" y="4084638"/>
          <p14:tracePt t="8174" x="3635375" y="4098925"/>
          <p14:tracePt t="8182" x="3635375" y="4106863"/>
          <p14:tracePt t="8190" x="3635375" y="4122738"/>
          <p14:tracePt t="8206" x="3635375" y="4137025"/>
          <p14:tracePt t="8222" x="3635375" y="4152900"/>
          <p14:tracePt t="8277" x="3619500" y="4152900"/>
          <p14:tracePt t="8300" x="3603625" y="4152900"/>
          <p14:tracePt t="8316" x="3589338" y="4152900"/>
          <p14:tracePt t="8356" x="3603625" y="4137025"/>
          <p14:tracePt t="8364" x="3635375" y="4122738"/>
          <p14:tracePt t="8372" x="3673475" y="4122738"/>
          <p14:tracePt t="8380" x="3717925" y="4106863"/>
          <p14:tracePt t="8387" x="3756025" y="4098925"/>
          <p14:tracePt t="8395" x="3810000" y="4084638"/>
          <p14:tracePt t="8403" x="3863975" y="4068763"/>
          <p14:tracePt t="8411" x="3916363" y="4068763"/>
          <p14:tracePt t="8419" x="3970338" y="4054475"/>
          <p14:tracePt t="8427" x="4038600" y="4054475"/>
          <p14:tracePt t="8435" x="4098925" y="4054475"/>
          <p14:tracePt t="8444" x="4160838" y="4054475"/>
          <p14:tracePt t="8451" x="4221163" y="4054475"/>
          <p14:tracePt t="8459" x="4275138" y="4054475"/>
          <p14:tracePt t="8467" x="4343400" y="4054475"/>
          <p14:tracePt t="8477" x="4397375" y="4038600"/>
          <p14:tracePt t="8482" x="4449763" y="4038600"/>
          <p14:tracePt t="8490" x="4487863" y="4038600"/>
          <p14:tracePt t="8498" x="4518025" y="4038600"/>
          <p14:tracePt t="8506" x="4572000" y="4038600"/>
          <p14:tracePt t="8514" x="4602163" y="4038600"/>
          <p14:tracePt t="8522" x="4640263" y="4030663"/>
          <p14:tracePt t="8530" x="4656138" y="4030663"/>
          <p14:tracePt t="8743" x="4670425" y="4030663"/>
          <p14:tracePt t="8751" x="4678363" y="4030663"/>
          <p14:tracePt t="8759" x="4708525" y="4030663"/>
          <p14:tracePt t="8767" x="4732338" y="4030663"/>
          <p14:tracePt t="8775" x="4792663" y="4030663"/>
          <p14:tracePt t="8782" x="4830763" y="4030663"/>
          <p14:tracePt t="8790" x="4884738" y="4038600"/>
          <p14:tracePt t="8798" x="4937125" y="4038600"/>
          <p14:tracePt t="8806" x="4968875" y="4054475"/>
          <p14:tracePt t="8814" x="5006975" y="4054475"/>
          <p14:tracePt t="8822" x="5051425" y="4054475"/>
          <p14:tracePt t="8830" x="5059363" y="4054475"/>
          <p14:tracePt t="8838" x="5089525" y="4054475"/>
          <p14:tracePt t="8846" x="5105400" y="4068763"/>
          <p14:tracePt t="8853" x="5113338" y="4068763"/>
          <p14:tracePt t="8869" x="5127625" y="4068763"/>
          <p14:tracePt t="8964" x="5143500" y="4068763"/>
          <p14:tracePt t="8988" x="5159375" y="4068763"/>
          <p14:tracePt t="9012" x="5173663" y="4068763"/>
          <p14:tracePt t="9019" x="5181600" y="4068763"/>
          <p14:tracePt t="9043" x="5197475" y="4068763"/>
          <p14:tracePt t="9051" x="5211763" y="4068763"/>
          <p14:tracePt t="9066" x="5227638" y="4068763"/>
          <p14:tracePt t="9082" x="5241925" y="4068763"/>
          <p14:tracePt t="9098" x="5249863" y="4068763"/>
          <p14:tracePt t="9106" x="5265738" y="4068763"/>
          <p14:tracePt t="9114" x="5280025" y="4068763"/>
          <p14:tracePt t="9121" x="5295900" y="4068763"/>
          <p14:tracePt t="9130" x="5303838" y="4054475"/>
          <p14:tracePt t="9137" x="5334000" y="4054475"/>
          <p14:tracePt t="9153" x="5364163" y="4054475"/>
          <p14:tracePt t="9161" x="5372100" y="4054475"/>
          <p14:tracePt t="9169" x="5387975" y="4054475"/>
          <p14:tracePt t="9177" x="5402263" y="4038600"/>
          <p14:tracePt t="9185" x="5418138" y="4038600"/>
          <p14:tracePt t="9216" x="5432425" y="4038600"/>
          <p14:tracePt t="9319" x="5440363" y="4038600"/>
          <p14:tracePt t="9327" x="5456238" y="4038600"/>
          <p14:tracePt t="9343" x="5470525" y="4038600"/>
          <p14:tracePt t="9351" x="5494338" y="4030663"/>
          <p14:tracePt t="9359" x="5524500" y="4030663"/>
          <p14:tracePt t="9367" x="5554663" y="4016375"/>
          <p14:tracePt t="9374" x="5608638" y="4016375"/>
          <p14:tracePt t="9382" x="5646738" y="4000500"/>
          <p14:tracePt t="9390" x="5715000" y="3984625"/>
          <p14:tracePt t="9398" x="5768975" y="3962400"/>
          <p14:tracePt t="9406" x="5821363" y="3962400"/>
          <p14:tracePt t="9415" x="5889625" y="3946525"/>
          <p14:tracePt t="9422" x="5959475" y="3932238"/>
          <p14:tracePt t="9430" x="6011863" y="3916363"/>
          <p14:tracePt t="9437" x="6057900" y="3916363"/>
          <p14:tracePt t="9448" x="6096000" y="3908425"/>
          <p14:tracePt t="9453" x="6134100" y="3894138"/>
          <p14:tracePt t="9461" x="6164263" y="3894138"/>
          <p14:tracePt t="9469" x="6194425" y="3894138"/>
          <p14:tracePt t="9477" x="6218238" y="3878263"/>
          <p14:tracePt t="9485" x="6232525" y="3878263"/>
          <p14:tracePt t="9493" x="6248400" y="3878263"/>
          <p14:tracePt t="9517" x="6256338" y="3878263"/>
          <p14:tracePt t="9611" x="6270625" y="3878263"/>
          <p14:tracePt t="9643" x="6286500" y="3878263"/>
          <p14:tracePt t="9675" x="6302375" y="3878263"/>
          <p14:tracePt t="9690" x="6316663" y="3878263"/>
          <p14:tracePt t="9936" x="6324600" y="3878263"/>
          <p14:tracePt t="9943" x="6354763" y="3878263"/>
          <p14:tracePt t="9951" x="6370638" y="3878263"/>
          <p14:tracePt t="9959" x="6392863" y="3878263"/>
          <p14:tracePt t="9967" x="6408738" y="3878263"/>
          <p14:tracePt t="9974" x="6438900" y="3878263"/>
          <p14:tracePt t="9982" x="6461125" y="3878263"/>
          <p14:tracePt t="9990" x="6507163" y="3894138"/>
          <p14:tracePt t="9998" x="6530975" y="3894138"/>
          <p14:tracePt t="10006" x="6561138" y="3894138"/>
          <p14:tracePt t="10014" x="6575425" y="3894138"/>
          <p14:tracePt t="10022" x="6583363" y="3908425"/>
          <p14:tracePt t="10030" x="6613525" y="3908425"/>
          <p14:tracePt t="10038" x="6629400" y="3908425"/>
          <p14:tracePt t="10046" x="6637338" y="3908425"/>
          <p14:tracePt t="10054" x="6651625" y="3908425"/>
          <p14:tracePt t="10061" x="6667500" y="3908425"/>
          <p14:tracePt t="10069" x="6683375" y="3908425"/>
          <p14:tracePt t="10077" x="6683375" y="3916363"/>
          <p14:tracePt t="10093" x="6697663" y="3916363"/>
          <p14:tracePt t="10156" x="6705600" y="3916363"/>
          <p14:tracePt t="10179" x="6721475" y="3916363"/>
          <p14:tracePt t="10188" x="6735763" y="3932238"/>
          <p14:tracePt t="10195" x="6751638" y="3932238"/>
          <p14:tracePt t="10203" x="6765925" y="3932238"/>
          <p14:tracePt t="10211" x="6789738" y="3946525"/>
          <p14:tracePt t="10219" x="6819900" y="3946525"/>
          <p14:tracePt t="10227" x="6842125" y="3946525"/>
          <p14:tracePt t="10235" x="6873875" y="3962400"/>
          <p14:tracePt t="10243" x="6896100" y="3962400"/>
          <p14:tracePt t="10251" x="6942138" y="3970338"/>
          <p14:tracePt t="10258" x="6980238" y="3970338"/>
          <p14:tracePt t="10266" x="7010400" y="3970338"/>
          <p14:tracePt t="10274" x="7032625" y="3970338"/>
          <p14:tracePt t="10282" x="7064375" y="3970338"/>
          <p14:tracePt t="10290" x="7116763" y="3970338"/>
          <p14:tracePt t="10298" x="7132638" y="3984625"/>
          <p14:tracePt t="10306" x="7170738" y="3984625"/>
          <p14:tracePt t="10314" x="7200900" y="3984625"/>
          <p14:tracePt t="10322" x="7208838" y="3984625"/>
          <p14:tracePt t="10330" x="7239000" y="4000500"/>
          <p14:tracePt t="10339" x="7254875" y="4000500"/>
          <p14:tracePt t="10345" x="7269163" y="4000500"/>
          <p14:tracePt t="10361" x="7277100" y="4000500"/>
          <p14:tracePt t="10385" x="7292975" y="4000500"/>
          <p14:tracePt t="10424" x="7307263" y="4016375"/>
          <p14:tracePt t="10456" x="7323138" y="4016375"/>
          <p14:tracePt t="10473" x="7337425" y="4016375"/>
          <p14:tracePt t="10479" x="7345363" y="4016375"/>
          <p14:tracePt t="10489" x="7375525" y="4016375"/>
          <p14:tracePt t="10495" x="7399338" y="4016375"/>
          <p14:tracePt t="10503" x="7429500" y="4016375"/>
          <p14:tracePt t="10511" x="7467600" y="4016375"/>
          <p14:tracePt t="10519" x="7513638" y="4016375"/>
          <p14:tracePt t="10527" x="7566025" y="4016375"/>
          <p14:tracePt t="10535" x="7620000" y="4016375"/>
          <p14:tracePt t="10543" x="7673975" y="4016375"/>
          <p14:tracePt t="10551" x="7704138" y="4030663"/>
          <p14:tracePt t="10559" x="7742238" y="4030663"/>
          <p14:tracePt t="10567" x="7780338" y="4030663"/>
          <p14:tracePt t="10574" x="7826375" y="4030663"/>
          <p14:tracePt t="10582" x="7848600" y="4030663"/>
          <p14:tracePt t="10590" x="7864475" y="4030663"/>
          <p14:tracePt t="10598" x="7878763" y="4030663"/>
          <p14:tracePt t="10606" x="7908925" y="4030663"/>
          <p14:tracePt t="10622" x="7916863" y="4030663"/>
          <p14:tracePt t="10630" x="7932738" y="4030663"/>
          <p14:tracePt t="10639" x="7947025" y="4030663"/>
          <p14:tracePt t="10653" x="7962900" y="4030663"/>
          <p14:tracePt t="10669" x="7970838" y="4030663"/>
          <p14:tracePt t="10685" x="7985125" y="4030663"/>
          <p14:tracePt t="10962" x="7985125" y="4038600"/>
          <p14:tracePt t="10970" x="7985125" y="4068763"/>
          <p14:tracePt t="10977" x="8001000" y="4098925"/>
          <p14:tracePt t="10985" x="8016875" y="4106863"/>
          <p14:tracePt t="10993" x="8031163" y="4137025"/>
          <p14:tracePt t="11000" x="8039100" y="4160838"/>
          <p14:tracePt t="11008" x="8054975" y="4206875"/>
          <p14:tracePt t="11016" x="8069263" y="4229100"/>
          <p14:tracePt t="11024" x="8085138" y="4259263"/>
          <p14:tracePt t="11032" x="8085138" y="4275138"/>
          <p14:tracePt t="11040" x="8099425" y="4297363"/>
          <p14:tracePt t="11048" x="8099425" y="4313238"/>
          <p14:tracePt t="11065" x="8107363" y="4327525"/>
          <p14:tracePt t="11072" x="8107363" y="4343400"/>
          <p14:tracePt t="11088" x="8107363" y="4351338"/>
          <p14:tracePt t="11095" x="8107363" y="4365625"/>
          <p14:tracePt t="11103" x="8123238" y="4381500"/>
          <p14:tracePt t="11111" x="8123238" y="4397375"/>
          <p14:tracePt t="11119" x="8123238" y="4411663"/>
          <p14:tracePt t="11127" x="8123238" y="4419600"/>
          <p14:tracePt t="11135" x="8123238" y="4435475"/>
          <p14:tracePt t="11143" x="8123238" y="4449763"/>
          <p14:tracePt t="11159" x="8123238" y="4465638"/>
          <p14:tracePt t="11182" x="8123238" y="4479925"/>
          <p14:tracePt t="11340" x="8107363" y="4479925"/>
          <p14:tracePt t="11372" x="8099425" y="4479925"/>
          <p14:tracePt t="11395" x="8085138" y="4479925"/>
          <p14:tracePt t="11506" x="8099425" y="4479925"/>
          <p14:tracePt t="11514" x="8107363" y="4479925"/>
          <p14:tracePt t="11530" x="8123238" y="4479925"/>
          <p14:tracePt t="11537" x="8137525" y="4479925"/>
          <p14:tracePt t="11545" x="8153400" y="4479925"/>
          <p14:tracePt t="11553" x="8161338" y="4479925"/>
          <p14:tracePt t="11561" x="8191500" y="4479925"/>
          <p14:tracePt t="11569" x="8207375" y="4479925"/>
          <p14:tracePt t="11577" x="8221663" y="4479925"/>
          <p14:tracePt t="11592" x="8229600" y="4479925"/>
          <p14:tracePt t="11601" x="8245475" y="4479925"/>
          <p14:tracePt t="11608" x="8259763" y="4479925"/>
          <p14:tracePt t="11616" x="8275638" y="4479925"/>
          <p14:tracePt t="11632" x="8289925" y="4479925"/>
          <p14:tracePt t="11648" x="8297863" y="4479925"/>
          <p14:tracePt t="11664" x="8297863" y="4487863"/>
          <p14:tracePt t="12114" x="8289925" y="4487863"/>
          <p14:tracePt t="12121" x="8275638" y="4503738"/>
          <p14:tracePt t="12129" x="8245475" y="4518025"/>
          <p14:tracePt t="12137" x="8221663" y="4533900"/>
          <p14:tracePt t="12145" x="8191500" y="4541838"/>
          <p14:tracePt t="12153" x="8153400" y="4572000"/>
          <p14:tracePt t="12161" x="8107363" y="4587875"/>
          <p14:tracePt t="12169" x="8069263" y="4587875"/>
          <p14:tracePt t="12177" x="8016875" y="4602163"/>
          <p14:tracePt t="12185" x="7970838" y="4610100"/>
          <p14:tracePt t="12193" x="7916863" y="4625975"/>
          <p14:tracePt t="12200" x="7864475" y="4640263"/>
          <p14:tracePt t="12209" x="7826375" y="4640263"/>
          <p14:tracePt t="12217" x="7772400" y="4656138"/>
          <p14:tracePt t="12224" x="7742238" y="4656138"/>
          <p14:tracePt t="12233" x="7673975" y="4656138"/>
          <p14:tracePt t="12240" x="7620000" y="4670425"/>
          <p14:tracePt t="12248" x="7581900" y="4670425"/>
          <p14:tracePt t="12256" x="7535863" y="4670425"/>
          <p14:tracePt t="12263" x="7483475" y="4678363"/>
          <p14:tracePt t="12272" x="7429500" y="4678363"/>
          <p14:tracePt t="12279" x="7375525" y="4694238"/>
          <p14:tracePt t="12287" x="7337425" y="4694238"/>
          <p14:tracePt t="12295" x="7307263" y="4708525"/>
          <p14:tracePt t="12303" x="7269163" y="4708525"/>
          <p14:tracePt t="12311" x="7223125" y="4708525"/>
          <p14:tracePt t="12319" x="7185025" y="4724400"/>
          <p14:tracePt t="12327" x="7154863" y="4724400"/>
          <p14:tracePt t="12335" x="7132638" y="4732338"/>
          <p14:tracePt t="12343" x="7102475" y="4732338"/>
          <p14:tracePt t="12350" x="7078663" y="4732338"/>
          <p14:tracePt t="12358" x="7064375" y="4746625"/>
          <p14:tracePt t="12367" x="7032625" y="4746625"/>
          <p14:tracePt t="12374" x="7010400" y="4746625"/>
          <p14:tracePt t="12384" x="6980238" y="4762500"/>
          <p14:tracePt t="12390" x="6956425" y="4762500"/>
          <p14:tracePt t="12400" x="6926263" y="4762500"/>
          <p14:tracePt t="12406" x="6896100" y="4778375"/>
          <p14:tracePt t="12417" x="6888163" y="4778375"/>
          <p14:tracePt t="12422" x="6858000" y="4778375"/>
          <p14:tracePt t="12434" x="6827838" y="4778375"/>
          <p14:tracePt t="12438" x="6804025" y="4778375"/>
          <p14:tracePt t="12450" x="6773863" y="4778375"/>
          <p14:tracePt t="12453" x="6751638" y="4778375"/>
          <p14:tracePt t="12467" x="6705600" y="4792663"/>
          <p14:tracePt t="12470" x="6697663" y="4792663"/>
          <p14:tracePt t="12483" x="6651625" y="4792663"/>
          <p14:tracePt t="12487" x="6629400" y="4792663"/>
          <p14:tracePt t="12501" x="6599238" y="4792663"/>
          <p14:tracePt t="12502" x="6575425" y="4792663"/>
          <p14:tracePt t="12509" x="6545263" y="4792663"/>
          <p14:tracePt t="12517" x="6515100" y="4792663"/>
          <p14:tracePt t="12524" x="6507163" y="4792663"/>
          <p14:tracePt t="12533" x="6492875" y="4800600"/>
          <p14:tracePt t="12540" x="6477000" y="4800600"/>
          <p14:tracePt t="12550" x="6461125" y="4800600"/>
          <p14:tracePt t="12556" x="6446838" y="4800600"/>
          <p14:tracePt t="12566" x="6438900" y="4800600"/>
          <p14:tracePt t="12572" x="6423025" y="4800600"/>
          <p14:tracePt t="12583" x="6408738" y="4800600"/>
          <p14:tracePt t="12587" x="6392863" y="4816475"/>
          <p14:tracePt t="12600" x="6384925" y="4816475"/>
          <p14:tracePt t="12604" x="6370638" y="4816475"/>
          <p14:tracePt t="12616" x="6340475" y="4816475"/>
          <p14:tracePt t="12619" x="6324600" y="4816475"/>
          <p14:tracePt t="12634" x="6316663" y="4816475"/>
          <p14:tracePt t="12635" x="6302375" y="4816475"/>
          <p14:tracePt t="12643" x="6286500" y="4816475"/>
          <p14:tracePt t="12651" x="6270625" y="4816475"/>
          <p14:tracePt t="12658" x="6256338" y="4816475"/>
          <p14:tracePt t="12674" x="6248400" y="4816475"/>
          <p14:tracePt t="12683" x="6232525" y="4816475"/>
          <p14:tracePt t="12690" x="6232525" y="4800600"/>
          <p14:tracePt t="12698" x="6218238" y="4800600"/>
          <p14:tracePt t="12714" x="6202363" y="4792663"/>
          <p14:tracePt t="12722" x="6194425" y="4792663"/>
          <p14:tracePt t="12745" x="6194425" y="4778375"/>
          <p14:tracePt t="12792" x="6194425" y="4762500"/>
          <p14:tracePt t="12816" x="6194425" y="4746625"/>
          <p14:tracePt t="12833" x="6194425" y="4732338"/>
          <p14:tracePt t="12848" x="6194425" y="4724400"/>
          <p14:tracePt t="12856" x="6194425" y="4708525"/>
          <p14:tracePt t="12864" x="6194425" y="4694238"/>
          <p14:tracePt t="12871" x="6194425" y="4678363"/>
          <p14:tracePt t="12888" x="6194425" y="4670425"/>
          <p14:tracePt t="12895" x="6202363" y="4656138"/>
          <p14:tracePt t="12903" x="6202363" y="4640263"/>
          <p14:tracePt t="12927" x="6202363" y="4625975"/>
          <p14:tracePt t="12958" x="6218238" y="4625975"/>
          <p14:tracePt t="13022" x="6218238" y="4610100"/>
          <p14:tracePt t="13029" x="6232525" y="4610100"/>
          <p14:tracePt t="13053" x="6248400" y="4610100"/>
          <p14:tracePt t="13061" x="6256338" y="4610100"/>
          <p14:tracePt t="13077" x="6270625" y="4610100"/>
          <p14:tracePt t="13084" x="6286500" y="4610100"/>
          <p14:tracePt t="13100" x="6302375" y="4610100"/>
          <p14:tracePt t="13108" x="6316663" y="4610100"/>
          <p14:tracePt t="13117" x="6324600" y="4610100"/>
          <p14:tracePt t="13124" x="6340475" y="4610100"/>
          <p14:tracePt t="13133" x="6354763" y="4610100"/>
          <p14:tracePt t="13140" x="6384925" y="4625975"/>
          <p14:tracePt t="13148" x="6392863" y="4625975"/>
          <p14:tracePt t="13156" x="6408738" y="4640263"/>
          <p14:tracePt t="13167" x="6423025" y="4656138"/>
          <p14:tracePt t="13172" x="6438900" y="4656138"/>
          <p14:tracePt t="13179" x="6446838" y="4670425"/>
          <p14:tracePt t="13195" x="6446838" y="4678363"/>
          <p14:tracePt t="13203" x="6461125" y="4678363"/>
          <p14:tracePt t="13219" x="6461125" y="4694238"/>
          <p14:tracePt t="13258" x="6477000" y="4708525"/>
          <p14:tracePt t="13290" x="6477000" y="4724400"/>
          <p14:tracePt t="13345" x="6477000" y="4732338"/>
          <p14:tracePt t="13376" x="6477000" y="4746625"/>
          <p14:tracePt t="13392" x="6477000" y="4762500"/>
          <p14:tracePt t="13408" x="6477000" y="4778375"/>
          <p14:tracePt t="13416" x="6461125" y="4778375"/>
          <p14:tracePt t="13424" x="6461125" y="4792663"/>
          <p14:tracePt t="13433" x="6446838" y="4792663"/>
          <p14:tracePt t="13448" x="6438900" y="4792663"/>
          <p14:tracePt t="13456" x="6423025" y="4792663"/>
          <p14:tracePt t="13463" x="6408738" y="4792663"/>
          <p14:tracePt t="13471" x="6392863" y="4792663"/>
          <p14:tracePt t="13479" x="6384925" y="4792663"/>
          <p14:tracePt t="13487" x="6370638" y="4792663"/>
          <p14:tracePt t="13503" x="6354763" y="4792663"/>
          <p14:tracePt t="13511" x="6340475" y="4792663"/>
          <p14:tracePt t="14056" x="6340475" y="4800600"/>
          <p14:tracePt t="14064" x="6340475" y="4816475"/>
          <p14:tracePt t="14071" x="6324600" y="4830763"/>
          <p14:tracePt t="14080" x="6324600" y="4846638"/>
          <p14:tracePt t="14087" x="6316663" y="4868863"/>
          <p14:tracePt t="14095" x="6316663" y="4884738"/>
          <p14:tracePt t="14103" x="6302375" y="4884738"/>
          <p14:tracePt t="14111" x="6302375" y="4899025"/>
          <p14:tracePt t="14126" x="6302375" y="4914900"/>
          <p14:tracePt t="15098" x="6302375" y="4922838"/>
          <p14:tracePt t="15121" x="6302375" y="4937125"/>
          <p14:tracePt t="15137" x="6302375" y="4953000"/>
          <p14:tracePt t="15153" x="6302375" y="4968875"/>
          <p14:tracePt t="15161" x="6302375" y="4983163"/>
          <p14:tracePt t="15169" x="6302375" y="4991100"/>
          <p14:tracePt t="15184" x="6302375" y="5006975"/>
          <p14:tracePt t="15193" x="6302375" y="5021263"/>
          <p14:tracePt t="15201" x="6286500" y="5037138"/>
          <p14:tracePt t="15216" x="6286500" y="5051425"/>
          <p14:tracePt t="15224" x="6286500" y="5059363"/>
          <p14:tracePt t="15232" x="6286500" y="5075238"/>
          <p14:tracePt t="15242" x="6286500" y="5089525"/>
          <p14:tracePt t="15255" x="6286500" y="5105400"/>
          <p14:tracePt t="15263" x="6286500" y="5113338"/>
          <p14:tracePt t="15279" x="6286500" y="5127625"/>
          <p14:tracePt t="15287" x="6286500" y="5143500"/>
          <p14:tracePt t="15303" x="6286500" y="5159375"/>
          <p14:tracePt t="15311" x="6286500" y="5173663"/>
          <p14:tracePt t="15326" x="6286500" y="5181600"/>
          <p14:tracePt t="15343" x="6286500" y="5197475"/>
          <p14:tracePt t="15360" x="6270625" y="5197475"/>
          <p14:tracePt t="15366" x="6270625" y="5211763"/>
          <p14:tracePt t="15390" x="6270625" y="5227638"/>
          <p14:tracePt t="15595" x="6270625" y="5241925"/>
          <p14:tracePt t="15658" x="6270625" y="5249863"/>
          <p14:tracePt t="15705" x="6270625" y="5265738"/>
          <p14:tracePt t="15729" x="6270625" y="5280025"/>
          <p14:tracePt t="15745" x="6270625" y="5295900"/>
          <p14:tracePt t="15753" x="6270625" y="5303838"/>
          <p14:tracePt t="15768" x="6270625" y="5318125"/>
          <p14:tracePt t="15776" x="6270625" y="5334000"/>
          <p14:tracePt t="15792" x="6270625" y="5349875"/>
          <p14:tracePt t="15808" x="6270625" y="5364163"/>
          <p14:tracePt t="15824" x="6270625" y="5372100"/>
          <p14:tracePt t="15833" x="6270625" y="5387975"/>
          <p14:tracePt t="15848" x="6270625" y="5402263"/>
          <p14:tracePt t="15855" x="6286500" y="5418138"/>
          <p14:tracePt t="15871" x="6286500" y="5432425"/>
          <p14:tracePt t="15887" x="6286500" y="5440363"/>
          <p14:tracePt t="15903" x="6286500" y="5456238"/>
          <p14:tracePt t="15918" x="6286500" y="5470525"/>
          <p14:tracePt t="15926" x="6286500" y="5486400"/>
          <p14:tracePt t="15942" x="6286500" y="5494338"/>
          <p14:tracePt t="15966" x="6286500" y="5508625"/>
          <p14:tracePt t="16392" x="6286500" y="5524500"/>
          <p14:tracePt t="16416" x="6286500" y="5540375"/>
          <p14:tracePt t="16424" x="6270625" y="5554663"/>
          <p14:tracePt t="16440" x="6270625" y="5562600"/>
          <p14:tracePt t="16447" x="6256338" y="5578475"/>
          <p14:tracePt t="16463" x="6256338" y="5592763"/>
          <p14:tracePt t="16471" x="6248400" y="5592763"/>
          <p14:tracePt t="16479" x="6248400" y="5608638"/>
          <p14:tracePt t="16503" x="6248400" y="5622925"/>
          <p14:tracePt t="16526" x="6232525" y="5622925"/>
          <p14:tracePt t="16589" x="6232525" y="5630863"/>
          <p14:tracePt t="16731" x="6232525" y="5646738"/>
          <p14:tracePt t="16740" x="6232525" y="5661025"/>
          <p14:tracePt t="16747" x="6218238" y="5661025"/>
          <p14:tracePt t="16763" x="6218238" y="5676900"/>
          <p14:tracePt t="16779" x="6202363" y="5676900"/>
          <p14:tracePt t="16787" x="6202363" y="5684838"/>
          <p14:tracePt t="16803" x="6202363" y="5699125"/>
          <p14:tracePt t="16811" x="6194425" y="5699125"/>
          <p14:tracePt t="16834" x="6194425" y="5715000"/>
          <p14:tracePt t="16842" x="6180138" y="5715000"/>
          <p14:tracePt t="16860" x="6164263" y="5730875"/>
          <p14:tracePt t="16890" x="6149975" y="5745163"/>
          <p14:tracePt t="17000" x="6134100" y="5745163"/>
          <p14:tracePt t="17047" x="6126163" y="5745163"/>
          <p14:tracePt t="17079" x="6111875" y="5745163"/>
          <p14:tracePt t="17094" x="6111875" y="5753100"/>
          <p14:tracePt t="17104" x="6096000" y="5753100"/>
          <p14:tracePt t="17134" x="6080125" y="5753100"/>
          <p14:tracePt t="17149" x="6065838" y="5753100"/>
          <p14:tracePt t="17166" x="6057900" y="5768975"/>
          <p14:tracePt t="17181" x="6042025" y="5768975"/>
          <p14:tracePt t="17189" x="6027738" y="5768975"/>
          <p14:tracePt t="17197" x="6011863" y="5768975"/>
          <p14:tracePt t="17205" x="6003925" y="5783263"/>
          <p14:tracePt t="17213" x="5989638" y="5783263"/>
          <p14:tracePt t="17221" x="5973763" y="5783263"/>
          <p14:tracePt t="17229" x="5959475" y="5783263"/>
          <p14:tracePt t="17237" x="5943600" y="5783263"/>
          <p14:tracePt t="17244" x="5935663" y="5799138"/>
          <p14:tracePt t="17254" x="5905500" y="5799138"/>
          <p14:tracePt t="17260" x="5889625" y="5799138"/>
          <p14:tracePt t="17268" x="5867400" y="5799138"/>
          <p14:tracePt t="17276" x="5837238" y="5799138"/>
          <p14:tracePt t="17287" x="5813425" y="5799138"/>
          <p14:tracePt t="17292" x="5783263" y="5799138"/>
          <p14:tracePt t="17300" x="5753100" y="5813425"/>
          <p14:tracePt t="17308" x="5699125" y="5813425"/>
          <p14:tracePt t="17315" x="5684838" y="5813425"/>
          <p14:tracePt t="17323" x="5646738" y="5821363"/>
          <p14:tracePt t="17332" x="5592763" y="5821363"/>
          <p14:tracePt t="17339" x="5554663" y="5837238"/>
          <p14:tracePt t="17347" x="5508625" y="5851525"/>
          <p14:tracePt t="17355" x="5470525" y="5867400"/>
          <p14:tracePt t="17363" x="5418138" y="5875338"/>
          <p14:tracePt t="17371" x="5364163" y="5889625"/>
          <p14:tracePt t="17379" x="5318125" y="5921375"/>
          <p14:tracePt t="17387" x="5265738" y="5935663"/>
          <p14:tracePt t="17395" x="5211763" y="5959475"/>
          <p14:tracePt t="17404" x="5159375" y="5989638"/>
          <p14:tracePt t="17410" x="5113338" y="6003925"/>
          <p14:tracePt t="17420" x="5051425" y="6011863"/>
          <p14:tracePt t="17426" x="5006975" y="6027738"/>
          <p14:tracePt t="17437" x="4937125" y="6057900"/>
          <p14:tracePt t="17442" x="4899025" y="6065838"/>
          <p14:tracePt t="17454" x="4846638" y="6080125"/>
          <p14:tracePt t="17458" x="4792663" y="6096000"/>
          <p14:tracePt t="17470" x="4746625" y="6111875"/>
          <p14:tracePt t="17473" x="4678363" y="6134100"/>
          <p14:tracePt t="17487" x="4640263" y="6164263"/>
          <p14:tracePt t="17489" x="4587875" y="6180138"/>
          <p14:tracePt t="17504" x="4533900" y="6202363"/>
          <p14:tracePt t="17507" x="4479925" y="6218238"/>
          <p14:tracePt t="17522" x="4419600" y="6248400"/>
          <p14:tracePt t="17523" x="4365625" y="6256338"/>
          <p14:tracePt t="17529" x="4327525" y="6270625"/>
          <p14:tracePt t="17537" x="4297363" y="6286500"/>
          <p14:tracePt t="17544" x="4259263" y="6302375"/>
          <p14:tracePt t="17553" x="4229100" y="6302375"/>
          <p14:tracePt t="17560" x="4191000" y="6316663"/>
          <p14:tracePt t="17570" x="4152900" y="6324600"/>
          <p14:tracePt t="17576" x="4122738" y="6324600"/>
          <p14:tracePt t="17586" x="4068763" y="6324600"/>
          <p14:tracePt t="17592" x="4038600" y="6340475"/>
          <p14:tracePt t="17603" x="4000500" y="6340475"/>
          <p14:tracePt t="17608" x="3962400" y="6354763"/>
          <p14:tracePt t="17620" x="3916363" y="6354763"/>
          <p14:tracePt t="17624" x="3908425" y="6354763"/>
          <p14:tracePt t="17637" x="3848100" y="6354763"/>
          <p14:tracePt t="17640" x="3825875" y="6354763"/>
          <p14:tracePt t="17654" x="3794125" y="6354763"/>
          <p14:tracePt t="17657" x="3756025" y="6354763"/>
          <p14:tracePt t="17671" x="3725863" y="6354763"/>
          <p14:tracePt t="17671" x="3687763" y="6354763"/>
          <p14:tracePt t="17678" x="3657600" y="6354763"/>
          <p14:tracePt t="17688" x="3635375" y="6354763"/>
          <p14:tracePt t="17694" x="3603625" y="6354763"/>
          <p14:tracePt t="17704" x="3565525" y="6354763"/>
          <p14:tracePt t="17710" x="3535363" y="6354763"/>
          <p14:tracePt t="17720" x="3513138" y="6354763"/>
          <p14:tracePt t="17726" x="3482975" y="6354763"/>
          <p14:tracePt t="17737" x="3459163" y="6354763"/>
          <p14:tracePt t="17742" x="3429000" y="6354763"/>
          <p14:tracePt t="17754" x="3398838" y="6354763"/>
          <p14:tracePt t="17758" x="3375025" y="6354763"/>
          <p14:tracePt t="17770" x="3360738" y="6354763"/>
          <p14:tracePt t="17774" x="3336925" y="6354763"/>
          <p14:tracePt t="17787" x="3306763" y="6354763"/>
          <p14:tracePt t="17791" x="3276600" y="6354763"/>
          <p14:tracePt t="17804" x="3268663" y="6354763"/>
          <p14:tracePt t="17807" x="3238500" y="6354763"/>
          <p14:tracePt t="17822" x="3208338" y="6354763"/>
          <p14:tracePt t="17829" x="3200400" y="6354763"/>
          <p14:tracePt t="17837" x="3170238" y="6354763"/>
          <p14:tracePt t="17845" x="3154363" y="6354763"/>
          <p14:tracePt t="17854" x="3146425" y="6354763"/>
          <p14:tracePt t="17860" x="3132138" y="6354763"/>
          <p14:tracePt t="17870" x="3116263" y="6354763"/>
          <p14:tracePt t="17876" x="3101975" y="6354763"/>
          <p14:tracePt t="17887" x="3086100" y="6354763"/>
          <p14:tracePt t="17892" x="3078163" y="6354763"/>
          <p14:tracePt t="17903" x="3063875" y="6354763"/>
          <p14:tracePt t="17908" x="3048000" y="6354763"/>
          <p14:tracePt t="17920" x="3032125" y="6354763"/>
          <p14:tracePt t="17924" x="3017838" y="6354763"/>
          <p14:tracePt t="17937" x="3009900" y="6354763"/>
          <p14:tracePt t="17940" x="2994025" y="6354763"/>
          <p14:tracePt t="17956" x="2979738" y="6354763"/>
          <p14:tracePt t="17963" x="2963863" y="6354763"/>
          <p14:tracePt t="17979" x="2955925" y="6354763"/>
          <p14:tracePt t="17987" x="2941638" y="6354763"/>
          <p14:tracePt t="18010" x="2925763" y="6354763"/>
          <p14:tracePt t="18026" x="2911475" y="6354763"/>
          <p14:tracePt t="18050" x="2895600" y="6354763"/>
          <p14:tracePt t="18074" x="2887663" y="6354763"/>
          <p14:tracePt t="18089" x="2873375" y="6354763"/>
          <p14:tracePt t="18105" x="2857500" y="6354763"/>
          <p14:tracePt t="18121" x="2841625" y="6354763"/>
          <p14:tracePt t="18137" x="2827338" y="6354763"/>
          <p14:tracePt t="18154" x="2819400" y="6354763"/>
          <p14:tracePt t="18170" x="2803525" y="6354763"/>
          <p14:tracePt t="18184" x="2789238" y="6354763"/>
          <p14:tracePt t="18200" x="2773363" y="6354763"/>
          <p14:tracePt t="18223" x="2765425" y="6354763"/>
          <p14:tracePt t="18279" x="2751138" y="6354763"/>
          <p14:tracePt t="18572" x="2773363" y="6354763"/>
          <p14:tracePt t="18579" x="2789238" y="6354763"/>
          <p14:tracePt t="18586" x="2841625" y="6354763"/>
          <p14:tracePt t="18595" x="2857500" y="6354763"/>
          <p14:tracePt t="18603" x="2911475" y="6354763"/>
          <p14:tracePt t="18610" x="2941638" y="6354763"/>
          <p14:tracePt t="18618" x="2963863" y="6354763"/>
          <p14:tracePt t="18626" x="3017838" y="6354763"/>
          <p14:tracePt t="18634" x="3048000" y="6354763"/>
          <p14:tracePt t="18642" x="3078163" y="6354763"/>
          <p14:tracePt t="18650" x="3101975" y="6354763"/>
          <p14:tracePt t="18658" x="3146425" y="6354763"/>
          <p14:tracePt t="18665" x="3170238" y="6354763"/>
          <p14:tracePt t="18675" x="3200400" y="6354763"/>
          <p14:tracePt t="18681" x="3254375" y="6354763"/>
          <p14:tracePt t="18690" x="3292475" y="6354763"/>
          <p14:tracePt t="18697" x="3336925" y="6340475"/>
          <p14:tracePt t="18705" x="3375025" y="6340475"/>
          <p14:tracePt t="18713" x="3413125" y="6324600"/>
          <p14:tracePt t="18721" x="3429000" y="6324600"/>
          <p14:tracePt t="18729" x="3513138" y="6324600"/>
          <p14:tracePt t="18736" x="3527425" y="6324600"/>
          <p14:tracePt t="18744" x="3565525" y="6316663"/>
          <p14:tracePt t="18752" x="3589338" y="6316663"/>
          <p14:tracePt t="18760" x="3635375" y="6316663"/>
          <p14:tracePt t="18768" x="3657600" y="6316663"/>
          <p14:tracePt t="18776" x="3687763" y="6316663"/>
          <p14:tracePt t="18784" x="3717925" y="6316663"/>
          <p14:tracePt t="18792" x="3741738" y="6316663"/>
          <p14:tracePt t="18800" x="3756025" y="6316663"/>
          <p14:tracePt t="18808" x="3779838" y="6316663"/>
          <p14:tracePt t="18816" x="3810000" y="6316663"/>
          <p14:tracePt t="18825" x="3825875" y="6316663"/>
          <p14:tracePt t="18831" x="3848100" y="6316663"/>
          <p14:tracePt t="18841" x="3863975" y="6316663"/>
          <p14:tracePt t="18847" x="3894138" y="6316663"/>
          <p14:tracePt t="18857" x="3908425" y="6316663"/>
          <p14:tracePt t="18863" x="3916363" y="6316663"/>
          <p14:tracePt t="18874" x="3946525" y="6316663"/>
          <p14:tracePt t="18879" x="3962400" y="6316663"/>
          <p14:tracePt t="18891" x="3970338" y="6316663"/>
          <p14:tracePt t="18895" x="3984625" y="6316663"/>
          <p14:tracePt t="18908" x="4000500" y="6316663"/>
          <p14:tracePt t="18910" x="4016375" y="6316663"/>
          <p14:tracePt t="18924" x="4030663" y="6316663"/>
          <p14:tracePt t="18928" x="4054475" y="6316663"/>
          <p14:tracePt t="18943" x="4084638" y="6316663"/>
          <p14:tracePt t="18950" x="4098925" y="6316663"/>
          <p14:tracePt t="18958" x="4106863" y="6316663"/>
          <p14:tracePt t="18965" x="4122738" y="6316663"/>
          <p14:tracePt t="18975" x="4152900" y="6316663"/>
          <p14:tracePt t="18981" x="4160838" y="6316663"/>
          <p14:tracePt t="18991" x="4191000" y="6324600"/>
          <p14:tracePt t="18997" x="4206875" y="6324600"/>
          <p14:tracePt t="19007" x="4229100" y="6324600"/>
          <p14:tracePt t="19013" x="4244975" y="6324600"/>
          <p14:tracePt t="19024" x="4275138" y="6324600"/>
          <p14:tracePt t="19029" x="4289425" y="6324600"/>
          <p14:tracePt t="19041" x="4297363" y="6324600"/>
          <p14:tracePt t="19044" x="4327525" y="6324600"/>
          <p14:tracePt t="19058" x="4343400" y="6340475"/>
          <p14:tracePt t="19062" x="4351338" y="6340475"/>
          <p14:tracePt t="19075" x="4365625" y="6340475"/>
          <p14:tracePt t="19078" x="4397375" y="6340475"/>
          <p14:tracePt t="19092" x="4411663" y="6340475"/>
          <p14:tracePt t="19092" x="4419600" y="6340475"/>
          <p14:tracePt t="19100" x="4449763" y="6340475"/>
          <p14:tracePt t="19108" x="4479925" y="6340475"/>
          <p14:tracePt t="19115" x="4487863" y="6340475"/>
          <p14:tracePt t="19125" x="4518025" y="6340475"/>
          <p14:tracePt t="19131" x="4541838" y="6340475"/>
          <p14:tracePt t="19141" x="4572000" y="6340475"/>
          <p14:tracePt t="19147" x="4587875" y="6340475"/>
          <p14:tracePt t="19157" x="4610100" y="6340475"/>
          <p14:tracePt t="19163" x="4625975" y="6340475"/>
          <p14:tracePt t="19174" x="4640263" y="6340475"/>
          <p14:tracePt t="19178" x="4656138" y="6340475"/>
          <p14:tracePt t="19191" x="4670425" y="6340475"/>
          <p14:tracePt t="19194" x="4678363" y="6340475"/>
          <p14:tracePt t="19208" x="4694238" y="6340475"/>
          <p14:tracePt t="19210" x="4708525" y="6340475"/>
          <p14:tracePt t="19226" x="4724400" y="6340475"/>
          <p14:tracePt t="19250" x="4732338" y="6340475"/>
          <p14:tracePt t="19329" x="4746625" y="6340475"/>
          <p14:tracePt t="19368" x="4762500" y="6340475"/>
          <p14:tracePt t="22808" x="4746625" y="6340475"/>
          <p14:tracePt t="22966" x="4732338" y="6340475"/>
          <p14:tracePt t="22998" x="4724400" y="6340475"/>
          <p14:tracePt t="23005" x="4708525" y="6340475"/>
          <p14:tracePt t="23013" x="4694238" y="6340475"/>
          <p14:tracePt t="23022" x="4670425" y="6340475"/>
          <p14:tracePt t="23029" x="4640263" y="6340475"/>
          <p14:tracePt t="23038" x="4610100" y="6340475"/>
          <p14:tracePt t="23045" x="4572000" y="6340475"/>
          <p14:tracePt t="23053" x="4533900" y="6340475"/>
          <p14:tracePt t="23061" x="4479925" y="6340475"/>
          <p14:tracePt t="23069" x="4435475" y="6340475"/>
          <p14:tracePt t="23076" x="4397375" y="6340475"/>
          <p14:tracePt t="23084" x="4343400" y="6340475"/>
          <p14:tracePt t="23092" x="4297363" y="6340475"/>
          <p14:tracePt t="23100" x="4229100" y="6340475"/>
          <p14:tracePt t="23108" x="4175125" y="6340475"/>
          <p14:tracePt t="23116" x="4122738" y="6340475"/>
          <p14:tracePt t="23124" x="4054475" y="6354763"/>
          <p14:tracePt t="23131" x="4000500" y="6354763"/>
          <p14:tracePt t="23139" x="3932238" y="6354763"/>
          <p14:tracePt t="23147" x="3878263" y="6354763"/>
          <p14:tracePt t="23155" x="3794125" y="6354763"/>
          <p14:tracePt t="23163" x="3657600" y="6354763"/>
          <p14:tracePt t="23172" x="3603625" y="6354763"/>
          <p14:tracePt t="23179" x="3527425" y="6354763"/>
          <p14:tracePt t="23188" x="3413125" y="6354763"/>
          <p14:tracePt t="23195" x="3306763" y="6354763"/>
          <p14:tracePt t="23205" x="3200400" y="6354763"/>
          <p14:tracePt t="23210" x="3116263" y="6354763"/>
          <p14:tracePt t="23221" x="3017838" y="6340475"/>
          <p14:tracePt t="23227" x="2994025" y="6324600"/>
          <p14:tracePt t="23238" x="2925763" y="6324600"/>
          <p14:tracePt t="23242" x="2887663" y="6316663"/>
          <p14:tracePt t="23255" x="2857500" y="6316663"/>
          <p14:tracePt t="23258" x="2827338" y="6316663"/>
          <p14:tracePt t="23272" x="2819400" y="6302375"/>
          <p14:tracePt t="23645" x="2789238" y="6302375"/>
          <p14:tracePt t="23653" x="2765425" y="6302375"/>
          <p14:tracePt t="23661" x="2751138" y="6302375"/>
          <p14:tracePt t="23669" x="2705100" y="6286500"/>
          <p14:tracePt t="23676" x="2682875" y="6270625"/>
          <p14:tracePt t="23684" x="2636838" y="6270625"/>
          <p14:tracePt t="23692" x="2613025" y="6256338"/>
          <p14:tracePt t="23700" x="2582863" y="6248400"/>
          <p14:tracePt t="23708" x="2544763" y="6232525"/>
          <p14:tracePt t="23715" x="2514600" y="6232525"/>
          <p14:tracePt t="23723" x="2506663" y="6218238"/>
          <p14:tracePt t="23731" x="2476500" y="6218238"/>
          <p14:tracePt t="23740" x="2446338" y="6202363"/>
          <p14:tracePt t="23747" x="2438400" y="6202363"/>
          <p14:tracePt t="23756" x="2408238" y="6202363"/>
          <p14:tracePt t="23763" x="2392363" y="6194425"/>
          <p14:tracePt t="23771" x="2370138" y="6194425"/>
          <p14:tracePt t="23779" x="2354263" y="6194425"/>
          <p14:tracePt t="23787" x="2339975" y="6194425"/>
          <p14:tracePt t="23795" x="2324100" y="6194425"/>
          <p14:tracePt t="23802" x="2301875" y="6194425"/>
          <p14:tracePt t="23810" x="2286000" y="6180138"/>
          <p14:tracePt t="23818" x="2270125" y="6180138"/>
          <p14:tracePt t="23826" x="2255838" y="6180138"/>
          <p14:tracePt t="23834" x="2232025" y="6180138"/>
          <p14:tracePt t="23842" x="2217738" y="6164263"/>
          <p14:tracePt t="23850" x="2201863" y="6164263"/>
          <p14:tracePt t="23858" x="2179638" y="6164263"/>
          <p14:tracePt t="23865" x="2163763" y="6164263"/>
          <p14:tracePt t="23874" x="2149475" y="6149975"/>
          <p14:tracePt t="23881" x="2133600" y="6149975"/>
          <p14:tracePt t="23890" x="2125663" y="6149975"/>
          <p14:tracePt t="23897" x="2111375" y="6149975"/>
          <p14:tracePt t="23907" x="2095500" y="6149975"/>
          <p14:tracePt t="23913" x="2065338" y="6149975"/>
          <p14:tracePt t="23923" x="2057400" y="6149975"/>
          <p14:tracePt t="23929" x="2041525" y="6149975"/>
          <p14:tracePt t="23939" x="2027238" y="6149975"/>
          <p14:tracePt t="23944" x="2003425" y="6149975"/>
          <p14:tracePt t="23957" x="1989138" y="6149975"/>
          <p14:tracePt t="23961" x="1973263" y="6149975"/>
          <p14:tracePt t="23973" x="1943100" y="6149975"/>
          <p14:tracePt t="23976" x="1935163" y="6149975"/>
          <p14:tracePt t="23990" x="1920875" y="6149975"/>
          <p14:tracePt t="23994" x="1905000" y="6149975"/>
          <p14:tracePt t="24006" x="1889125" y="6149975"/>
          <p14:tracePt t="24009" x="1874838" y="6134100"/>
          <p14:tracePt t="24024" x="1866900" y="6134100"/>
          <p14:tracePt t="24025" x="1851025" y="6134100"/>
          <p14:tracePt t="24031" x="1836738" y="6134100"/>
          <p14:tracePt t="24040" x="1820863" y="6134100"/>
          <p14:tracePt t="24048" x="1812925" y="6134100"/>
          <p14:tracePt t="24057" x="1798638" y="6134100"/>
          <p14:tracePt t="24063" x="1782763" y="6134100"/>
          <p14:tracePt t="24073" x="1768475" y="6126163"/>
          <p14:tracePt t="24079" x="1752600" y="6126163"/>
          <p14:tracePt t="24095" x="1744663" y="6126163"/>
          <p14:tracePt t="24102" x="1730375" y="6126163"/>
          <p14:tracePt t="24111" x="1714500" y="6126163"/>
          <p14:tracePt t="24126" x="1698625" y="6126163"/>
          <p14:tracePt t="24134" x="1684338" y="6111875"/>
          <p14:tracePt t="24158" x="1676400" y="6111875"/>
          <p14:tracePt t="24166" x="1660525" y="6111875"/>
          <p14:tracePt t="24182" x="1646238" y="6096000"/>
          <p14:tracePt t="24197" x="1630363" y="6096000"/>
          <p14:tracePt t="24206" x="1630363" y="6080125"/>
          <p14:tracePt t="24213" x="1622425" y="6080125"/>
          <p14:tracePt t="24221" x="1608138" y="6080125"/>
          <p14:tracePt t="24241" x="1592263" y="6065838"/>
          <p14:tracePt t="24261" x="1592263" y="6057900"/>
          <p14:tracePt t="24269" x="1577975" y="6057900"/>
          <p14:tracePt t="24339" x="1577975" y="6042025"/>
          <p14:tracePt t="24474" x="1592263" y="6042025"/>
          <p14:tracePt t="24529" x="1608138" y="6042025"/>
          <p14:tracePt t="24544" x="1622425" y="6042025"/>
          <p14:tracePt t="24560" x="1630363" y="6042025"/>
          <p14:tracePt t="24576" x="1646238" y="6042025"/>
          <p14:tracePt t="24600" x="1660525" y="6042025"/>
          <p14:tracePt t="24813" x="1676400" y="6042025"/>
          <p14:tracePt t="24829" x="1684338" y="6042025"/>
          <p14:tracePt t="24845" x="1698625" y="6042025"/>
          <p14:tracePt t="24852" x="1714500" y="6042025"/>
          <p14:tracePt t="24860" x="1730375" y="6042025"/>
          <p14:tracePt t="24869" x="1744663" y="6042025"/>
          <p14:tracePt t="24876" x="1752600" y="6042025"/>
          <p14:tracePt t="24884" x="1768475" y="6042025"/>
          <p14:tracePt t="24892" x="1782763" y="6042025"/>
          <p14:tracePt t="24900" x="1798638" y="6042025"/>
          <p14:tracePt t="24908" x="1812925" y="6042025"/>
          <p14:tracePt t="24917" x="1820863" y="6042025"/>
          <p14:tracePt t="24924" x="1836738" y="6042025"/>
          <p14:tracePt t="24931" x="1866900" y="6042025"/>
          <p14:tracePt t="24947" x="1874838" y="6042025"/>
          <p14:tracePt t="24955" x="1905000" y="6042025"/>
          <p14:tracePt t="24963" x="1920875" y="6042025"/>
          <p14:tracePt t="24971" x="1935163" y="6042025"/>
          <p14:tracePt t="24979" x="1943100" y="6042025"/>
          <p14:tracePt t="24987" x="1958975" y="6042025"/>
          <p14:tracePt t="24995" x="1973263" y="6042025"/>
          <p14:tracePt t="25002" x="1989138" y="6042025"/>
          <p14:tracePt t="25018" x="2003425" y="6042025"/>
          <p14:tracePt t="25026" x="2011363" y="6042025"/>
          <p14:tracePt t="25042" x="2027238" y="6042025"/>
          <p14:tracePt t="25050" x="2041525" y="6042025"/>
          <p14:tracePt t="25058" x="2057400" y="6042025"/>
          <p14:tracePt t="25074" x="2065338" y="6042025"/>
          <p14:tracePt t="25090" x="2079625" y="6042025"/>
          <p14:tracePt t="25100" x="2095500" y="6042025"/>
          <p14:tracePt t="25113" x="2111375" y="6042025"/>
          <p14:tracePt t="25129" x="2125663" y="6042025"/>
          <p14:tracePt t="25144" x="2133600" y="6042025"/>
          <p14:tracePt t="25168" x="2149475" y="6042025"/>
          <p14:tracePt t="25176" x="2163763" y="6042025"/>
          <p14:tracePt t="25200" x="2179638" y="6042025"/>
          <p14:tracePt t="25208" x="2193925" y="6042025"/>
          <p14:tracePt t="25239" x="2201863" y="6042025"/>
          <p14:tracePt t="25279" x="2217738" y="6042025"/>
          <p14:tracePt t="25318" x="2232025" y="6042025"/>
          <p14:tracePt t="25334" x="2247900" y="6042025"/>
          <p14:tracePt t="25358" x="2255838" y="6042025"/>
          <p14:tracePt t="25382" x="2270125" y="6042025"/>
          <p14:tracePt t="25421" x="2286000" y="6042025"/>
          <p14:tracePt t="25444" x="2301875" y="6042025"/>
          <p14:tracePt t="25452" x="2316163" y="6057900"/>
          <p14:tracePt t="25468" x="2324100" y="6057900"/>
          <p14:tracePt t="25484" x="2339975" y="6057900"/>
          <p14:tracePt t="25500" x="2354263" y="6057900"/>
          <p14:tracePt t="25508" x="2370138" y="6057900"/>
          <p14:tracePt t="25523" x="2384425" y="6057900"/>
          <p14:tracePt t="25539" x="2392363" y="6057900"/>
          <p14:tracePt t="25551" x="2408238" y="6057900"/>
          <p14:tracePt t="25556" x="2422525" y="6057900"/>
          <p14:tracePt t="25563" x="2438400" y="6057900"/>
          <p14:tracePt t="25571" x="2446338" y="6057900"/>
          <p14:tracePt t="25579" x="2460625" y="6057900"/>
          <p14:tracePt t="25586" x="2476500" y="6057900"/>
          <p14:tracePt t="25595" x="2492375" y="6057900"/>
          <p14:tracePt t="25610" x="2506663" y="6065838"/>
          <p14:tracePt t="25618" x="2514600" y="6065838"/>
          <p14:tracePt t="25626" x="2530475" y="6065838"/>
          <p14:tracePt t="25634" x="2544763" y="6065838"/>
          <p14:tracePt t="25642" x="2560638" y="6065838"/>
          <p14:tracePt t="25650" x="2574925" y="6065838"/>
          <p14:tracePt t="25658" x="2582863" y="6065838"/>
          <p14:tracePt t="25666" x="2598738" y="6065838"/>
          <p14:tracePt t="25674" x="2613025" y="6065838"/>
          <p14:tracePt t="25681" x="2628900" y="6065838"/>
          <p14:tracePt t="25689" x="2636838" y="6065838"/>
          <p14:tracePt t="25701" x="2651125" y="6065838"/>
          <p14:tracePt t="25706" x="2667000" y="6065838"/>
          <p14:tracePt t="25721" x="2682875" y="6065838"/>
          <p14:tracePt t="25728" x="2697163" y="6065838"/>
          <p14:tracePt t="25737" x="2705100" y="6065838"/>
          <p14:tracePt t="25744" x="2720975" y="6065838"/>
          <p14:tracePt t="25752" x="2735263" y="6065838"/>
          <p14:tracePt t="25768" x="2751138" y="6065838"/>
          <p14:tracePt t="25776" x="2765425" y="6065838"/>
          <p14:tracePt t="25784" x="2773363" y="6065838"/>
          <p14:tracePt t="25800" x="2789238" y="6065838"/>
          <p14:tracePt t="25808" x="2803525" y="6065838"/>
          <p14:tracePt t="25823" x="2819400" y="6065838"/>
          <p14:tracePt t="25839" x="2827338" y="6065838"/>
          <p14:tracePt t="25856" x="2841625" y="6065838"/>
          <p14:tracePt t="25871" x="2857500" y="6065838"/>
          <p14:tracePt t="25887" x="2873375" y="6080125"/>
          <p14:tracePt t="25894" x="2887663" y="6080125"/>
          <p14:tracePt t="25903" x="2895600" y="6080125"/>
          <p14:tracePt t="25918" x="2911475" y="6080125"/>
          <p14:tracePt t="25935" x="2925763" y="6080125"/>
          <p14:tracePt t="25942" x="2941638" y="6080125"/>
          <p14:tracePt t="25966" x="2955925" y="6080125"/>
          <p14:tracePt t="25981" x="2963863" y="6080125"/>
          <p14:tracePt t="25997" x="2979738" y="6080125"/>
          <p14:tracePt t="26013" x="2994025" y="6080125"/>
          <p14:tracePt t="26029" x="3009900" y="6080125"/>
          <p14:tracePt t="26036" x="3017838" y="6080125"/>
          <p14:tracePt t="26060" x="3032125" y="6080125"/>
          <p14:tracePt t="26076" x="3048000" y="6080125"/>
          <p14:tracePt t="26100" x="3063875" y="6080125"/>
          <p14:tracePt t="26116" x="3078163" y="6080125"/>
          <p14:tracePt t="26131" x="3086100" y="6080125"/>
          <p14:tracePt t="26147" x="3101975" y="6080125"/>
          <p14:tracePt t="26171" x="3116263" y="6080125"/>
          <p14:tracePt t="26179" x="3116263" y="6065838"/>
          <p14:tracePt t="26194" x="3132138" y="6065838"/>
          <p14:tracePt t="26677" x="3146425" y="6065838"/>
          <p14:tracePt t="26707" x="3154363" y="6065838"/>
          <p14:tracePt t="26747" x="3170238" y="6065838"/>
          <p14:tracePt t="27939" x="3170238" y="6080125"/>
          <p14:tracePt t="27947" x="3170238" y="6096000"/>
          <p14:tracePt t="27955" x="3170238" y="6111875"/>
          <p14:tracePt t="27966" x="3170238" y="6126163"/>
          <p14:tracePt t="27972" x="3170238" y="6134100"/>
          <p14:tracePt t="27978" x="3170238" y="6149975"/>
          <p14:tracePt t="27994" x="3154363" y="6164263"/>
          <p14:tracePt t="28010" x="3154363" y="6180138"/>
          <p14:tracePt t="28018" x="3146425" y="6180138"/>
          <p14:tracePt t="28026" x="3132138" y="6194425"/>
          <p14:tracePt t="28034" x="3132138" y="6202363"/>
          <p14:tracePt t="28042" x="3116263" y="6218238"/>
          <p14:tracePt t="28049" x="3101975" y="6232525"/>
          <p14:tracePt t="28058" x="3086100" y="6248400"/>
          <p14:tracePt t="28065" x="3078163" y="6256338"/>
          <p14:tracePt t="28073" x="3063875" y="6270625"/>
          <p14:tracePt t="28081" x="3048000" y="6286500"/>
          <p14:tracePt t="28089" x="3032125" y="6302375"/>
          <p14:tracePt t="28097" x="3017838" y="6316663"/>
          <p14:tracePt t="28105" x="3009900" y="6324600"/>
          <p14:tracePt t="28113" x="2994025" y="6340475"/>
          <p14:tracePt t="28129" x="2979738" y="6354763"/>
          <p14:tracePt t="28144" x="2963863" y="6370638"/>
          <p14:tracePt t="28168" x="2955925" y="6370638"/>
          <p14:tracePt t="28176" x="2955925" y="6384925"/>
          <p14:tracePt t="28199" x="2941638" y="6384925"/>
          <p14:tracePt t="28239" x="2925763" y="6384925"/>
          <p14:tracePt t="28286" x="2911475" y="6384925"/>
          <p14:tracePt t="28476" x="2895600" y="6384925"/>
          <p14:tracePt t="28508" x="2887663" y="6384925"/>
          <p14:tracePt t="28523" x="2873375" y="6384925"/>
          <p14:tracePt t="28547" x="2873375" y="6370638"/>
          <p14:tracePt t="28555" x="2857500" y="6370638"/>
          <p14:tracePt t="28602" x="2841625" y="6370638"/>
          <p14:tracePt t="29605" x="2827338" y="6370638"/>
          <p14:tracePt t="29731" x="2819400" y="6370638"/>
          <p14:tracePt t="29889" x="2827338" y="6370638"/>
          <p14:tracePt t="29936" x="2841625" y="6370638"/>
          <p14:tracePt t="29952" x="2857500" y="6370638"/>
          <p14:tracePt t="29960" x="2873375" y="6370638"/>
          <p14:tracePt t="29968" x="2887663" y="6370638"/>
          <p14:tracePt t="29976" x="2895600" y="6370638"/>
          <p14:tracePt t="29983" x="2925763" y="6370638"/>
          <p14:tracePt t="29992" x="2941638" y="6370638"/>
          <p14:tracePt t="29999" x="2963863" y="6370638"/>
          <p14:tracePt t="30008" x="2994025" y="6354763"/>
          <p14:tracePt t="30015" x="3009900" y="6354763"/>
          <p14:tracePt t="30023" x="3032125" y="6354763"/>
          <p14:tracePt t="30031" x="3048000" y="6354763"/>
          <p14:tracePt t="30039" x="3078163" y="6354763"/>
          <p14:tracePt t="30047" x="3086100" y="6354763"/>
          <p14:tracePt t="30055" x="3116263" y="6354763"/>
          <p14:tracePt t="30063" x="3132138" y="6354763"/>
          <p14:tracePt t="30071" x="3146425" y="6354763"/>
          <p14:tracePt t="30078" x="3170238" y="6354763"/>
          <p14:tracePt t="30086" x="3184525" y="6354763"/>
          <p14:tracePt t="30094" x="3200400" y="6354763"/>
          <p14:tracePt t="30102" x="3208338" y="6354763"/>
          <p14:tracePt t="30110" x="3238500" y="6354763"/>
          <p14:tracePt t="30118" x="3254375" y="6354763"/>
          <p14:tracePt t="30126" x="3276600" y="6354763"/>
          <p14:tracePt t="30133" x="3292475" y="6340475"/>
          <p14:tracePt t="30142" x="3306763" y="6340475"/>
          <p14:tracePt t="30150" x="3322638" y="6340475"/>
          <p14:tracePt t="30159" x="3344863" y="6340475"/>
          <p14:tracePt t="30165" x="3360738" y="6340475"/>
          <p14:tracePt t="30175" x="3375025" y="6340475"/>
          <p14:tracePt t="30181" x="3390900" y="6340475"/>
          <p14:tracePt t="30192" x="3413125" y="6340475"/>
          <p14:tracePt t="30197" x="3429000" y="6340475"/>
          <p14:tracePt t="30208" x="3444875" y="6340475"/>
          <p14:tracePt t="30213" x="3459163" y="6340475"/>
          <p14:tracePt t="30225" x="3467100" y="6340475"/>
          <p14:tracePt t="30229" x="3482975" y="6340475"/>
          <p14:tracePt t="30242" x="3497263" y="6340475"/>
          <p14:tracePt t="30246" x="3513138" y="6340475"/>
          <p14:tracePt t="30259" x="3527425" y="6340475"/>
          <p14:tracePt t="30262" x="3535363" y="6340475"/>
          <p14:tracePt t="30278" x="3551238" y="6340475"/>
          <p14:tracePt t="30284" x="3565525" y="6340475"/>
          <p14:tracePt t="30292" x="3589338" y="6340475"/>
          <p14:tracePt t="30299" x="3603625" y="6324600"/>
          <p14:tracePt t="30308" x="3619500" y="6324600"/>
          <p14:tracePt t="30315" x="3635375" y="6324600"/>
          <p14:tracePt t="30325" x="3657600" y="6324600"/>
          <p14:tracePt t="30331" x="3673475" y="6324600"/>
          <p14:tracePt t="30342" x="3703638" y="6324600"/>
          <p14:tracePt t="30347" x="3725863" y="6324600"/>
          <p14:tracePt t="30358" x="3756025" y="6324600"/>
          <p14:tracePt t="30362" x="3779838" y="6316663"/>
          <p14:tracePt t="30375" x="3794125" y="6316663"/>
          <p14:tracePt t="30378" x="3825875" y="6316663"/>
          <p14:tracePt t="30392" x="3848100" y="6316663"/>
          <p14:tracePt t="30394" x="3863975" y="6316663"/>
          <p14:tracePt t="30408" x="3894138" y="6316663"/>
          <p14:tracePt t="30411" x="3916363" y="6316663"/>
          <p14:tracePt t="30427" x="3962400" y="6316663"/>
          <p14:tracePt t="30433" x="3970338" y="6316663"/>
          <p14:tracePt t="30443" x="4000500" y="6316663"/>
          <p14:tracePt t="30449" x="4016375" y="6302375"/>
          <p14:tracePt t="30458" x="4038600" y="6302375"/>
          <p14:tracePt t="30465" x="4068763" y="6302375"/>
          <p14:tracePt t="30475" x="4084638" y="6302375"/>
          <p14:tracePt t="30481" x="4106863" y="6302375"/>
          <p14:tracePt t="30491" x="4137025" y="6286500"/>
          <p14:tracePt t="30497" x="4160838" y="6286500"/>
          <p14:tracePt t="30508" x="4175125" y="6286500"/>
          <p14:tracePt t="30512" x="4206875" y="6286500"/>
          <p14:tracePt t="30525" x="4221163" y="6286500"/>
          <p14:tracePt t="30528" x="4244975" y="6286500"/>
          <p14:tracePt t="30544" x="4259263" y="6270625"/>
          <p14:tracePt t="30552" x="4289425" y="6270625"/>
          <p14:tracePt t="30560" x="4297363" y="6270625"/>
          <p14:tracePt t="30568" x="4313238" y="6270625"/>
          <p14:tracePt t="30575" x="4327525" y="6270625"/>
          <p14:tracePt t="30583" x="4343400" y="6270625"/>
          <p14:tracePt t="30592" x="4351338" y="6270625"/>
          <p14:tracePt t="30599" x="4365625" y="6270625"/>
          <p14:tracePt t="30609" x="4381500" y="6270625"/>
          <p14:tracePt t="30625" x="4397375" y="6270625"/>
          <p14:tracePt t="30631" x="4411663" y="6270625"/>
          <p14:tracePt t="30647" x="4419600" y="6270625"/>
          <p14:tracePt t="30654" x="4435475" y="6270625"/>
          <p14:tracePt t="30663" x="4449763" y="6270625"/>
          <p14:tracePt t="30678" x="4465638" y="6270625"/>
          <p14:tracePt t="30686" x="4479925" y="6270625"/>
          <p14:tracePt t="30694" x="4487863" y="6270625"/>
          <p14:tracePt t="30710" x="4503738" y="6270625"/>
          <p14:tracePt t="30718" x="4533900" y="6270625"/>
          <p14:tracePt t="30725" x="4541838" y="6270625"/>
          <p14:tracePt t="30733" x="4556125" y="6270625"/>
          <p14:tracePt t="30742" x="4572000" y="6270625"/>
          <p14:tracePt t="30749" x="4587875" y="6270625"/>
          <p14:tracePt t="30758" x="4602163" y="6270625"/>
          <p14:tracePt t="30765" x="4610100" y="6270625"/>
          <p14:tracePt t="30773" x="4625975" y="6270625"/>
          <p14:tracePt t="30792" x="4640263" y="6270625"/>
          <p14:tracePt t="30804" x="4656138" y="6270625"/>
          <p14:tracePt t="30836" x="4670425" y="6270625"/>
          <p14:tracePt t="30986" x="4678363" y="6270625"/>
          <p14:tracePt t="31002" x="4678363" y="6286500"/>
          <p14:tracePt t="31018" x="4694238" y="6286500"/>
          <p14:tracePt t="31049" x="4708525" y="6286500"/>
          <p14:tracePt t="31089" x="4724400" y="6286500"/>
          <p14:tracePt t="31570" x="4746625" y="6286500"/>
          <p14:tracePt t="31578" x="4778375" y="6286500"/>
          <p14:tracePt t="31586" x="4816475" y="6286500"/>
          <p14:tracePt t="31594" x="4860925" y="6286500"/>
          <p14:tracePt t="31602" x="4899025" y="6286500"/>
          <p14:tracePt t="31610" x="4922838" y="6286500"/>
          <p14:tracePt t="31617" x="4968875" y="6286500"/>
          <p14:tracePt t="31625" x="5021263" y="6286500"/>
          <p14:tracePt t="31634" x="5051425" y="6286500"/>
          <p14:tracePt t="31641" x="5075238" y="6286500"/>
          <p14:tracePt t="31649" x="5113338" y="6302375"/>
          <p14:tracePt t="31657" x="5143500" y="6302375"/>
          <p14:tracePt t="31666" x="5159375" y="6302375"/>
          <p14:tracePt t="31673" x="5173663" y="6302375"/>
          <p14:tracePt t="31682" x="5181600" y="6302375"/>
          <p14:tracePt t="31689" x="5211763" y="6316663"/>
          <p14:tracePt t="31699" x="5227638" y="6316663"/>
          <p14:tracePt t="31712" x="5241925" y="6316663"/>
          <p14:tracePt t="31744" x="5249863" y="6316663"/>
          <p14:tracePt t="31768" x="5265738" y="6316663"/>
          <p14:tracePt t="32075" x="5249863" y="6316663"/>
          <p14:tracePt t="32099" x="5241925" y="6316663"/>
          <p14:tracePt t="32123" x="5227638" y="6316663"/>
          <p14:tracePt t="32171" x="5211763" y="6316663"/>
          <p14:tracePt t="32225" x="5197475" y="6316663"/>
          <p14:tracePt t="32297" x="5197475" y="6302375"/>
          <p14:tracePt t="32841" x="5181600" y="6302375"/>
          <p14:tracePt t="32864" x="5173663" y="6302375"/>
          <p14:tracePt t="32905" x="5159375" y="6302375"/>
          <p14:tracePt t="33007" x="5143500" y="6302375"/>
          <p14:tracePt t="33299" x="5159375" y="6302375"/>
          <p14:tracePt t="33362" x="5173663" y="6302375"/>
          <p14:tracePt t="33749" x="5181600" y="6302375"/>
          <p14:tracePt t="33756" x="5227638" y="6302375"/>
          <p14:tracePt t="33764" x="5265738" y="6302375"/>
          <p14:tracePt t="33773" x="5303838" y="6302375"/>
          <p14:tracePt t="33780" x="5349875" y="6302375"/>
          <p14:tracePt t="33788" x="5418138" y="6302375"/>
          <p14:tracePt t="33796" x="5456238" y="6302375"/>
          <p14:tracePt t="33804" x="5508625" y="6302375"/>
          <p14:tracePt t="33812" x="5578475" y="6302375"/>
          <p14:tracePt t="33820" x="5608638" y="6302375"/>
          <p14:tracePt t="33828" x="5646738" y="6302375"/>
          <p14:tracePt t="33836" x="5699125" y="6316663"/>
          <p14:tracePt t="33844" x="5730875" y="6316663"/>
          <p14:tracePt t="33851" x="5768975" y="6324600"/>
          <p14:tracePt t="33859" x="5799138" y="6324600"/>
          <p14:tracePt t="33868" x="5813425" y="6324600"/>
          <p14:tracePt t="33875" x="5837238" y="6340475"/>
          <p14:tracePt t="33884" x="5851525" y="6340475"/>
          <p14:tracePt t="33899" x="5867400" y="6340475"/>
          <p14:tracePt t="33915" x="5875338" y="6340475"/>
          <p14:tracePt t="33938" x="5889625" y="6340475"/>
          <p14:tracePt t="33954" x="5905500" y="6340475"/>
          <p14:tracePt t="33970" x="5921375" y="6340475"/>
          <p14:tracePt t="33986" x="5935663" y="6340475"/>
          <p14:tracePt t="34009" x="5943600" y="6340475"/>
          <p14:tracePt t="34025" x="5959475" y="6340475"/>
          <p14:tracePt t="34049" x="5973763" y="6340475"/>
          <p14:tracePt t="34072" x="5989638" y="6340475"/>
          <p14:tracePt t="34088" x="6003925" y="6340475"/>
          <p14:tracePt t="34104" x="6011863" y="6340475"/>
          <p14:tracePt t="34120" x="6027738" y="6340475"/>
          <p14:tracePt t="34128" x="6042025" y="6340475"/>
          <p14:tracePt t="34143" x="6057900" y="6340475"/>
          <p14:tracePt t="34159" x="6065838" y="6340475"/>
          <p14:tracePt t="34176" x="6080125" y="6340475"/>
          <p14:tracePt t="34191" x="6096000" y="6340475"/>
          <p14:tracePt t="34222" x="6111875" y="6340475"/>
          <p14:tracePt t="34515" x="6096000" y="6340475"/>
          <p14:tracePt t="35123" x="6111875" y="6340475"/>
          <p14:tracePt t="35130" x="6134100" y="6340475"/>
          <p14:tracePt t="35140" x="6149975" y="6340475"/>
          <p14:tracePt t="35146" x="6194425" y="6340475"/>
          <p14:tracePt t="35154" x="6232525" y="6340475"/>
          <p14:tracePt t="35162" x="6270625" y="6340475"/>
          <p14:tracePt t="35173" x="6324600" y="6340475"/>
          <p14:tracePt t="35179" x="6370638" y="6340475"/>
          <p14:tracePt t="35186" x="6408738" y="6324600"/>
          <p14:tracePt t="35194" x="6461125" y="6324600"/>
          <p14:tracePt t="35201" x="6492875" y="6324600"/>
          <p14:tracePt t="35209" x="6530975" y="6324600"/>
          <p14:tracePt t="35217" x="6583363" y="6316663"/>
          <p14:tracePt t="35226" x="6613525" y="6316663"/>
          <p14:tracePt t="35233" x="6637338" y="6316663"/>
          <p14:tracePt t="35243" x="6683375" y="6316663"/>
          <p14:tracePt t="35249" x="6721475" y="6316663"/>
          <p14:tracePt t="35259" x="6751638" y="6302375"/>
          <p14:tracePt t="35264" x="6773863" y="6302375"/>
          <p14:tracePt t="35275" x="6804025" y="6302375"/>
          <p14:tracePt t="35280" x="6827838" y="6302375"/>
          <p14:tracePt t="35292" x="6858000" y="6302375"/>
          <p14:tracePt t="35296" x="6873875" y="6302375"/>
          <p14:tracePt t="35309" x="6896100" y="6302375"/>
          <p14:tracePt t="35312" x="6911975" y="6302375"/>
          <p14:tracePt t="35325" x="6942138" y="6302375"/>
          <p14:tracePt t="35328" x="6956425" y="6302375"/>
          <p14:tracePt t="35342" x="6980238" y="6302375"/>
          <p14:tracePt t="35345" x="6994525" y="6302375"/>
          <p14:tracePt t="35360" x="7010400" y="6302375"/>
          <p14:tracePt t="35361" x="7018338" y="6302375"/>
          <p14:tracePt t="35367" x="7032625" y="6302375"/>
          <p14:tracePt t="35383" x="7048500" y="6302375"/>
          <p14:tracePt t="35392" x="7064375" y="6302375"/>
          <p14:tracePt t="35399" x="7078663" y="6302375"/>
          <p14:tracePt t="35406" x="7078663" y="6286500"/>
          <p14:tracePt t="35414" x="7086600" y="6286500"/>
          <p14:tracePt t="35446" x="7102475" y="6286500"/>
          <p14:tracePt t="35462" x="7116763" y="6286500"/>
          <p14:tracePt t="35485" x="7132638" y="6286500"/>
          <p14:tracePt t="35510" x="7146925" y="6286500"/>
          <p14:tracePt t="35526" x="7154863" y="6286500"/>
          <p14:tracePt t="35557" x="7170738" y="6286500"/>
          <p14:tracePt t="35739" x="7185025" y="6286500"/>
          <p14:tracePt t="35770" x="7200900" y="6286500"/>
          <p14:tracePt t="35778" x="7208838" y="6286500"/>
          <p14:tracePt t="35786" x="7223125" y="6286500"/>
          <p14:tracePt t="35793" x="7254875" y="6286500"/>
          <p14:tracePt t="35801" x="7277100" y="6286500"/>
          <p14:tracePt t="35809" x="7307263" y="6286500"/>
          <p14:tracePt t="35817" x="7337425" y="6286500"/>
          <p14:tracePt t="35825" x="7361238" y="6286500"/>
          <p14:tracePt t="35833" x="7391400" y="6286500"/>
          <p14:tracePt t="35841" x="7429500" y="6286500"/>
          <p14:tracePt t="35850" x="7467600" y="6286500"/>
          <p14:tracePt t="35857" x="7497763" y="6286500"/>
          <p14:tracePt t="35864" x="7527925" y="6286500"/>
          <p14:tracePt t="35872" x="7566025" y="6286500"/>
          <p14:tracePt t="35880" x="7589838" y="6286500"/>
          <p14:tracePt t="35888" x="7620000" y="6286500"/>
          <p14:tracePt t="35896" x="7650163" y="6286500"/>
          <p14:tracePt t="35904" x="7673975" y="6286500"/>
          <p14:tracePt t="35912" x="7688263" y="6286500"/>
          <p14:tracePt t="35920" x="7718425" y="6286500"/>
          <p14:tracePt t="35928" x="7726363" y="6286500"/>
          <p14:tracePt t="35935" x="7742238" y="6286500"/>
          <p14:tracePt t="35943" x="7756525" y="6286500"/>
          <p14:tracePt t="35951" x="7780338" y="6286500"/>
          <p14:tracePt t="35959" x="7794625" y="6286500"/>
          <p14:tracePt t="35975" x="7810500" y="6286500"/>
          <p14:tracePt t="35991" x="7826375" y="6286500"/>
          <p14:tracePt t="36006" x="7840663" y="6286500"/>
          <p14:tracePt t="36030" x="7848600" y="6286500"/>
          <p14:tracePt t="36062" x="7864475" y="6286500"/>
          <p14:tracePt t="36077" x="7878763" y="6286500"/>
          <p14:tracePt t="36093" x="7894638" y="6286500"/>
          <p14:tracePt t="36101" x="7908925" y="6286500"/>
          <p14:tracePt t="36117" x="7916863" y="6286500"/>
          <p14:tracePt t="36133" x="7932738" y="6286500"/>
          <p14:tracePt t="36150" x="7947025" y="6286500"/>
          <p14:tracePt t="36156" x="7962900" y="6286500"/>
          <p14:tracePt t="36172" x="7970838" y="6286500"/>
          <p14:tracePt t="36189" x="7985125" y="6286500"/>
          <p14:tracePt t="36204" x="8001000" y="6286500"/>
          <p14:tracePt t="36220" x="8016875" y="6286500"/>
          <p14:tracePt t="36235" x="8031163" y="6302375"/>
          <p14:tracePt t="36267" x="8039100" y="6302375"/>
          <p14:tracePt t="39409" x="8054975" y="6302375"/>
          <p14:tracePt t="39416" x="8069263" y="6302375"/>
          <p14:tracePt t="39425" x="8085138" y="6302375"/>
          <p14:tracePt t="39433" x="8099425" y="6286500"/>
          <p14:tracePt t="39441" x="8107363" y="6286500"/>
          <p14:tracePt t="39448" x="8137525" y="6286500"/>
          <p14:tracePt t="39456" x="8153400" y="6270625"/>
          <p14:tracePt t="39464" x="8161338" y="6270625"/>
          <p14:tracePt t="39471" x="8191500" y="6256338"/>
          <p14:tracePt t="39479" x="8221663" y="6248400"/>
          <p14:tracePt t="39487" x="8229600" y="6248400"/>
          <p14:tracePt t="39495" x="8259763" y="6232525"/>
          <p14:tracePt t="39504" x="8289925" y="6232525"/>
          <p14:tracePt t="39511" x="8297863" y="6218238"/>
          <p14:tracePt t="39520" x="8343900" y="6202363"/>
          <p14:tracePt t="40925" x="8343900" y="6194425"/>
          <p14:tracePt t="40932" x="8343900" y="6080125"/>
          <p14:tracePt t="40941" x="8366125" y="5989638"/>
          <p14:tracePt t="40948" x="8412163" y="5875338"/>
          <p14:tracePt t="40957" x="8450263" y="5783263"/>
          <p14:tracePt t="40964" x="8504238" y="5684838"/>
          <p14:tracePt t="40972" x="8542338" y="5592763"/>
          <p14:tracePt t="40979" x="8588375" y="5508625"/>
          <p14:tracePt t="40987" x="8640763" y="5440363"/>
          <p14:tracePt t="40995" x="8724900" y="5303838"/>
          <p14:tracePt t="41003" x="8801100" y="5197475"/>
          <p14:tracePt t="41011" x="8861425" y="5105400"/>
          <p14:tracePt t="41019" x="8885238" y="5089525"/>
          <p14:tracePt t="41028" x="8923338" y="5037138"/>
          <p14:tracePt t="41035" x="8953500" y="4991100"/>
          <p14:tracePt t="41044" x="8983663" y="4983163"/>
          <p14:tracePt t="41050" x="8991600" y="4953000"/>
          <p14:tracePt t="41060" x="9007475" y="4937125"/>
          <p14:tracePt t="41074" x="9021763" y="4937125"/>
          <p14:tracePt t="41082" x="9021763" y="4922838"/>
          <p14:tracePt t="41121" x="9037638" y="4922838"/>
          <p14:tracePt t="41137" x="9059863" y="4922838"/>
          <p14:tracePt t="41145" x="9075738" y="4922838"/>
          <p14:tracePt t="41153" x="9113838" y="4937125"/>
        </p14:tracePtLst>
      </p14:laserTraceLst>
    </p:ext>
  </p:extLst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983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528"/>
    </mc:Choice>
    <mc:Fallback xmlns="">
      <p:transition spd="slow" advTm="29528"/>
    </mc:Fallback>
  </mc:AlternateContent>
  <p:extLst>
    <p:ext uri="{3A86A75C-4F4B-4683-9AE1-C65F6400EC91}">
      <p14:laserTraceLst xmlns:p14="http://schemas.microsoft.com/office/powerpoint/2010/main">
        <p14:tracePtLst>
          <p14:tracePt t="1216" x="9051925" y="5089525"/>
          <p14:tracePt t="1223" x="8793163" y="5006975"/>
          <p14:tracePt t="1229" x="8572500" y="4953000"/>
          <p14:tracePt t="1239" x="8275638" y="4860925"/>
          <p14:tracePt t="1245" x="7932738" y="4778375"/>
          <p14:tracePt t="1253" x="7527925" y="4678363"/>
          <p14:tracePt t="1261" x="7132638" y="4572000"/>
          <p14:tracePt t="1269" x="6705600" y="4449763"/>
          <p14:tracePt t="1276" x="6545263" y="4411663"/>
          <p14:tracePt t="1284" x="6218238" y="4289425"/>
          <p14:tracePt t="1293" x="6111875" y="4229100"/>
          <p14:tracePt t="1300" x="5889625" y="4152900"/>
          <p14:tracePt t="1308" x="5730875" y="4084638"/>
          <p14:tracePt t="1316" x="5699125" y="4068763"/>
          <p14:tracePt t="1324" x="5622925" y="4016375"/>
          <p14:tracePt t="1333" x="5562600" y="3984625"/>
          <p14:tracePt t="1340" x="5540375" y="3970338"/>
          <p14:tracePt t="1349" x="5524500" y="3970338"/>
          <p14:tracePt t="2808" x="5508625" y="3970338"/>
          <p14:tracePt t="2839" x="5508625" y="3962400"/>
          <p14:tracePt t="2849" x="5494338" y="3962400"/>
          <p14:tracePt t="2864" x="5486400" y="3962400"/>
          <p14:tracePt t="2895" x="5470525" y="3962400"/>
          <p14:tracePt t="3061" x="5456238" y="3946525"/>
          <p14:tracePt t="3068" x="5440363" y="3946525"/>
          <p14:tracePt t="3084" x="5418138" y="3932238"/>
          <p14:tracePt t="3092" x="5402263" y="3916363"/>
          <p14:tracePt t="3100" x="5387975" y="3916363"/>
          <p14:tracePt t="3108" x="5364163" y="3908425"/>
          <p14:tracePt t="3116" x="5349875" y="3894138"/>
          <p14:tracePt t="3123" x="5303838" y="3878263"/>
          <p14:tracePt t="3132" x="5280025" y="3863975"/>
          <p14:tracePt t="3139" x="5249863" y="3848100"/>
          <p14:tracePt t="3148" x="5241925" y="3840163"/>
          <p14:tracePt t="3155" x="5211763" y="3825875"/>
          <p14:tracePt t="3163" x="5173663" y="3810000"/>
          <p14:tracePt t="3171" x="5159375" y="3794125"/>
          <p14:tracePt t="3182" x="5127625" y="3779838"/>
          <p14:tracePt t="3187" x="5105400" y="3779838"/>
          <p14:tracePt t="3195" x="5075238" y="3771900"/>
          <p14:tracePt t="3203" x="5051425" y="3756025"/>
          <p14:tracePt t="3210" x="5021263" y="3741738"/>
          <p14:tracePt t="3218" x="4991100" y="3725863"/>
          <p14:tracePt t="3226" x="4983163" y="3717925"/>
          <p14:tracePt t="3234" x="4953000" y="3717925"/>
          <p14:tracePt t="3242" x="4922838" y="3703638"/>
          <p14:tracePt t="3250" x="4914900" y="3687763"/>
          <p14:tracePt t="3258" x="4884738" y="3673475"/>
          <p14:tracePt t="3266" x="4868863" y="3673475"/>
          <p14:tracePt t="3274" x="4860925" y="3657600"/>
          <p14:tracePt t="3283" x="4846638" y="3649663"/>
          <p14:tracePt t="3289" x="4830763" y="3649663"/>
          <p14:tracePt t="3298" x="4816475" y="3649663"/>
          <p14:tracePt t="3305" x="4800600" y="3635375"/>
          <p14:tracePt t="3329" x="4792663" y="3635375"/>
          <p14:tracePt t="3352" x="4778375" y="3635375"/>
          <p14:tracePt t="3384" x="4778375" y="3619500"/>
          <p14:tracePt t="5263" x="4778375" y="3603625"/>
          <p14:tracePt t="9494" x="4778375" y="3619500"/>
          <p14:tracePt t="9557" x="4778375" y="3635375"/>
          <p14:tracePt t="9573" x="4762500" y="3635375"/>
          <p14:tracePt t="9612" x="4762500" y="3649663"/>
          <p14:tracePt t="9644" x="4746625" y="3657600"/>
          <p14:tracePt t="9675" x="4746625" y="3673475"/>
          <p14:tracePt t="9683" x="4732338" y="3673475"/>
          <p14:tracePt t="9691" x="4732338" y="3687763"/>
          <p14:tracePt t="9707" x="4724400" y="3703638"/>
          <p14:tracePt t="9715" x="4708525" y="3717925"/>
          <p14:tracePt t="9723" x="4708525" y="3725863"/>
          <p14:tracePt t="9730" x="4694238" y="3741738"/>
          <p14:tracePt t="9738" x="4678363" y="3771900"/>
          <p14:tracePt t="9746" x="4670425" y="3794125"/>
          <p14:tracePt t="9754" x="4640263" y="3825875"/>
          <p14:tracePt t="9762" x="4625975" y="3848100"/>
          <p14:tracePt t="9770" x="4610100" y="3894138"/>
          <p14:tracePt t="9778" x="4587875" y="3916363"/>
          <p14:tracePt t="9786" x="4556125" y="3962400"/>
          <p14:tracePt t="9794" x="4533900" y="4000500"/>
          <p14:tracePt t="9802" x="4518025" y="4030663"/>
          <p14:tracePt t="9810" x="4503738" y="4054475"/>
          <p14:tracePt t="9819" x="4479925" y="4084638"/>
          <p14:tracePt t="9826" x="4449763" y="4106863"/>
          <p14:tracePt t="9834" x="4435475" y="4137025"/>
          <p14:tracePt t="9842" x="4419600" y="4152900"/>
          <p14:tracePt t="9849" x="4411663" y="4175125"/>
          <p14:tracePt t="9857" x="4411663" y="4191000"/>
          <p14:tracePt t="9865" x="4397375" y="4191000"/>
          <p14:tracePt t="9873" x="4397375" y="4206875"/>
          <p14:tracePt t="9896" x="4397375" y="4221163"/>
          <p14:tracePt t="10615" x="4381500" y="4221163"/>
          <p14:tracePt t="10622" x="4351338" y="4229100"/>
          <p14:tracePt t="10630" x="4327525" y="4259263"/>
          <p14:tracePt t="10639" x="4297363" y="4289425"/>
          <p14:tracePt t="10646" x="4275138" y="4297363"/>
          <p14:tracePt t="10654" x="4229100" y="4343400"/>
          <p14:tracePt t="10662" x="4175125" y="4351338"/>
          <p14:tracePt t="10670" x="4137025" y="4397375"/>
          <p14:tracePt t="10678" x="4106863" y="4411663"/>
          <p14:tracePt t="10685" x="4084638" y="4419600"/>
          <p14:tracePt t="10693" x="4038600" y="4449763"/>
          <p14:tracePt t="10701" x="3984625" y="4487863"/>
          <p14:tracePt t="10709" x="3970338" y="4503738"/>
          <p14:tracePt t="10718" x="3916363" y="4533900"/>
          <p14:tracePt t="10725" x="3878263" y="4556125"/>
          <p14:tracePt t="10734" x="3848100" y="4587875"/>
          <p14:tracePt t="10741" x="3825875" y="4602163"/>
          <p14:tracePt t="10749" x="3794125" y="4625975"/>
          <p14:tracePt t="10757" x="3771900" y="4640263"/>
          <p14:tracePt t="10765" x="3741738" y="4656138"/>
          <p14:tracePt t="10772" x="3717925" y="4678363"/>
          <p14:tracePt t="10781" x="3687763" y="4678363"/>
          <p14:tracePt t="10788" x="3657600" y="4694238"/>
          <p14:tracePt t="10796" x="3635375" y="4708525"/>
          <p14:tracePt t="10804" x="3603625" y="4724400"/>
          <p14:tracePt t="10812" x="3589338" y="4724400"/>
          <p14:tracePt t="10820" x="3565525" y="4732338"/>
          <p14:tracePt t="10835" x="3535363" y="4732338"/>
          <p14:tracePt t="10844" x="3527425" y="4746625"/>
          <p14:tracePt t="10859" x="3513138" y="4746625"/>
          <p14:tracePt t="10868" x="3497263" y="4746625"/>
          <p14:tracePt t="10875" x="3482975" y="4746625"/>
          <p14:tracePt t="10891" x="3467100" y="4746625"/>
          <p14:tracePt t="10899" x="3459163" y="4746625"/>
          <p14:tracePt t="10907" x="3444875" y="4746625"/>
          <p14:tracePt t="10915" x="3429000" y="4762500"/>
          <p14:tracePt t="10922" x="3413125" y="4762500"/>
          <p14:tracePt t="10931" x="3398838" y="4762500"/>
          <p14:tracePt t="10938" x="3375025" y="4762500"/>
          <p14:tracePt t="10946" x="3360738" y="4762500"/>
          <p14:tracePt t="10954" x="3336925" y="4778375"/>
          <p14:tracePt t="10962" x="3322638" y="4778375"/>
          <p14:tracePt t="10970" x="3306763" y="4778375"/>
          <p14:tracePt t="10978" x="3276600" y="4778375"/>
          <p14:tracePt t="10986" x="3268663" y="4778375"/>
          <p14:tracePt t="10993" x="3254375" y="4778375"/>
          <p14:tracePt t="11001" x="3222625" y="4778375"/>
          <p14:tracePt t="11009" x="3208338" y="4778375"/>
          <p14:tracePt t="11018" x="3200400" y="4778375"/>
          <p14:tracePt t="11025" x="3184525" y="4778375"/>
          <p14:tracePt t="11035" x="3154363" y="4778375"/>
          <p14:tracePt t="11041" x="3146425" y="4778375"/>
          <p14:tracePt t="11051" x="3132138" y="4778375"/>
          <p14:tracePt t="11057" x="3101975" y="4778375"/>
          <p14:tracePt t="11067" x="3086100" y="4778375"/>
          <p14:tracePt t="11072" x="3078163" y="4778375"/>
          <p14:tracePt t="11084" x="3048000" y="4778375"/>
          <p14:tracePt t="11088" x="3032125" y="4778375"/>
          <p14:tracePt t="11101" x="3017838" y="4778375"/>
          <p14:tracePt t="11104" x="3009900" y="4778375"/>
          <p14:tracePt t="11118" x="2994025" y="4778375"/>
          <p14:tracePt t="11122" x="2979738" y="4778375"/>
          <p14:tracePt t="11136" x="2963863" y="4778375"/>
          <p14:tracePt t="11137" x="2955925" y="4778375"/>
          <p14:tracePt t="11144" x="2925763" y="4778375"/>
          <p14:tracePt t="11152" x="2911475" y="4778375"/>
          <p14:tracePt t="11159" x="2895600" y="4778375"/>
          <p14:tracePt t="11168" x="2887663" y="4778375"/>
          <p14:tracePt t="11175" x="2873375" y="4778375"/>
          <p14:tracePt t="11184" x="2873375" y="4762500"/>
          <p14:tracePt t="11191" x="2857500" y="4762500"/>
          <p14:tracePt t="11201" x="2841625" y="4762500"/>
          <p14:tracePt t="11207" x="2827338" y="4762500"/>
          <p14:tracePt t="11223" x="2819400" y="4762500"/>
          <p14:tracePt t="11230" x="2803525" y="4762500"/>
          <p14:tracePt t="11238" x="2803525" y="4746625"/>
          <p14:tracePt t="11246" x="2789238" y="4746625"/>
          <p14:tracePt t="11254" x="2773363" y="4746625"/>
          <p14:tracePt t="11270" x="2765425" y="4746625"/>
          <p14:tracePt t="11277" x="2751138" y="4746625"/>
          <p14:tracePt t="11293" x="2735263" y="4746625"/>
          <p14:tracePt t="11309" x="2720975" y="4746625"/>
          <p14:tracePt t="11325" x="2705100" y="4732338"/>
          <p14:tracePt t="11341" x="2697163" y="4732338"/>
          <p14:tracePt t="11357" x="2682875" y="4732338"/>
          <p14:tracePt t="11380" x="2667000" y="4732338"/>
          <p14:tracePt t="11412" x="2651125" y="4732338"/>
          <p14:tracePt t="11752" x="2667000" y="4732338"/>
          <p14:tracePt t="11854" x="2682875" y="4732338"/>
          <p14:tracePt t="11871" x="2697163" y="4732338"/>
          <p14:tracePt t="11885" x="2705100" y="4732338"/>
          <p14:tracePt t="11905" x="2720975" y="4732338"/>
          <p14:tracePt t="11917" x="2735263" y="4732338"/>
          <p14:tracePt t="11925" x="2751138" y="4732338"/>
          <p14:tracePt t="11933" x="2765425" y="4732338"/>
          <p14:tracePt t="11941" x="2773363" y="4746625"/>
          <p14:tracePt t="11949" x="2789238" y="4746625"/>
          <p14:tracePt t="11956" x="2803525" y="4746625"/>
          <p14:tracePt t="11964" x="2819400" y="4746625"/>
          <p14:tracePt t="11972" x="2827338" y="4746625"/>
          <p14:tracePt t="11980" x="2857500" y="4746625"/>
          <p14:tracePt t="11988" x="2887663" y="4746625"/>
          <p14:tracePt t="11996" x="2911475" y="4746625"/>
          <p14:tracePt t="12004" x="2925763" y="4762500"/>
          <p14:tracePt t="12012" x="2955925" y="4762500"/>
          <p14:tracePt t="12021" x="2979738" y="4762500"/>
          <p14:tracePt t="12027" x="2994025" y="4762500"/>
          <p14:tracePt t="12035" x="3017838" y="4762500"/>
          <p14:tracePt t="12043" x="3032125" y="4762500"/>
          <p14:tracePt t="12051" x="3063875" y="4762500"/>
          <p14:tracePt t="12067" x="3086100" y="4762500"/>
          <p14:tracePt t="12075" x="3101975" y="4762500"/>
          <p14:tracePt t="12083" x="3116263" y="4762500"/>
          <p14:tracePt t="12091" x="3132138" y="4762500"/>
          <p14:tracePt t="12099" x="3146425" y="4762500"/>
          <p14:tracePt t="12106" x="3154363" y="4762500"/>
          <p14:tracePt t="12114" x="3184525" y="4762500"/>
          <p14:tracePt t="12122" x="3200400" y="4762500"/>
          <p14:tracePt t="12130" x="3208338" y="4762500"/>
          <p14:tracePt t="12138" x="3238500" y="4778375"/>
          <p14:tracePt t="12146" x="3254375" y="4778375"/>
          <p14:tracePt t="12154" x="3276600" y="4778375"/>
          <p14:tracePt t="12162" x="3292475" y="4778375"/>
          <p14:tracePt t="12171" x="3322638" y="4792663"/>
          <p14:tracePt t="12178" x="3336925" y="4792663"/>
          <p14:tracePt t="12185" x="3360738" y="4792663"/>
          <p14:tracePt t="12193" x="3375025" y="4792663"/>
          <p14:tracePt t="12201" x="3390900" y="4792663"/>
          <p14:tracePt t="12209" x="3398838" y="4792663"/>
          <p14:tracePt t="12217" x="3429000" y="4792663"/>
          <p14:tracePt t="12225" x="3444875" y="4792663"/>
          <p14:tracePt t="12240" x="3459163" y="4792663"/>
          <p14:tracePt t="12248" x="3467100" y="4792663"/>
          <p14:tracePt t="12256" x="3482975" y="4792663"/>
          <p14:tracePt t="12264" x="3497263" y="4792663"/>
          <p14:tracePt t="12280" x="3513138" y="4792663"/>
          <p14:tracePt t="12288" x="3527425" y="4792663"/>
          <p14:tracePt t="12311" x="3535363" y="4792663"/>
          <p14:tracePt t="12321" x="3551238" y="4792663"/>
          <p14:tracePt t="12343" x="3565525" y="4792663"/>
          <p14:tracePt t="12351" x="3581400" y="4792663"/>
          <p14:tracePt t="12367" x="3589338" y="4792663"/>
          <p14:tracePt t="12383" x="3603625" y="4792663"/>
          <p14:tracePt t="12391" x="3619500" y="4792663"/>
          <p14:tracePt t="12406" x="3635375" y="4792663"/>
          <p14:tracePt t="12414" x="3649663" y="4792663"/>
          <p14:tracePt t="12430" x="3657600" y="4792663"/>
          <p14:tracePt t="12438" x="3673475" y="4792663"/>
          <p14:tracePt t="12454" x="3687763" y="4792663"/>
          <p14:tracePt t="12462" x="3703638" y="4792663"/>
          <p14:tracePt t="12477" x="3717925" y="4792663"/>
          <p14:tracePt t="12485" x="3725863" y="4792663"/>
          <p14:tracePt t="12493" x="3741738" y="4792663"/>
          <p14:tracePt t="12501" x="3756025" y="4792663"/>
          <p14:tracePt t="12509" x="3771900" y="4792663"/>
          <p14:tracePt t="12517" x="3779838" y="4792663"/>
          <p14:tracePt t="12525" x="3794125" y="4792663"/>
          <p14:tracePt t="12540" x="3810000" y="4792663"/>
          <p14:tracePt t="12548" x="3825875" y="4792663"/>
          <p14:tracePt t="12557" x="3840163" y="4792663"/>
          <p14:tracePt t="12572" x="3848100" y="4792663"/>
          <p14:tracePt t="12580" x="3863975" y="4792663"/>
          <p14:tracePt t="12604" x="3878263" y="4792663"/>
          <p14:tracePt t="12619" x="3894138" y="4792663"/>
          <p14:tracePt t="12643" x="3908425" y="4792663"/>
          <p14:tracePt t="12683" x="3916363" y="4792663"/>
          <p14:tracePt t="12738" x="3932238" y="4792663"/>
          <p14:tracePt t="12769" x="3946525" y="4792663"/>
          <p14:tracePt t="12786" x="3946525" y="4778375"/>
          <p14:tracePt t="12801" x="3962400" y="4778375"/>
          <p14:tracePt t="12833" x="3970338" y="4778375"/>
          <p14:tracePt t="12856" x="3984625" y="4778375"/>
          <p14:tracePt t="12888" x="4000500" y="4778375"/>
          <p14:tracePt t="12943" x="4016375" y="4778375"/>
          <p14:tracePt t="12983" x="4016375" y="4762500"/>
          <p14:tracePt t="13077" x="4016375" y="4746625"/>
          <p14:tracePt t="13093" x="4016375" y="4732338"/>
          <p14:tracePt t="13109" x="4016375" y="4724400"/>
          <p14:tracePt t="13117" x="4016375" y="4708525"/>
          <p14:tracePt t="13125" x="4016375" y="4694238"/>
          <p14:tracePt t="13133" x="4016375" y="4678363"/>
          <p14:tracePt t="13140" x="4016375" y="4670425"/>
          <p14:tracePt t="13148" x="4016375" y="4656138"/>
          <p14:tracePt t="13156" x="4016375" y="4640263"/>
          <p14:tracePt t="13164" x="4016375" y="4625975"/>
          <p14:tracePt t="13172" x="4016375" y="4610100"/>
          <p14:tracePt t="13180" x="4016375" y="4602163"/>
          <p14:tracePt t="13196" x="4016375" y="4587875"/>
          <p14:tracePt t="13222" x="4000500" y="4572000"/>
          <p14:tracePt t="13274" x="3984625" y="4572000"/>
          <p14:tracePt t="13283" x="3984625" y="4556125"/>
          <p14:tracePt t="13314" x="3970338" y="4556125"/>
          <p14:tracePt t="13345" x="3962400" y="4556125"/>
          <p14:tracePt t="13362" x="3962400" y="4541838"/>
          <p14:tracePt t="13377" x="3946525" y="4541838"/>
          <p14:tracePt t="13393" x="3932238" y="4541838"/>
          <p14:tracePt t="13401" x="3916363" y="4541838"/>
          <p14:tracePt t="13409" x="3908425" y="4541838"/>
          <p14:tracePt t="13417" x="3894138" y="4541838"/>
          <p14:tracePt t="13425" x="3878263" y="4533900"/>
          <p14:tracePt t="13432" x="3848100" y="4533900"/>
          <p14:tracePt t="13440" x="3840163" y="4533900"/>
          <p14:tracePt t="13448" x="3825875" y="4533900"/>
          <p14:tracePt t="13456" x="3810000" y="4533900"/>
          <p14:tracePt t="13464" x="3779838" y="4533900"/>
          <p14:tracePt t="13472" x="3771900" y="4533900"/>
          <p14:tracePt t="13480" x="3741738" y="4533900"/>
          <p14:tracePt t="13489" x="3717925" y="4533900"/>
          <p14:tracePt t="13496" x="3687763" y="4533900"/>
          <p14:tracePt t="13504" x="3673475" y="4533900"/>
          <p14:tracePt t="13512" x="3635375" y="4533900"/>
          <p14:tracePt t="13519" x="3603625" y="4533900"/>
          <p14:tracePt t="13527" x="3589338" y="4533900"/>
          <p14:tracePt t="13535" x="3565525" y="4533900"/>
          <p14:tracePt t="13543" x="3535363" y="4533900"/>
          <p14:tracePt t="13551" x="3513138" y="4533900"/>
          <p14:tracePt t="13559" x="3497263" y="4533900"/>
          <p14:tracePt t="13567" x="3467100" y="4533900"/>
          <p14:tracePt t="13574" x="3459163" y="4533900"/>
          <p14:tracePt t="13582" x="3444875" y="4533900"/>
          <p14:tracePt t="13624" x="3413125" y="4533900"/>
          <p14:tracePt t="13625" x="3360738" y="4518025"/>
          <p14:tracePt t="13667" x="3292475" y="4518025"/>
          <p14:tracePt t="13690" x="3276600" y="4518025"/>
          <p14:tracePt t="13691" x="3254375" y="4518025"/>
          <p14:tracePt t="13707" x="3238500" y="4518025"/>
          <p14:tracePt t="13708" x="3222625" y="4503738"/>
          <p14:tracePt t="13711" x="3208338" y="4503738"/>
          <p14:tracePt t="13717" x="3184525" y="4503738"/>
          <p14:tracePt t="13733" x="3170238" y="4503738"/>
          <p14:tracePt t="13741" x="3154363" y="4503738"/>
          <p14:tracePt t="13749" x="3146425" y="4503738"/>
          <p14:tracePt t="13757" x="3132138" y="4503738"/>
          <p14:tracePt t="13765" x="3116263" y="4503738"/>
          <p14:tracePt t="13773" x="3101975" y="4503738"/>
          <p14:tracePt t="13780" x="3086100" y="4503738"/>
          <p14:tracePt t="13796" x="3078163" y="4503738"/>
          <p14:tracePt t="13803" x="3063875" y="4503738"/>
          <p14:tracePt t="13811" x="3032125" y="4503738"/>
          <p14:tracePt t="13827" x="3009900" y="4503738"/>
          <p14:tracePt t="13835" x="2994025" y="4503738"/>
          <p14:tracePt t="13843" x="2963863" y="4503738"/>
          <p14:tracePt t="13851" x="2955925" y="4503738"/>
          <p14:tracePt t="13859" x="2941638" y="4503738"/>
          <p14:tracePt t="13867" x="2911475" y="4503738"/>
          <p14:tracePt t="13875" x="2895600" y="4503738"/>
          <p14:tracePt t="13882" x="2887663" y="4503738"/>
          <p14:tracePt t="13890" x="2873375" y="4503738"/>
          <p14:tracePt t="13898" x="2857500" y="4503738"/>
          <p14:tracePt t="13906" x="2841625" y="4503738"/>
          <p14:tracePt t="13914" x="2827338" y="4503738"/>
          <p14:tracePt t="13922" x="2819400" y="4503738"/>
          <p14:tracePt t="13930" x="2803525" y="4503738"/>
          <p14:tracePt t="13946" x="2789238" y="4503738"/>
          <p14:tracePt t="13962" x="2773363" y="4503738"/>
          <p14:tracePt t="13970" x="2765425" y="4503738"/>
          <p14:tracePt t="13993" x="2751138" y="4503738"/>
          <p14:tracePt t="14009" x="2735263" y="4503738"/>
          <p14:tracePt t="14024" x="2720975" y="4503738"/>
          <p14:tracePt t="14033" x="2720975" y="4487863"/>
          <p14:tracePt t="14048" x="2705100" y="4487863"/>
          <p14:tracePt t="14072" x="2697163" y="4487863"/>
          <p14:tracePt t="14089" x="2682875" y="4487863"/>
          <p14:tracePt t="14120" x="2667000" y="4487863"/>
          <p14:tracePt t="14356" x="2667000" y="4503738"/>
          <p14:tracePt t="14364" x="2667000" y="4518025"/>
          <p14:tracePt t="14373" x="2651125" y="4518025"/>
          <p14:tracePt t="14380" x="2651125" y="4533900"/>
          <p14:tracePt t="14389" x="2651125" y="4541838"/>
          <p14:tracePt t="14395" x="2651125" y="4556125"/>
          <p14:tracePt t="14404" x="2636838" y="4572000"/>
          <p14:tracePt t="14412" x="2636838" y="4587875"/>
          <p14:tracePt t="14419" x="2636838" y="4602163"/>
          <p14:tracePt t="14427" x="2636838" y="4610100"/>
          <p14:tracePt t="14435" x="2636838" y="4625975"/>
          <p14:tracePt t="14444" x="2636838" y="4640263"/>
          <p14:tracePt t="14451" x="2628900" y="4656138"/>
          <p14:tracePt t="14459" x="2628900" y="4670425"/>
          <p14:tracePt t="14467" x="2628900" y="4678363"/>
          <p14:tracePt t="14474" x="2628900" y="4694238"/>
          <p14:tracePt t="14483" x="2628900" y="4708525"/>
          <p14:tracePt t="14506" x="2628900" y="4724400"/>
          <p14:tracePt t="14917" x="2636838" y="4724400"/>
          <p14:tracePt t="14925" x="2636838" y="4732338"/>
          <p14:tracePt t="14948" x="2651125" y="4732338"/>
          <p14:tracePt t="14956" x="2651125" y="4746625"/>
          <p14:tracePt t="14964" x="2667000" y="4746625"/>
          <p14:tracePt t="14995" x="2682875" y="4746625"/>
          <p14:tracePt t="15003" x="2682875" y="4762500"/>
          <p14:tracePt t="15011" x="2697163" y="4762500"/>
          <p14:tracePt t="15019" x="2705100" y="4762500"/>
          <p14:tracePt t="15027" x="2720975" y="4778375"/>
          <p14:tracePt t="15036" x="2735263" y="4778375"/>
          <p14:tracePt t="15043" x="2751138" y="4778375"/>
          <p14:tracePt t="15050" x="2765425" y="4792663"/>
          <p14:tracePt t="15059" x="2773363" y="4792663"/>
          <p14:tracePt t="15066" x="2789238" y="4792663"/>
          <p14:tracePt t="15074" x="2803525" y="4800600"/>
          <p14:tracePt t="15082" x="2819400" y="4800600"/>
          <p14:tracePt t="15090" x="2827338" y="4800600"/>
          <p14:tracePt t="15098" x="2841625" y="4816475"/>
          <p14:tracePt t="15106" x="2857500" y="4816475"/>
          <p14:tracePt t="15114" x="2873375" y="4816475"/>
          <p14:tracePt t="15121" x="2887663" y="4816475"/>
          <p14:tracePt t="15129" x="2895600" y="4816475"/>
          <p14:tracePt t="15138" x="2925763" y="4816475"/>
          <p14:tracePt t="15145" x="2941638" y="4816475"/>
          <p14:tracePt t="15153" x="2963863" y="4830763"/>
          <p14:tracePt t="15161" x="2979738" y="4830763"/>
          <p14:tracePt t="15170" x="3009900" y="4830763"/>
          <p14:tracePt t="15177" x="3032125" y="4830763"/>
          <p14:tracePt t="15186" x="3048000" y="4830763"/>
          <p14:tracePt t="15193" x="3078163" y="4830763"/>
          <p14:tracePt t="15203" x="3101975" y="4830763"/>
          <p14:tracePt t="15208" x="3116263" y="4830763"/>
          <p14:tracePt t="15219" x="3154363" y="4830763"/>
          <p14:tracePt t="15224" x="3184525" y="4830763"/>
          <p14:tracePt t="15236" x="3222625" y="4830763"/>
          <p14:tracePt t="15240" x="3268663" y="4846638"/>
          <p14:tracePt t="15253" x="3306763" y="4846638"/>
          <p14:tracePt t="15256" x="3344863" y="4846638"/>
          <p14:tracePt t="15269" x="3360738" y="4846638"/>
          <p14:tracePt t="15274" x="3398838" y="4846638"/>
          <p14:tracePt t="15286" x="3467100" y="4846638"/>
          <p14:tracePt t="15289" x="3513138" y="4846638"/>
          <p14:tracePt t="15304" x="3551238" y="4846638"/>
          <p14:tracePt t="15305" x="3589338" y="4846638"/>
          <p14:tracePt t="15311" x="3635375" y="4846638"/>
          <p14:tracePt t="15320" x="3657600" y="4846638"/>
          <p14:tracePt t="15327" x="3703638" y="4846638"/>
          <p14:tracePt t="15337" x="3741738" y="4846638"/>
          <p14:tracePt t="15343" x="3771900" y="4846638"/>
          <p14:tracePt t="15353" x="3794125" y="4846638"/>
          <p14:tracePt t="15358" x="3840163" y="4846638"/>
          <p14:tracePt t="15369" x="3848100" y="4846638"/>
          <p14:tracePt t="15374" x="3878263" y="4846638"/>
          <p14:tracePt t="15386" x="3908425" y="4846638"/>
          <p14:tracePt t="15390" x="3916363" y="4846638"/>
          <p14:tracePt t="15403" x="3932238" y="4846638"/>
          <p14:tracePt t="15406" x="3946525" y="4846638"/>
          <p14:tracePt t="15420" x="3970338" y="4846638"/>
          <p14:tracePt t="15423" x="3984625" y="4846638"/>
          <p14:tracePt t="15436" x="4000500" y="4846638"/>
          <p14:tracePt t="15445" x="4016375" y="4846638"/>
          <p14:tracePt t="15453" x="4030663" y="4846638"/>
          <p14:tracePt t="15461" x="4038600" y="4846638"/>
          <p14:tracePt t="15470" x="4054475" y="4830763"/>
          <p14:tracePt t="15477" x="4068763" y="4830763"/>
          <p14:tracePt t="15493" x="4084638" y="4830763"/>
          <p14:tracePt t="15500" x="4098925" y="4816475"/>
          <p14:tracePt t="15509" x="4106863" y="4816475"/>
          <p14:tracePt t="15524" x="4122738" y="4816475"/>
          <p14:tracePt t="15556" x="4137025" y="4816475"/>
          <p14:tracePt t="15627" x="4152900" y="4816475"/>
          <p14:tracePt t="15674" x="4152900" y="4800600"/>
          <p14:tracePt t="15682" x="4160838" y="4800600"/>
          <p14:tracePt t="15721" x="4175125" y="4800600"/>
          <p14:tracePt t="15729" x="4191000" y="4800600"/>
          <p14:tracePt t="15737" x="4191000" y="4792663"/>
          <p14:tracePt t="15754" x="4206875" y="4792663"/>
          <p14:tracePt t="15769" x="4221163" y="4792663"/>
          <p14:tracePt t="15785" x="4229100" y="4792663"/>
          <p14:tracePt t="15801" x="4244975" y="4792663"/>
          <p14:tracePt t="15816" x="4244975" y="4778375"/>
          <p14:tracePt t="15832" x="4259263" y="4778375"/>
          <p14:tracePt t="15863" x="4275138" y="4778375"/>
          <p14:tracePt t="16030" x="4275138" y="4762500"/>
          <p14:tracePt t="16061" x="4289425" y="4762500"/>
          <p14:tracePt t="16108" x="4289425" y="4746625"/>
          <p14:tracePt t="16148" x="4289425" y="4732338"/>
          <p14:tracePt t="16164" x="4297363" y="4724400"/>
          <p14:tracePt t="16181" x="4297363" y="4708525"/>
          <p14:tracePt t="16196" x="4297363" y="4694238"/>
          <p14:tracePt t="16203" x="4297363" y="4678363"/>
          <p14:tracePt t="16211" x="4297363" y="4670425"/>
          <p14:tracePt t="16219" x="4297363" y="4656138"/>
          <p14:tracePt t="16234" x="4297363" y="4640263"/>
          <p14:tracePt t="16243" x="4297363" y="4610100"/>
          <p14:tracePt t="16258" x="4297363" y="4587875"/>
          <p14:tracePt t="16266" x="4297363" y="4572000"/>
          <p14:tracePt t="16274" x="4297363" y="4556125"/>
          <p14:tracePt t="16282" x="4297363" y="4541838"/>
          <p14:tracePt t="16290" x="4297363" y="4533900"/>
          <p14:tracePt t="16298" x="4297363" y="4518025"/>
          <p14:tracePt t="16306" x="4297363" y="4503738"/>
          <p14:tracePt t="16314" x="4289425" y="4479925"/>
          <p14:tracePt t="16322" x="4289425" y="4465638"/>
          <p14:tracePt t="16337" x="4275138" y="4449763"/>
          <p14:tracePt t="16346" x="4275138" y="4435475"/>
          <p14:tracePt t="16353" x="4259263" y="4419600"/>
          <p14:tracePt t="16361" x="4259263" y="4411663"/>
          <p14:tracePt t="16369" x="4259263" y="4397375"/>
          <p14:tracePt t="16377" x="4244975" y="4397375"/>
          <p14:tracePt t="16384" x="4244975" y="4381500"/>
          <p14:tracePt t="16392" x="4229100" y="4365625"/>
          <p14:tracePt t="16408" x="4221163" y="4365625"/>
          <p14:tracePt t="16416" x="4221163" y="4351338"/>
          <p14:tracePt t="16424" x="4206875" y="4351338"/>
          <p14:tracePt t="16432" x="4206875" y="4343400"/>
          <p14:tracePt t="16440" x="4191000" y="4343400"/>
          <p14:tracePt t="16456" x="4175125" y="4343400"/>
          <p14:tracePt t="16471" x="4160838" y="4343400"/>
          <p14:tracePt t="16496" x="4152900" y="4343400"/>
          <p14:tracePt t="16519" x="4137025" y="4351338"/>
          <p14:tracePt t="16527" x="4122738" y="4351338"/>
          <p14:tracePt t="16542" x="4122738" y="4365625"/>
          <p14:tracePt t="16551" x="4106863" y="4365625"/>
          <p14:tracePt t="16559" x="4106863" y="4381500"/>
          <p14:tracePt t="16566" x="4098925" y="4381500"/>
          <p14:tracePt t="16582" x="4098925" y="4397375"/>
          <p14:tracePt t="16598" x="4084638" y="4411663"/>
          <p14:tracePt t="16613" x="4084638" y="4419600"/>
          <p14:tracePt t="16622" x="4084638" y="4435475"/>
          <p14:tracePt t="16630" x="4084638" y="4449763"/>
          <p14:tracePt t="16637" x="4084638" y="4465638"/>
          <p14:tracePt t="16645" x="4084638" y="4479925"/>
          <p14:tracePt t="16653" x="4084638" y="4487863"/>
          <p14:tracePt t="16661" x="4084638" y="4503738"/>
          <p14:tracePt t="16669" x="4084638" y="4518025"/>
          <p14:tracePt t="16677" x="4084638" y="4533900"/>
          <p14:tracePt t="16684" x="4084638" y="4541838"/>
          <p14:tracePt t="16692" x="4084638" y="4556125"/>
          <p14:tracePt t="16700" x="4084638" y="4572000"/>
          <p14:tracePt t="16708" x="4084638" y="4587875"/>
          <p14:tracePt t="16716" x="4084638" y="4602163"/>
          <p14:tracePt t="16724" x="4098925" y="4610100"/>
          <p14:tracePt t="16732" x="4098925" y="4625975"/>
          <p14:tracePt t="16748" x="4106863" y="4640263"/>
          <p14:tracePt t="16755" x="4106863" y="4656138"/>
          <p14:tracePt t="16764" x="4122738" y="4670425"/>
          <p14:tracePt t="16771" x="4122738" y="4678363"/>
          <p14:tracePt t="16780" x="4137025" y="4678363"/>
          <p14:tracePt t="16797" x="4137025" y="4694238"/>
          <p14:tracePt t="16803" x="4152900" y="4694238"/>
          <p14:tracePt t="16834" x="4160838" y="4694238"/>
          <p14:tracePt t="16866" x="4175125" y="4694238"/>
          <p14:tracePt t="16882" x="4191000" y="4694238"/>
          <p14:tracePt t="16890" x="4191000" y="4708525"/>
          <p14:tracePt t="16898" x="4206875" y="4708525"/>
          <p14:tracePt t="16913" x="4221163" y="4708525"/>
          <p14:tracePt t="16930" x="4229100" y="4708525"/>
          <p14:tracePt t="16953" x="4244975" y="4708525"/>
          <p14:tracePt t="16984" x="4259263" y="4708525"/>
          <p14:tracePt t="17008" x="4275138" y="4708525"/>
          <p14:tracePt t="17039" x="4289425" y="4694238"/>
          <p14:tracePt t="17071" x="4297363" y="4678363"/>
          <p14:tracePt t="17103" x="4313238" y="4670425"/>
          <p14:tracePt t="17135" x="4313238" y="4656138"/>
          <p14:tracePt t="17158" x="4313238" y="4640263"/>
          <p14:tracePt t="17174" x="4313238" y="4625975"/>
          <p14:tracePt t="17197" x="4313238" y="4610100"/>
          <p14:tracePt t="17222" x="4313238" y="4602163"/>
          <p14:tracePt t="17253" x="4313238" y="4587875"/>
          <p14:tracePt t="17316" x="4297363" y="4587875"/>
          <p14:tracePt t="17339" x="4297363" y="4572000"/>
          <p14:tracePt t="17347" x="4289425" y="4572000"/>
          <p14:tracePt t="17553" x="4275138" y="4572000"/>
          <p14:tracePt t="18247" x="4275138" y="4587875"/>
          <p14:tracePt t="20743" x="4275138" y="4602163"/>
          <p14:tracePt t="20751" x="4275138" y="4610100"/>
          <p14:tracePt t="20759" x="4275138" y="4656138"/>
          <p14:tracePt t="20766" x="4275138" y="4670425"/>
          <p14:tracePt t="20774" x="4275138" y="4678363"/>
          <p14:tracePt t="20782" x="4259263" y="4708525"/>
          <p14:tracePt t="20790" x="4259263" y="4732338"/>
          <p14:tracePt t="20798" x="4244975" y="4762500"/>
          <p14:tracePt t="20805" x="4244975" y="4778375"/>
          <p14:tracePt t="20813" x="4244975" y="4800600"/>
          <p14:tracePt t="20821" x="4244975" y="4816475"/>
          <p14:tracePt t="20829" x="4244975" y="4830763"/>
          <p14:tracePt t="20838" x="4229100" y="4846638"/>
          <p14:tracePt t="20846" x="4229100" y="4860925"/>
          <p14:tracePt t="20853" x="4229100" y="4868863"/>
          <p14:tracePt t="20869" x="4229100" y="4884738"/>
          <p14:tracePt t="20877" x="4229100" y="4899025"/>
          <p14:tracePt t="20885" x="4221163" y="4899025"/>
          <p14:tracePt t="20893" x="4221163" y="4914900"/>
          <p14:tracePt t="20900" x="4221163" y="4922838"/>
          <p14:tracePt t="20908" x="4206875" y="4937125"/>
          <p14:tracePt t="20916" x="4206875" y="4953000"/>
          <p14:tracePt t="20924" x="4206875" y="4968875"/>
          <p14:tracePt t="20932" x="4191000" y="4983163"/>
          <p14:tracePt t="20940" x="4191000" y="4991100"/>
          <p14:tracePt t="20947" x="4175125" y="5006975"/>
          <p14:tracePt t="20956" x="4175125" y="5021263"/>
          <p14:tracePt t="20963" x="4175125" y="5037138"/>
          <p14:tracePt t="20971" x="4160838" y="5037138"/>
          <p14:tracePt t="20980" x="4160838" y="5051425"/>
          <p14:tracePt t="20987" x="4152900" y="5059363"/>
          <p14:tracePt t="21003" x="4137025" y="5075238"/>
          <p14:tracePt t="21027" x="4122738" y="5089525"/>
          <p14:tracePt t="21042" x="4106863" y="5089525"/>
          <p14:tracePt t="21050" x="4084638" y="5105400"/>
          <p14:tracePt t="21058" x="4068763" y="5105400"/>
          <p14:tracePt t="21066" x="4038600" y="5105400"/>
          <p14:tracePt t="21074" x="4000500" y="5113338"/>
          <p14:tracePt t="21082" x="3962400" y="5113338"/>
          <p14:tracePt t="21090" x="3932238" y="5113338"/>
          <p14:tracePt t="21098" x="3863975" y="5127625"/>
          <p14:tracePt t="21105" x="3825875" y="5127625"/>
          <p14:tracePt t="21113" x="3771900" y="5143500"/>
          <p14:tracePt t="21121" x="3725863" y="5143500"/>
          <p14:tracePt t="21129" x="3673475" y="5159375"/>
          <p14:tracePt t="21137" x="3635375" y="5159375"/>
          <p14:tracePt t="21146" x="3581400" y="5173663"/>
          <p14:tracePt t="21153" x="3565525" y="5173663"/>
          <p14:tracePt t="21162" x="3527425" y="5173663"/>
          <p14:tracePt t="21169" x="3482975" y="5173663"/>
          <p14:tracePt t="21177" x="3444875" y="5181600"/>
          <p14:tracePt t="21184" x="3413125" y="5181600"/>
          <p14:tracePt t="21193" x="3390900" y="5181600"/>
          <p14:tracePt t="21200" x="3360738" y="5197475"/>
          <p14:tracePt t="21208" x="3336925" y="5197475"/>
          <p14:tracePt t="21216" x="3322638" y="5197475"/>
          <p14:tracePt t="21224" x="3306763" y="5197475"/>
          <p14:tracePt t="21232" x="3276600" y="5197475"/>
          <p14:tracePt t="21240" x="3268663" y="5197475"/>
          <p14:tracePt t="21248" x="3254375" y="5211763"/>
          <p14:tracePt t="21256" x="3238500" y="5211763"/>
          <p14:tracePt t="21263" x="3222625" y="5211763"/>
          <p14:tracePt t="21271" x="3200400" y="5211763"/>
          <p14:tracePt t="21279" x="3184525" y="5211763"/>
          <p14:tracePt t="21287" x="3170238" y="5211763"/>
          <p14:tracePt t="21296" x="3154363" y="5211763"/>
          <p14:tracePt t="21303" x="3132138" y="5211763"/>
          <p14:tracePt t="21312" x="3116263" y="5211763"/>
          <p14:tracePt t="21319" x="3101975" y="5211763"/>
          <p14:tracePt t="21329" x="3086100" y="5211763"/>
          <p14:tracePt t="21335" x="3063875" y="5211763"/>
          <p14:tracePt t="21345" x="3048000" y="5211763"/>
          <p14:tracePt t="21350" x="3032125" y="5211763"/>
          <p14:tracePt t="21363" x="3017838" y="5211763"/>
          <p14:tracePt t="21366" x="3009900" y="5211763"/>
          <p14:tracePt t="21379" x="2994025" y="5211763"/>
          <p14:tracePt t="21382" x="2979738" y="5211763"/>
          <p14:tracePt t="21396" x="2963863" y="5211763"/>
          <p14:tracePt t="21399" x="2955925" y="5211763"/>
          <p14:tracePt t="21413" x="2941638" y="5211763"/>
          <p14:tracePt t="21416" x="2925763" y="5211763"/>
          <p14:tracePt t="21430" x="2911475" y="5211763"/>
          <p14:tracePt t="21437" x="2895600" y="5211763"/>
          <p14:tracePt t="21453" x="2887663" y="5211763"/>
          <p14:tracePt t="21462" x="2873375" y="5211763"/>
          <p14:tracePt t="21477" x="2857500" y="5211763"/>
          <p14:tracePt t="21484" x="2841625" y="5211763"/>
          <p14:tracePt t="21501" x="2827338" y="5211763"/>
          <p14:tracePt t="21508" x="2819400" y="5211763"/>
          <p14:tracePt t="21524" x="2803525" y="5211763"/>
          <p14:tracePt t="21540" x="2789238" y="5211763"/>
          <p14:tracePt t="21548" x="2773363" y="5211763"/>
          <p14:tracePt t="21571" x="2765425" y="5211763"/>
          <p14:tracePt t="21618" x="2751138" y="5211763"/>
          <p14:tracePt t="21753" x="2765425" y="5211763"/>
          <p14:tracePt t="21769" x="2773363" y="5211763"/>
          <p14:tracePt t="21784" x="2789238" y="5211763"/>
          <p14:tracePt t="21792" x="2803525" y="5211763"/>
          <p14:tracePt t="21800" x="2819400" y="5211763"/>
          <p14:tracePt t="21808" x="2827338" y="5211763"/>
          <p14:tracePt t="21816" x="2841625" y="5211763"/>
          <p14:tracePt t="21824" x="2873375" y="5211763"/>
          <p14:tracePt t="21832" x="2895600" y="5211763"/>
          <p14:tracePt t="21840" x="2941638" y="5211763"/>
          <p14:tracePt t="21847" x="2963863" y="5211763"/>
          <p14:tracePt t="21856" x="2994025" y="5211763"/>
          <p14:tracePt t="21863" x="3048000" y="5211763"/>
          <p14:tracePt t="21872" x="3086100" y="5211763"/>
          <p14:tracePt t="21879" x="3101975" y="5211763"/>
          <p14:tracePt t="21887" x="3146425" y="5211763"/>
          <p14:tracePt t="21896" x="3170238" y="5211763"/>
          <p14:tracePt t="21902" x="3208338" y="5211763"/>
          <p14:tracePt t="21910" x="3238500" y="5227638"/>
          <p14:tracePt t="21918" x="3268663" y="5227638"/>
          <p14:tracePt t="21926" x="3292475" y="5227638"/>
          <p14:tracePt t="21934" x="3306763" y="5227638"/>
          <p14:tracePt t="21941" x="3336925" y="5227638"/>
          <p14:tracePt t="21949" x="3360738" y="5227638"/>
          <p14:tracePt t="21957" x="3390900" y="5227638"/>
          <p14:tracePt t="21965" x="3413125" y="5227638"/>
          <p14:tracePt t="21973" x="3429000" y="5227638"/>
          <p14:tracePt t="21981" x="3459163" y="5227638"/>
          <p14:tracePt t="21989" x="3467100" y="5227638"/>
          <p14:tracePt t="21997" x="3482975" y="5227638"/>
          <p14:tracePt t="22006" x="3513138" y="5227638"/>
          <p14:tracePt t="22013" x="3527425" y="5227638"/>
          <p14:tracePt t="22022" x="3535363" y="5227638"/>
          <p14:tracePt t="22028" x="3551238" y="5227638"/>
          <p14:tracePt t="22039" x="3581400" y="5227638"/>
          <p14:tracePt t="22044" x="3589338" y="5227638"/>
          <p14:tracePt t="22056" x="3603625" y="5227638"/>
          <p14:tracePt t="22060" x="3619500" y="5227638"/>
          <p14:tracePt t="22073" x="3649663" y="5227638"/>
          <p14:tracePt t="22076" x="3673475" y="5227638"/>
          <p14:tracePt t="22089" x="3687763" y="5227638"/>
          <p14:tracePt t="22093" x="3725863" y="5227638"/>
          <p14:tracePt t="22106" x="3756025" y="5241925"/>
          <p14:tracePt t="22110" x="3794125" y="5241925"/>
          <p14:tracePt t="22123" x="3825875" y="5241925"/>
          <p14:tracePt t="22126" x="3863975" y="5241925"/>
          <p14:tracePt t="22140" x="3894138" y="5241925"/>
          <p14:tracePt t="22140" x="3946525" y="5241925"/>
          <p14:tracePt t="22147" x="3970338" y="5241925"/>
          <p14:tracePt t="22156" x="4016375" y="5241925"/>
          <p14:tracePt t="22163" x="4038600" y="5241925"/>
          <p14:tracePt t="22173" x="4068763" y="5241925"/>
          <p14:tracePt t="22179" x="4098925" y="5241925"/>
          <p14:tracePt t="22189" x="4122738" y="5241925"/>
          <p14:tracePt t="22195" x="4137025" y="5241925"/>
          <p14:tracePt t="22206" x="4160838" y="5241925"/>
          <p14:tracePt t="22210" x="4175125" y="5241925"/>
          <p14:tracePt t="22222" x="4191000" y="5241925"/>
          <p14:tracePt t="22234" x="4206875" y="5241925"/>
          <p14:tracePt t="22250" x="4221163" y="5241925"/>
          <p14:tracePt t="22282" x="4229100" y="5241925"/>
          <p14:tracePt t="22321" x="4244975" y="5241925"/>
          <p14:tracePt t="22345" x="4259263" y="5241925"/>
          <p14:tracePt t="22361" x="4275138" y="5241925"/>
          <p14:tracePt t="22376" x="4289425" y="5227638"/>
          <p14:tracePt t="22392" x="4297363" y="5227638"/>
          <p14:tracePt t="22408" x="4313238" y="5227638"/>
          <p14:tracePt t="22424" x="4327525" y="5227638"/>
          <p14:tracePt t="22440" x="4343400" y="5227638"/>
          <p14:tracePt t="22447" x="4351338" y="5227638"/>
          <p14:tracePt t="22463" x="4365625" y="5227638"/>
          <p14:tracePt t="22479" x="4381500" y="5227638"/>
          <p14:tracePt t="22495" x="4397375" y="5227638"/>
          <p14:tracePt t="22518" x="4411663" y="5227638"/>
          <p14:tracePt t="22550" x="4419600" y="5227638"/>
          <p14:tracePt t="22574" x="4435475" y="5227638"/>
          <p14:tracePt t="22581" x="4435475" y="5211763"/>
          <p14:tracePt t="22598" x="4449763" y="5211763"/>
          <p14:tracePt t="22630" x="4465638" y="5211763"/>
          <p14:tracePt t="22747" x="4449763" y="5211763"/>
          <p14:tracePt t="22756" x="4449763" y="5197475"/>
          <p14:tracePt t="22802" x="4435475" y="5197475"/>
          <p14:tracePt t="22819" x="4435475" y="5181600"/>
          <p14:tracePt t="22826" x="4419600" y="5181600"/>
          <p14:tracePt t="22850" x="4411663" y="5173663"/>
          <p14:tracePt t="22866" x="4397375" y="5173663"/>
          <p14:tracePt t="22874" x="4381500" y="5159375"/>
          <p14:tracePt t="22881" x="4365625" y="5159375"/>
          <p14:tracePt t="22889" x="4351338" y="5143500"/>
          <p14:tracePt t="22897" x="4327525" y="5127625"/>
          <p14:tracePt t="22905" x="4313238" y="5113338"/>
          <p14:tracePt t="22913" x="4289425" y="5105400"/>
          <p14:tracePt t="22921" x="4244975" y="5089525"/>
          <p14:tracePt t="22929" x="4221163" y="5059363"/>
          <p14:tracePt t="22937" x="4175125" y="5051425"/>
          <p14:tracePt t="22944" x="4152900" y="5037138"/>
          <p14:tracePt t="22952" x="4106863" y="5006975"/>
          <p14:tracePt t="22961" x="4054475" y="4991100"/>
          <p14:tracePt t="22969" x="4016375" y="4983163"/>
          <p14:tracePt t="22976" x="3962400" y="4968875"/>
          <p14:tracePt t="22985" x="3908425" y="4953000"/>
          <p14:tracePt t="22992" x="3878263" y="4937125"/>
          <p14:tracePt t="23000" x="3810000" y="4922838"/>
          <p14:tracePt t="23008" x="3779838" y="4922838"/>
          <p14:tracePt t="23019" x="3741738" y="4914900"/>
          <p14:tracePt t="23024" x="3703638" y="4914900"/>
          <p14:tracePt t="23032" x="3657600" y="4899025"/>
          <p14:tracePt t="23039" x="3635375" y="4899025"/>
          <p14:tracePt t="23047" x="3589338" y="4884738"/>
          <p14:tracePt t="23055" x="3565525" y="4884738"/>
          <p14:tracePt t="23063" x="3535363" y="4884738"/>
          <p14:tracePt t="23071" x="3513138" y="4868863"/>
          <p14:tracePt t="23079" x="3467100" y="4868863"/>
          <p14:tracePt t="23087" x="3444875" y="4868863"/>
          <p14:tracePt t="23095" x="3413125" y="4868863"/>
          <p14:tracePt t="23102" x="3390900" y="4860925"/>
          <p14:tracePt t="23111" x="3344863" y="4860925"/>
          <p14:tracePt t="23119" x="3336925" y="4860925"/>
          <p14:tracePt t="23126" x="3306763" y="4846638"/>
          <p14:tracePt t="23135" x="3276600" y="4846638"/>
          <p14:tracePt t="23142" x="3268663" y="4846638"/>
          <p14:tracePt t="23156" x="3238500" y="4846638"/>
          <p14:tracePt t="23159" x="3222625" y="4846638"/>
          <p14:tracePt t="23169" x="3208338" y="4846638"/>
          <p14:tracePt t="23174" x="3200400" y="4846638"/>
          <p14:tracePt t="23190" x="3184525" y="4846638"/>
          <p14:tracePt t="23205" x="3170238" y="4846638"/>
          <p14:tracePt t="23229" x="3154363" y="4846638"/>
          <p14:tracePt t="23245" x="3154363" y="4830763"/>
          <p14:tracePt t="23253" x="3146425" y="4830763"/>
          <p14:tracePt t="23276" x="3132138" y="4830763"/>
          <p14:tracePt t="23331" x="3116263" y="4830763"/>
          <p14:tracePt t="23402" x="3132138" y="4830763"/>
          <p14:tracePt t="23434" x="3146425" y="4830763"/>
          <p14:tracePt t="23458" x="3154363" y="4830763"/>
          <p14:tracePt t="23474" x="3170238" y="4830763"/>
          <p14:tracePt t="23481" x="3200400" y="4830763"/>
          <p14:tracePt t="23489" x="3222625" y="4830763"/>
          <p14:tracePt t="23497" x="3268663" y="4830763"/>
          <p14:tracePt t="23505" x="3292475" y="4830763"/>
          <p14:tracePt t="23513" x="3322638" y="4830763"/>
          <p14:tracePt t="23521" x="3375025" y="4830763"/>
          <p14:tracePt t="23529" x="3413125" y="4830763"/>
          <p14:tracePt t="23537" x="3459163" y="4830763"/>
          <p14:tracePt t="23545" x="3513138" y="4830763"/>
          <p14:tracePt t="23553" x="3527425" y="4830763"/>
          <p14:tracePt t="23560" x="3589338" y="4830763"/>
          <p14:tracePt t="23570" x="3603625" y="4846638"/>
          <p14:tracePt t="23576" x="3649663" y="4846638"/>
          <p14:tracePt t="23584" x="3687763" y="4860925"/>
          <p14:tracePt t="23592" x="3725863" y="4860925"/>
          <p14:tracePt t="23600" x="3756025" y="4860925"/>
          <p14:tracePt t="23607" x="3794125" y="4860925"/>
          <p14:tracePt t="23616" x="3825875" y="4868863"/>
          <p14:tracePt t="23623" x="3863975" y="4868863"/>
          <p14:tracePt t="23631" x="3894138" y="4868863"/>
          <p14:tracePt t="23639" x="3916363" y="4868863"/>
          <p14:tracePt t="23647" x="3946525" y="4868863"/>
          <p14:tracePt t="23655" x="3970338" y="4884738"/>
          <p14:tracePt t="23663" x="3984625" y="4884738"/>
          <p14:tracePt t="23671" x="4000500" y="4884738"/>
          <p14:tracePt t="23679" x="4030663" y="4884738"/>
          <p14:tracePt t="23687" x="4038600" y="4884738"/>
          <p14:tracePt t="23703" x="4054475" y="4884738"/>
          <p14:tracePt t="23720" x="4068763" y="4884738"/>
          <p14:tracePt t="25408" x="4068763" y="4899025"/>
          <p14:tracePt t="25415" x="4068763" y="4914900"/>
          <p14:tracePt t="25424" x="4068763" y="4937125"/>
          <p14:tracePt t="25431" x="4068763" y="4968875"/>
          <p14:tracePt t="25440" x="4068763" y="4991100"/>
          <p14:tracePt t="25447" x="4068763" y="5021263"/>
          <p14:tracePt t="25455" x="4068763" y="5037138"/>
          <p14:tracePt t="25462" x="4068763" y="5059363"/>
          <p14:tracePt t="25470" x="4054475" y="5075238"/>
          <p14:tracePt t="25478" x="4054475" y="5105400"/>
          <p14:tracePt t="25494" x="4054475" y="5113338"/>
          <p14:tracePt t="25526" x="4054475" y="5127625"/>
        </p14:tracePtLst>
      </p14:laserTrace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CE86F4F-DC8B-F15A-2621-794A654350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Exercise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C09CBCA0-FAC5-C7DD-9F96-34CB7386539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lnSpc>
                    <a:spcPct val="100000"/>
                  </a:lnSpc>
                </a:pPr>
                <a:r>
                  <a:rPr lang="en" altLang="zh-TW" dirty="0"/>
                  <a:t>How do you build the following formulas?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∃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𝑚𝑎𝑛</m:t>
                      </m:r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∧¬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𝑚𝑎𝑟𝑟𝑖𝑒𝑑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  <m:oMath xmlns:m="http://schemas.openxmlformats.org/officeDocument/2006/math"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∃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𝑚𝑎𝑛</m:t>
                          </m:r>
                          <m:d>
                            <m:dPr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→</m:t>
                      </m:r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∀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𝑚𝑎𝑛</m:t>
                          </m:r>
                          <m:d>
                            <m:dPr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</m:oMath>
                    <m:oMath xmlns:m="http://schemas.openxmlformats.org/officeDocument/2006/math"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∀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𝑚𝑎𝑛</m:t>
                          </m:r>
                          <m:d>
                            <m:dPr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→</m:t>
                      </m:r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∃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𝑚𝑎𝑛</m:t>
                          </m:r>
                          <m:d>
                            <m:dPr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C09CBCA0-FAC5-C7DD-9F96-34CB7386539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86" t="-145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E7017EF-0789-23E8-E751-140E6EDDE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6C91E2EF-4CD3-41F9-034C-158DD49BE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13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198533377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518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244"/>
    </mc:Choice>
    <mc:Fallback xmlns="">
      <p:transition spd="slow" advTm="75244"/>
    </mc:Fallback>
  </mc:AlternateContent>
  <p:extLst>
    <p:ext uri="{3A86A75C-4F4B-4683-9AE1-C65F6400EC91}">
      <p14:laserTraceLst xmlns:p14="http://schemas.microsoft.com/office/powerpoint/2010/main">
        <p14:tracePtLst>
          <p14:tracePt t="8086" x="7010400" y="38100"/>
          <p14:tracePt t="8093" x="6956425" y="174625"/>
          <p14:tracePt t="8101" x="6911975" y="296863"/>
          <p14:tracePt t="8109" x="6888163" y="396875"/>
          <p14:tracePt t="8116" x="6858000" y="487363"/>
          <p14:tracePt t="8125" x="6827838" y="555625"/>
          <p14:tracePt t="8132" x="6804025" y="639763"/>
          <p14:tracePt t="8141" x="6773863" y="708025"/>
          <p14:tracePt t="8148" x="6765925" y="762000"/>
          <p14:tracePt t="8156" x="6751638" y="792163"/>
          <p14:tracePt t="8164" x="6735763" y="846138"/>
          <p14:tracePt t="8175" x="6721475" y="884238"/>
          <p14:tracePt t="8179" x="6721475" y="922338"/>
          <p14:tracePt t="8187" x="6705600" y="952500"/>
          <p14:tracePt t="8195" x="6705600" y="982663"/>
          <p14:tracePt t="8211" x="6697663" y="990600"/>
          <p14:tracePt t="8219" x="6697663" y="1006475"/>
          <p14:tracePt t="8796" x="6697663" y="1020763"/>
          <p14:tracePt t="8804" x="6683375" y="1050925"/>
          <p14:tracePt t="8812" x="6667500" y="1089025"/>
          <p14:tracePt t="8820" x="6637338" y="1112838"/>
          <p14:tracePt t="8828" x="6629400" y="1143000"/>
          <p14:tracePt t="8835" x="6613525" y="1173163"/>
          <p14:tracePt t="8843" x="6599238" y="1211263"/>
          <p14:tracePt t="8851" x="6575425" y="1249363"/>
          <p14:tracePt t="8858" x="6545263" y="1295400"/>
          <p14:tracePt t="8866" x="6515100" y="1363663"/>
          <p14:tracePt t="8875" x="6492875" y="1417638"/>
          <p14:tracePt t="8882" x="6446838" y="1470025"/>
          <p14:tracePt t="8891" x="6423025" y="1539875"/>
          <p14:tracePt t="8898" x="6384925" y="1592263"/>
          <p14:tracePt t="8906" x="6354763" y="1630363"/>
          <p14:tracePt t="8914" x="6340475" y="1646238"/>
          <p14:tracePt t="8922" x="6316663" y="1684338"/>
          <p14:tracePt t="8929" x="6302375" y="1714500"/>
          <p14:tracePt t="8937" x="6286500" y="1744663"/>
          <p14:tracePt t="8945" x="6256338" y="1768475"/>
          <p14:tracePt t="8953" x="6248400" y="1798638"/>
          <p14:tracePt t="8961" x="6232525" y="1812925"/>
          <p14:tracePt t="8969" x="6232525" y="1820863"/>
          <p14:tracePt t="8978" x="6218238" y="1820863"/>
          <p14:tracePt t="8985" x="6202363" y="1836738"/>
          <p14:tracePt t="9000" x="6202363" y="1851025"/>
          <p14:tracePt t="9538" x="6194425" y="1851025"/>
          <p14:tracePt t="9561" x="6180138" y="1851025"/>
          <p14:tracePt t="9569" x="6164263" y="1851025"/>
          <p14:tracePt t="9585" x="6149975" y="1851025"/>
          <p14:tracePt t="9593" x="6134100" y="1851025"/>
          <p14:tracePt t="9601" x="6126163" y="1851025"/>
          <p14:tracePt t="9608" x="6111875" y="1851025"/>
          <p14:tracePt t="9617" x="6096000" y="1851025"/>
          <p14:tracePt t="9625" x="6080125" y="1851025"/>
          <p14:tracePt t="9632" x="6065838" y="1851025"/>
          <p14:tracePt t="9641" x="6057900" y="1851025"/>
          <p14:tracePt t="9648" x="6027738" y="1866900"/>
          <p14:tracePt t="9656" x="6011863" y="1866900"/>
          <p14:tracePt t="9664" x="5989638" y="1866900"/>
          <p14:tracePt t="9672" x="5973763" y="1866900"/>
          <p14:tracePt t="9680" x="5959475" y="1866900"/>
          <p14:tracePt t="9688" x="5935663" y="1866900"/>
          <p14:tracePt t="9695" x="5921375" y="1874838"/>
          <p14:tracePt t="9703" x="5905500" y="1874838"/>
          <p14:tracePt t="9711" x="5889625" y="1874838"/>
          <p14:tracePt t="9719" x="5875338" y="1874838"/>
          <p14:tracePt t="9727" x="5867400" y="1874838"/>
          <p14:tracePt t="9735" x="5851525" y="1874838"/>
          <p14:tracePt t="9750" x="5837238" y="1889125"/>
          <p14:tracePt t="9766" x="5821363" y="1889125"/>
          <p14:tracePt t="9775" x="5813425" y="1889125"/>
          <p14:tracePt t="9798" x="5799138" y="1889125"/>
          <p14:tracePt t="9814" x="5783263" y="1889125"/>
          <p14:tracePt t="9829" x="5768975" y="1889125"/>
          <p14:tracePt t="9838" x="5753100" y="1889125"/>
          <p14:tracePt t="9845" x="5745163" y="1905000"/>
          <p14:tracePt t="9853" x="5730875" y="1905000"/>
          <p14:tracePt t="9861" x="5715000" y="1905000"/>
          <p14:tracePt t="9869" x="5699125" y="1905000"/>
          <p14:tracePt t="9877" x="5684838" y="1905000"/>
          <p14:tracePt t="9885" x="5661025" y="1905000"/>
          <p14:tracePt t="9893" x="5646738" y="1905000"/>
          <p14:tracePt t="9901" x="5630863" y="1905000"/>
          <p14:tracePt t="9908" x="5622925" y="1905000"/>
          <p14:tracePt t="9916" x="5592763" y="1905000"/>
          <p14:tracePt t="9925" x="5578475" y="1905000"/>
          <p14:tracePt t="9932" x="5562600" y="1905000"/>
          <p14:tracePt t="9941" x="5554663" y="1905000"/>
          <p14:tracePt t="9956" x="5540375" y="1905000"/>
          <p14:tracePt t="9975" x="5524500" y="1905000"/>
          <p14:tracePt t="9987" x="5524500" y="1920875"/>
          <p14:tracePt t="9996" x="5508625" y="1920875"/>
          <p14:tracePt t="10509" x="5494338" y="1920875"/>
          <p14:tracePt t="10580" x="5486400" y="1920875"/>
          <p14:tracePt t="10761" x="5486400" y="1905000"/>
          <p14:tracePt t="10785" x="5486400" y="1889125"/>
          <p14:tracePt t="10832" x="5486400" y="1874838"/>
          <p14:tracePt t="10880" x="5486400" y="1866900"/>
          <p14:tracePt t="10888" x="5470525" y="1866900"/>
          <p14:tracePt t="10951" x="5470525" y="1851025"/>
          <p14:tracePt t="11188" x="5470525" y="1866900"/>
          <p14:tracePt t="11488" x="5456238" y="1866900"/>
          <p14:tracePt t="11496" x="5440363" y="1866900"/>
          <p14:tracePt t="11503" x="5432425" y="1866900"/>
          <p14:tracePt t="11511" x="5402263" y="1866900"/>
          <p14:tracePt t="11520" x="5387975" y="1866900"/>
          <p14:tracePt t="11527" x="5349875" y="1866900"/>
          <p14:tracePt t="11535" x="5303838" y="1866900"/>
          <p14:tracePt t="11543" x="5241925" y="1866900"/>
          <p14:tracePt t="11551" x="5181600" y="1866900"/>
          <p14:tracePt t="11558" x="5127625" y="1866900"/>
          <p14:tracePt t="11567" x="5059363" y="1866900"/>
          <p14:tracePt t="11575" x="5006975" y="1866900"/>
          <p14:tracePt t="11582" x="4953000" y="1866900"/>
          <p14:tracePt t="11591" x="4922838" y="1866900"/>
          <p14:tracePt t="11598" x="4884738" y="1874838"/>
          <p14:tracePt t="11606" x="4846638" y="1874838"/>
          <p14:tracePt t="11614" x="4816475" y="1874838"/>
          <p14:tracePt t="11622" x="4792663" y="1874838"/>
          <p14:tracePt t="11630" x="4762500" y="1889125"/>
          <p14:tracePt t="11637" x="4746625" y="1889125"/>
          <p14:tracePt t="11645" x="4732338" y="1889125"/>
          <p14:tracePt t="11653" x="4724400" y="1889125"/>
          <p14:tracePt t="11661" x="4708525" y="1905000"/>
          <p14:tracePt t="11669" x="4694238" y="1905000"/>
          <p14:tracePt t="11677" x="4670425" y="1905000"/>
          <p14:tracePt t="11685" x="4656138" y="1905000"/>
          <p14:tracePt t="11693" x="4640263" y="1905000"/>
          <p14:tracePt t="11701" x="4610100" y="1920875"/>
          <p14:tracePt t="11709" x="4587875" y="1920875"/>
          <p14:tracePt t="11716" x="4572000" y="1920875"/>
          <p14:tracePt t="11725" x="4556125" y="1920875"/>
          <p14:tracePt t="11732" x="4533900" y="1920875"/>
          <p14:tracePt t="11741" x="4518025" y="1935163"/>
          <p14:tracePt t="11748" x="4503738" y="1935163"/>
          <p14:tracePt t="11758" x="4487863" y="1935163"/>
          <p14:tracePt t="11764" x="4479925" y="1935163"/>
          <p14:tracePt t="11779" x="4465638" y="1935163"/>
          <p14:tracePt t="11788" x="4449763" y="1935163"/>
          <p14:tracePt t="11803" x="4435475" y="1935163"/>
          <p14:tracePt t="11819" x="4419600" y="1935163"/>
          <p14:tracePt t="11843" x="4411663" y="1935163"/>
          <p14:tracePt t="11874" x="4397375" y="1935163"/>
          <p14:tracePt t="11898" x="4381500" y="1935163"/>
          <p14:tracePt t="11914" x="4381500" y="1943100"/>
          <p14:tracePt t="11922" x="4365625" y="1943100"/>
          <p14:tracePt t="11953" x="4351338" y="1943100"/>
          <p14:tracePt t="12032" x="4343400" y="1943100"/>
          <p14:tracePt t="12127" x="4327525" y="1943100"/>
          <p14:tracePt t="12166" x="4313238" y="1943100"/>
          <p14:tracePt t="12191" x="4297363" y="1943100"/>
          <p14:tracePt t="12229" x="4289425" y="1943100"/>
          <p14:tracePt t="12269" x="4289425" y="1935163"/>
          <p14:tracePt t="12341" x="4275138" y="1935163"/>
          <p14:tracePt t="13352" x="4289425" y="1935163"/>
          <p14:tracePt t="13359" x="4297363" y="1935163"/>
          <p14:tracePt t="13366" x="4313238" y="1935163"/>
          <p14:tracePt t="13375" x="4327525" y="1935163"/>
          <p14:tracePt t="13382" x="4343400" y="1935163"/>
          <p14:tracePt t="13391" x="4351338" y="1935163"/>
          <p14:tracePt t="13399" x="4365625" y="1943100"/>
          <p14:tracePt t="13406" x="4381500" y="1943100"/>
          <p14:tracePt t="13429" x="4397375" y="1943100"/>
          <p14:tracePt t="13461" x="4411663" y="1943100"/>
          <p14:tracePt t="13548" x="4419600" y="1958975"/>
          <p14:tracePt t="13587" x="4435475" y="1958975"/>
          <p14:tracePt t="13848" x="4449763" y="1958975"/>
          <p14:tracePt t="13872" x="4465638" y="1958975"/>
          <p14:tracePt t="13919" x="4479925" y="1958975"/>
          <p14:tracePt t="14037" x="4487863" y="1958975"/>
          <p14:tracePt t="14070" x="4503738" y="1958975"/>
          <p14:tracePt t="14077" x="4518025" y="1958975"/>
          <p14:tracePt t="14093" x="4533900" y="1958975"/>
          <p14:tracePt t="14101" x="4541838" y="1958975"/>
          <p14:tracePt t="14109" x="4556125" y="1958975"/>
          <p14:tracePt t="14125" x="4572000" y="1958975"/>
          <p14:tracePt t="14148" x="4587875" y="1958975"/>
          <p14:tracePt t="15348" x="4602163" y="1958975"/>
          <p14:tracePt t="15356" x="4610100" y="1958975"/>
          <p14:tracePt t="15364" x="4625975" y="1958975"/>
          <p14:tracePt t="15372" x="4640263" y="1958975"/>
          <p14:tracePt t="15380" x="4656138" y="1958975"/>
          <p14:tracePt t="15388" x="4670425" y="1973263"/>
          <p14:tracePt t="15396" x="4694238" y="1973263"/>
          <p14:tracePt t="15403" x="4708525" y="1989138"/>
          <p14:tracePt t="15411" x="4724400" y="1989138"/>
          <p14:tracePt t="15419" x="4732338" y="2003425"/>
          <p14:tracePt t="15435" x="4746625" y="2003425"/>
          <p14:tracePt t="15443" x="4746625" y="2011363"/>
          <p14:tracePt t="15459" x="4762500" y="2011363"/>
          <p14:tracePt t="15751" x="4746625" y="2011363"/>
          <p14:tracePt t="15909" x="4732338" y="2011363"/>
          <p14:tracePt t="18828" x="4732338" y="2027238"/>
          <p14:tracePt t="18836" x="4724400" y="2041525"/>
          <p14:tracePt t="18844" x="4694238" y="2065338"/>
          <p14:tracePt t="18853" x="4678363" y="2095500"/>
          <p14:tracePt t="18860" x="4656138" y="2125663"/>
          <p14:tracePt t="18868" x="4625975" y="2149475"/>
          <p14:tracePt t="18875" x="4602163" y="2193925"/>
          <p14:tracePt t="18883" x="4572000" y="2232025"/>
          <p14:tracePt t="18891" x="4541838" y="2255838"/>
          <p14:tracePt t="18899" x="4518025" y="2286000"/>
          <p14:tracePt t="18908" x="4503738" y="2316163"/>
          <p14:tracePt t="18915" x="4479925" y="2354263"/>
          <p14:tracePt t="18923" x="4449763" y="2370138"/>
          <p14:tracePt t="18930" x="4419600" y="2392363"/>
          <p14:tracePt t="18941" x="4411663" y="2408238"/>
          <p14:tracePt t="18946" x="4397375" y="2438400"/>
          <p14:tracePt t="18954" x="4381500" y="2438400"/>
          <p14:tracePt t="18962" x="4365625" y="2446338"/>
          <p14:tracePt t="18970" x="4343400" y="2460625"/>
          <p14:tracePt t="18978" x="4327525" y="2460625"/>
          <p14:tracePt t="18986" x="4313238" y="2460625"/>
          <p14:tracePt t="18994" x="4297363" y="2476500"/>
          <p14:tracePt t="19009" x="4275138" y="2492375"/>
          <p14:tracePt t="19018" x="4259263" y="2492375"/>
          <p14:tracePt t="19025" x="4244975" y="2492375"/>
          <p14:tracePt t="19033" x="4221163" y="2506663"/>
          <p14:tracePt t="19041" x="4206875" y="2506663"/>
          <p14:tracePt t="19049" x="4191000" y="2514600"/>
          <p14:tracePt t="19058" x="4160838" y="2514600"/>
          <p14:tracePt t="19065" x="4152900" y="2530475"/>
          <p14:tracePt t="19074" x="4122738" y="2544763"/>
          <p14:tracePt t="19080" x="4098925" y="2544763"/>
          <p14:tracePt t="19089" x="4068763" y="2544763"/>
          <p14:tracePt t="19097" x="4054475" y="2560638"/>
          <p14:tracePt t="19104" x="4038600" y="2560638"/>
          <p14:tracePt t="19112" x="4016375" y="2560638"/>
          <p14:tracePt t="19120" x="4000500" y="2574925"/>
          <p14:tracePt t="19128" x="3984625" y="2574925"/>
          <p14:tracePt t="19136" x="3970338" y="2574925"/>
          <p14:tracePt t="19144" x="3962400" y="2574925"/>
          <p14:tracePt t="19152" x="3946525" y="2574925"/>
          <p14:tracePt t="19159" x="3932238" y="2574925"/>
          <p14:tracePt t="19167" x="3916363" y="2574925"/>
          <p14:tracePt t="19176" x="3908425" y="2574925"/>
          <p14:tracePt t="19183" x="3894138" y="2574925"/>
          <p14:tracePt t="19192" x="3863975" y="2574925"/>
          <p14:tracePt t="19199" x="3848100" y="2574925"/>
          <p14:tracePt t="19209" x="3825875" y="2574925"/>
          <p14:tracePt t="19215" x="3810000" y="2574925"/>
          <p14:tracePt t="19225" x="3779838" y="2574925"/>
          <p14:tracePt t="19231" x="3756025" y="2574925"/>
          <p14:tracePt t="19241" x="3741738" y="2574925"/>
          <p14:tracePt t="19246" x="3717925" y="2574925"/>
          <p14:tracePt t="19258" x="3687763" y="2560638"/>
          <p14:tracePt t="19262" x="3657600" y="2560638"/>
          <p14:tracePt t="19275" x="3635375" y="2544763"/>
          <p14:tracePt t="19278" x="3603625" y="2544763"/>
          <p14:tracePt t="19292" x="3551238" y="2544763"/>
          <p14:tracePt t="19294" x="3527425" y="2544763"/>
          <p14:tracePt t="19308" x="3482975" y="2544763"/>
          <p14:tracePt t="19311" x="3444875" y="2544763"/>
          <p14:tracePt t="19326" x="3398838" y="2544763"/>
          <p14:tracePt t="19327" x="3344863" y="2530475"/>
          <p14:tracePt t="19333" x="3306763" y="2530475"/>
          <p14:tracePt t="19342" x="3276600" y="2530475"/>
          <p14:tracePt t="19349" x="3208338" y="2514600"/>
          <p14:tracePt t="19358" x="3200400" y="2514600"/>
          <p14:tracePt t="19365" x="3170238" y="2514600"/>
          <p14:tracePt t="19375" x="3132138" y="2506663"/>
          <p14:tracePt t="19381" x="3101975" y="2506663"/>
          <p14:tracePt t="19391" x="3078163" y="2492375"/>
          <p14:tracePt t="19397" x="3048000" y="2492375"/>
          <p14:tracePt t="19408" x="3032125" y="2476500"/>
          <p14:tracePt t="19412" x="3009900" y="2476500"/>
          <p14:tracePt t="19425" x="2994025" y="2476500"/>
          <p14:tracePt t="19428" x="2979738" y="2476500"/>
          <p14:tracePt t="19442" x="2963863" y="2476500"/>
          <p14:tracePt t="19878" x="2941638" y="2476500"/>
          <p14:tracePt t="19886" x="2911475" y="2476500"/>
          <p14:tracePt t="19894" x="2895600" y="2476500"/>
          <p14:tracePt t="19902" x="2873375" y="2476500"/>
          <p14:tracePt t="19910" x="2841625" y="2476500"/>
          <p14:tracePt t="19918" x="2819400" y="2476500"/>
          <p14:tracePt t="19926" x="2789238" y="2460625"/>
          <p14:tracePt t="19933" x="2765425" y="2460625"/>
          <p14:tracePt t="19941" x="2735263" y="2460625"/>
          <p14:tracePt t="19949" x="2720975" y="2460625"/>
          <p14:tracePt t="19958" x="2705100" y="2460625"/>
          <p14:tracePt t="19965" x="2697163" y="2460625"/>
          <p14:tracePt t="19972" x="2682875" y="2460625"/>
          <p14:tracePt t="19981" x="2667000" y="2460625"/>
          <p14:tracePt t="19991" x="2651125" y="2460625"/>
          <p14:tracePt t="20004" x="2636838" y="2460625"/>
          <p14:tracePt t="20012" x="2628900" y="2460625"/>
          <p14:tracePt t="20028" x="2613025" y="2460625"/>
          <p14:tracePt t="20036" x="2598738" y="2460625"/>
          <p14:tracePt t="20052" x="2582863" y="2460625"/>
          <p14:tracePt t="20068" x="2574925" y="2460625"/>
          <p14:tracePt t="20083" x="2560638" y="2460625"/>
          <p14:tracePt t="20099" x="2544763" y="2460625"/>
          <p14:tracePt t="20115" x="2530475" y="2460625"/>
          <p14:tracePt t="20131" x="2514600" y="2460625"/>
          <p14:tracePt t="20146" x="2506663" y="2460625"/>
          <p14:tracePt t="20154" x="2492375" y="2460625"/>
          <p14:tracePt t="20170" x="2476500" y="2460625"/>
          <p14:tracePt t="20186" x="2460625" y="2460625"/>
          <p14:tracePt t="20202" x="2446338" y="2460625"/>
          <p14:tracePt t="20209" x="2438400" y="2460625"/>
          <p14:tracePt t="20225" x="2422525" y="2460625"/>
          <p14:tracePt t="20233" x="2408238" y="2460625"/>
          <p14:tracePt t="20249" x="2392363" y="2460625"/>
          <p14:tracePt t="20259" x="2384425" y="2460625"/>
          <p14:tracePt t="20265" x="2370138" y="2460625"/>
          <p14:tracePt t="20273" x="2354263" y="2460625"/>
          <p14:tracePt t="20281" x="2339975" y="2460625"/>
          <p14:tracePt t="20296" x="2324100" y="2460625"/>
          <p14:tracePt t="20304" x="2316163" y="2460625"/>
          <p14:tracePt t="20312" x="2301875" y="2476500"/>
          <p14:tracePt t="20320" x="2286000" y="2476500"/>
          <p14:tracePt t="20328" x="2255838" y="2476500"/>
          <p14:tracePt t="20336" x="2247900" y="2476500"/>
          <p14:tracePt t="20352" x="2232025" y="2476500"/>
          <p14:tracePt t="20360" x="2217738" y="2476500"/>
          <p14:tracePt t="20367" x="2201863" y="2476500"/>
          <p14:tracePt t="20375" x="2193925" y="2476500"/>
          <p14:tracePt t="20391" x="2179638" y="2492375"/>
          <p14:tracePt t="20399" x="2163763" y="2492375"/>
          <p14:tracePt t="20408" x="2149475" y="2492375"/>
          <p14:tracePt t="20415" x="2133600" y="2492375"/>
          <p14:tracePt t="20431" x="2125663" y="2492375"/>
          <p14:tracePt t="20442" x="2111375" y="2492375"/>
          <p14:tracePt t="20454" x="2095500" y="2492375"/>
          <p14:tracePt t="20470" x="2079625" y="2506663"/>
          <p14:tracePt t="20494" x="2065338" y="2506663"/>
          <p14:tracePt t="20533" x="2057400" y="2506663"/>
          <p14:tracePt t="20581" x="2041525" y="2506663"/>
          <p14:tracePt t="22903" x="2057400" y="2506663"/>
          <p14:tracePt t="22942" x="2065338" y="2506663"/>
          <p14:tracePt t="22980" x="2079625" y="2506663"/>
          <p14:tracePt t="23005" x="2095500" y="2506663"/>
          <p14:tracePt t="23020" x="2111375" y="2506663"/>
          <p14:tracePt t="23051" x="2125663" y="2506663"/>
          <p14:tracePt t="23091" x="2133600" y="2506663"/>
          <p14:tracePt t="23115" x="2149475" y="2506663"/>
          <p14:tracePt t="23138" x="2163763" y="2506663"/>
          <p14:tracePt t="23154" x="2179638" y="2506663"/>
          <p14:tracePt t="23186" x="2193925" y="2506663"/>
          <p14:tracePt t="23320" x="2201863" y="2506663"/>
          <p14:tracePt t="23423" x="2217738" y="2506663"/>
          <p14:tracePt t="23501" x="2232025" y="2506663"/>
          <p14:tracePt t="23525" x="2247900" y="2506663"/>
          <p14:tracePt t="23541" x="2255838" y="2506663"/>
          <p14:tracePt t="23549" x="2270125" y="2506663"/>
          <p14:tracePt t="23558" x="2286000" y="2492375"/>
          <p14:tracePt t="23565" x="2301875" y="2492375"/>
          <p14:tracePt t="23572" x="2316163" y="2492375"/>
          <p14:tracePt t="23591" x="2324100" y="2492375"/>
          <p14:tracePt t="23597" x="2339975" y="2492375"/>
          <p14:tracePt t="23604" x="2354263" y="2492375"/>
          <p14:tracePt t="23612" x="2384425" y="2492375"/>
          <p14:tracePt t="23620" x="2392363" y="2492375"/>
          <p14:tracePt t="23628" x="2408238" y="2492375"/>
          <p14:tracePt t="23643" x="2422525" y="2492375"/>
          <p14:tracePt t="23651" x="2446338" y="2492375"/>
          <p14:tracePt t="23667" x="2476500" y="2492375"/>
          <p14:tracePt t="23675" x="2492375" y="2492375"/>
          <p14:tracePt t="23683" x="2506663" y="2492375"/>
          <p14:tracePt t="23691" x="2514600" y="2492375"/>
          <p14:tracePt t="23708" x="2530475" y="2492375"/>
          <p14:tracePt t="23715" x="2544763" y="2492375"/>
          <p14:tracePt t="23722" x="2560638" y="2492375"/>
          <p14:tracePt t="23741" x="2574925" y="2492375"/>
          <p14:tracePt t="23747" x="2582863" y="2506663"/>
          <p14:tracePt t="23778" x="2598738" y="2506663"/>
          <p14:tracePt t="24142" x="2598738" y="2492375"/>
          <p14:tracePt t="24149" x="2598738" y="2476500"/>
          <p14:tracePt t="24165" x="2598738" y="2460625"/>
          <p14:tracePt t="24173" x="2598738" y="2446338"/>
          <p14:tracePt t="24182" x="2582863" y="2438400"/>
          <p14:tracePt t="24190" x="2582863" y="2422525"/>
          <p14:tracePt t="24196" x="2582863" y="2408238"/>
          <p14:tracePt t="24204" x="2582863" y="2392363"/>
          <p14:tracePt t="24212" x="2582863" y="2384425"/>
          <p14:tracePt t="24220" x="2582863" y="2370138"/>
          <p14:tracePt t="24228" x="2582863" y="2354263"/>
          <p14:tracePt t="24236" x="2582863" y="2339975"/>
          <p14:tracePt t="24251" x="2582863" y="2324100"/>
          <p14:tracePt t="24259" x="2574925" y="2316163"/>
          <p14:tracePt t="24283" x="2574925" y="2301875"/>
          <p14:tracePt t="24299" x="2560638" y="2301875"/>
          <p14:tracePt t="24307" x="2560638" y="2286000"/>
          <p14:tracePt t="24354" x="2544763" y="2270125"/>
          <p14:tracePt t="24401" x="2530475" y="2270125"/>
          <p14:tracePt t="24417" x="2514600" y="2270125"/>
          <p14:tracePt t="24433" x="2506663" y="2270125"/>
          <p14:tracePt t="24457" x="2492375" y="2270125"/>
          <p14:tracePt t="24473" x="2476500" y="2270125"/>
          <p14:tracePt t="24489" x="2460625" y="2270125"/>
          <p14:tracePt t="24505" x="2446338" y="2270125"/>
          <p14:tracePt t="24520" x="2438400" y="2270125"/>
          <p14:tracePt t="24528" x="2422525" y="2270125"/>
          <p14:tracePt t="24543" x="2408238" y="2255838"/>
          <p14:tracePt t="24551" x="2392363" y="2255838"/>
          <p14:tracePt t="24567" x="2384425" y="2255838"/>
          <p14:tracePt t="24575" x="2370138" y="2255838"/>
          <p14:tracePt t="24583" x="2354263" y="2255838"/>
          <p14:tracePt t="24599" x="2339975" y="2255838"/>
          <p14:tracePt t="24608" x="2324100" y="2255838"/>
          <p14:tracePt t="24614" x="2316163" y="2255838"/>
          <p14:tracePt t="24622" x="2301875" y="2255838"/>
          <p14:tracePt t="24638" x="2286000" y="2247900"/>
          <p14:tracePt t="24646" x="2270125" y="2247900"/>
          <p14:tracePt t="24654" x="2255838" y="2247900"/>
          <p14:tracePt t="24662" x="2247900" y="2232025"/>
          <p14:tracePt t="24678" x="2232025" y="2232025"/>
          <p14:tracePt t="24693" x="2217738" y="2217738"/>
          <p14:tracePt t="24812" x="2232025" y="2217738"/>
          <p14:tracePt t="24851" x="2247900" y="2217738"/>
          <p14:tracePt t="24875" x="2255838" y="2217738"/>
          <p14:tracePt t="24891" x="2270125" y="2217738"/>
          <p14:tracePt t="24899" x="2286000" y="2217738"/>
          <p14:tracePt t="24908" x="2316163" y="2217738"/>
          <p14:tracePt t="24915" x="2324100" y="2217738"/>
          <p14:tracePt t="24923" x="2354263" y="2217738"/>
          <p14:tracePt t="24930" x="2384425" y="2217738"/>
          <p14:tracePt t="24939" x="2392363" y="2217738"/>
          <p14:tracePt t="24946" x="2422525" y="2217738"/>
          <p14:tracePt t="24954" x="2460625" y="2217738"/>
          <p14:tracePt t="24962" x="2476500" y="2217738"/>
          <p14:tracePt t="24970" x="2514600" y="2217738"/>
          <p14:tracePt t="24978" x="2544763" y="2217738"/>
          <p14:tracePt t="24987" x="2574925" y="2217738"/>
          <p14:tracePt t="24994" x="2598738" y="2217738"/>
          <p14:tracePt t="25001" x="2628900" y="2217738"/>
          <p14:tracePt t="25010" x="2651125" y="2217738"/>
          <p14:tracePt t="25017" x="2682875" y="2217738"/>
          <p14:tracePt t="25025" x="2697163" y="2217738"/>
          <p14:tracePt t="25033" x="2705100" y="2217738"/>
          <p14:tracePt t="25041" x="2735263" y="2217738"/>
          <p14:tracePt t="25049" x="2751138" y="2217738"/>
          <p14:tracePt t="25065" x="2765425" y="2217738"/>
          <p14:tracePt t="25080" x="2773363" y="2217738"/>
          <p14:tracePt t="25104" x="2789238" y="2217738"/>
          <p14:tracePt t="25199" x="2803525" y="2217738"/>
          <p14:tracePt t="25285" x="2803525" y="2232025"/>
          <p14:tracePt t="26006" x="2789238" y="2232025"/>
          <p14:tracePt t="26020" x="2773363" y="2247900"/>
          <p14:tracePt t="26028" x="2773363" y="2255838"/>
          <p14:tracePt t="26036" x="2765425" y="2270125"/>
          <p14:tracePt t="26044" x="2751138" y="2286000"/>
          <p14:tracePt t="26052" x="2735263" y="2286000"/>
          <p14:tracePt t="26059" x="2720975" y="2301875"/>
          <p14:tracePt t="26067" x="2705100" y="2316163"/>
          <p14:tracePt t="26075" x="2697163" y="2324100"/>
          <p14:tracePt t="26083" x="2682875" y="2339975"/>
          <p14:tracePt t="26091" x="2667000" y="2354263"/>
          <p14:tracePt t="26099" x="2651125" y="2370138"/>
          <p14:tracePt t="26108" x="2628900" y="2370138"/>
          <p14:tracePt t="26115" x="2613025" y="2384425"/>
          <p14:tracePt t="26122" x="2598738" y="2384425"/>
          <p14:tracePt t="26141" x="2582863" y="2392363"/>
          <p14:tracePt t="26146" x="2574925" y="2392363"/>
          <p14:tracePt t="26154" x="2560638" y="2392363"/>
          <p14:tracePt t="26162" x="2544763" y="2392363"/>
          <p14:tracePt t="26178" x="2530475" y="2392363"/>
          <p14:tracePt t="26185" x="2514600" y="2392363"/>
          <p14:tracePt t="26201" x="2506663" y="2392363"/>
          <p14:tracePt t="26225" x="2492375" y="2392363"/>
          <p14:tracePt t="26241" x="2476500" y="2392363"/>
          <p14:tracePt t="26264" x="2460625" y="2392363"/>
          <p14:tracePt t="26288" x="2446338" y="2392363"/>
          <p14:tracePt t="26304" x="2438400" y="2392363"/>
          <p14:tracePt t="26312" x="2422525" y="2392363"/>
          <p14:tracePt t="26327" x="2408238" y="2392363"/>
          <p14:tracePt t="26336" x="2392363" y="2392363"/>
          <p14:tracePt t="26343" x="2384425" y="2392363"/>
          <p14:tracePt t="26351" x="2370138" y="2408238"/>
          <p14:tracePt t="26359" x="2354263" y="2408238"/>
          <p14:tracePt t="26367" x="2339975" y="2408238"/>
          <p14:tracePt t="26375" x="2324100" y="2408238"/>
          <p14:tracePt t="26383" x="2301875" y="2422525"/>
          <p14:tracePt t="26391" x="2286000" y="2422525"/>
          <p14:tracePt t="26408" x="2270125" y="2422525"/>
          <p14:tracePt t="26414" x="2255838" y="2422525"/>
          <p14:tracePt t="26422" x="2247900" y="2438400"/>
          <p14:tracePt t="26430" x="2232025" y="2438400"/>
          <p14:tracePt t="26446" x="2217738" y="2438400"/>
          <p14:tracePt t="26470" x="2201863" y="2438400"/>
          <p14:tracePt t="26486" x="2193925" y="2438400"/>
          <p14:tracePt t="26501" x="2193925" y="2446338"/>
          <p14:tracePt t="26509" x="2179638" y="2446338"/>
          <p14:tracePt t="26525" x="2163763" y="2446338"/>
          <p14:tracePt t="26557" x="2149475" y="2446338"/>
          <p14:tracePt t="26596" x="2133600" y="2446338"/>
          <p14:tracePt t="26636" x="2125663" y="2446338"/>
          <p14:tracePt t="26675" x="2111375" y="2446338"/>
          <p14:tracePt t="26944" x="2125663" y="2446338"/>
          <p14:tracePt t="27054" x="2133600" y="2446338"/>
          <p14:tracePt t="27228" x="2149475" y="2446338"/>
          <p14:tracePt t="27330" x="2163763" y="2446338"/>
          <p14:tracePt t="27401" x="2179638" y="2446338"/>
          <p14:tracePt t="27433" x="2193925" y="2446338"/>
          <p14:tracePt t="27458" x="2201863" y="2446338"/>
          <p14:tracePt t="27480" x="2217738" y="2446338"/>
          <p14:tracePt t="27488" x="2232025" y="2446338"/>
          <p14:tracePt t="27504" x="2247900" y="2446338"/>
          <p14:tracePt t="27512" x="2255838" y="2460625"/>
          <p14:tracePt t="27520" x="2270125" y="2460625"/>
          <p14:tracePt t="27527" x="2286000" y="2460625"/>
          <p14:tracePt t="27536" x="2301875" y="2460625"/>
          <p14:tracePt t="27543" x="2316163" y="2460625"/>
          <p14:tracePt t="27551" x="2339975" y="2460625"/>
          <p14:tracePt t="27559" x="2354263" y="2460625"/>
          <p14:tracePt t="27575" x="2370138" y="2476500"/>
          <p14:tracePt t="27583" x="2392363" y="2476500"/>
          <p14:tracePt t="27591" x="2408238" y="2476500"/>
          <p14:tracePt t="27607" x="2422525" y="2476500"/>
          <p14:tracePt t="27614" x="2438400" y="2476500"/>
          <p14:tracePt t="27622" x="2446338" y="2476500"/>
          <p14:tracePt t="27641" x="2460625" y="2476500"/>
          <p14:tracePt t="27661" x="2476500" y="2476500"/>
          <p14:tracePt t="27741" x="2492375" y="2476500"/>
          <p14:tracePt t="27788" x="2506663" y="2476500"/>
          <p14:tracePt t="27811" x="2514600" y="2476500"/>
          <p14:tracePt t="27819" x="2530475" y="2492375"/>
          <p14:tracePt t="27836" x="2544763" y="2492375"/>
          <p14:tracePt t="27843" x="2560638" y="2492375"/>
          <p14:tracePt t="27851" x="2574925" y="2492375"/>
          <p14:tracePt t="27859" x="2582863" y="2492375"/>
          <p14:tracePt t="27867" x="2598738" y="2492375"/>
          <p14:tracePt t="27875" x="2613025" y="2492375"/>
          <p14:tracePt t="27891" x="2628900" y="2492375"/>
          <p14:tracePt t="27898" x="2636838" y="2492375"/>
          <p14:tracePt t="27907" x="2651125" y="2492375"/>
          <p14:tracePt t="27922" x="2667000" y="2492375"/>
          <p14:tracePt t="27930" x="2682875" y="2492375"/>
          <p14:tracePt t="27938" x="2697163" y="2492375"/>
          <p14:tracePt t="27954" x="2705100" y="2492375"/>
          <p14:tracePt t="27962" x="2720975" y="2492375"/>
          <p14:tracePt t="27970" x="2735263" y="2492375"/>
          <p14:tracePt t="27986" x="2751138" y="2492375"/>
          <p14:tracePt t="28001" x="2765425" y="2492375"/>
          <p14:tracePt t="28009" x="2773363" y="2492375"/>
          <p14:tracePt t="28025" x="2789238" y="2492375"/>
          <p14:tracePt t="28033" x="2803525" y="2492375"/>
          <p14:tracePt t="28048" x="2819400" y="2492375"/>
          <p14:tracePt t="28058" x="2827338" y="2476500"/>
          <p14:tracePt t="28064" x="2841625" y="2476500"/>
          <p14:tracePt t="28072" x="2857500" y="2476500"/>
          <p14:tracePt t="28088" x="2873375" y="2476500"/>
          <p14:tracePt t="28096" x="2887663" y="2476500"/>
          <p14:tracePt t="28104" x="2895600" y="2476500"/>
          <p14:tracePt t="28112" x="2911475" y="2476500"/>
          <p14:tracePt t="28127" x="2925763" y="2476500"/>
          <p14:tracePt t="28136" x="2941638" y="2476500"/>
          <p14:tracePt t="28151" x="2955925" y="2476500"/>
          <p14:tracePt t="28167" x="2963863" y="2476500"/>
          <p14:tracePt t="28191" x="2979738" y="2476500"/>
          <p14:tracePt t="28199" x="2994025" y="2476500"/>
          <p14:tracePt t="28222" x="3009900" y="2476500"/>
          <p14:tracePt t="28246" x="3017838" y="2476500"/>
          <p14:tracePt t="28261" x="3032125" y="2476500"/>
          <p14:tracePt t="28349" x="3048000" y="2476500"/>
          <p14:tracePt t="28427" x="3063875" y="2476500"/>
          <p14:tracePt t="28808" x="3063875" y="2492375"/>
          <p14:tracePt t="28822" x="3063875" y="2506663"/>
          <p14:tracePt t="28830" x="3063875" y="2514600"/>
          <p14:tracePt t="28847" x="3063875" y="2530475"/>
          <p14:tracePt t="28861" x="3063875" y="2544763"/>
          <p14:tracePt t="28870" x="3078163" y="2560638"/>
          <p14:tracePt t="28879" x="3078163" y="2574925"/>
          <p14:tracePt t="28885" x="3078163" y="2582863"/>
          <p14:tracePt t="28893" x="3078163" y="2598738"/>
          <p14:tracePt t="28901" x="3078163" y="2613025"/>
          <p14:tracePt t="28909" x="3078163" y="2628900"/>
          <p14:tracePt t="28917" x="3078163" y="2636838"/>
          <p14:tracePt t="28933" x="3078163" y="2651125"/>
          <p14:tracePt t="28942" x="3078163" y="2667000"/>
          <p14:tracePt t="28948" x="3078163" y="2682875"/>
          <p14:tracePt t="28957" x="3078163" y="2697163"/>
          <p14:tracePt t="28972" x="3078163" y="2705100"/>
          <p14:tracePt t="28996" x="3078163" y="2720975"/>
          <p14:tracePt t="29762" x="3078163" y="2735263"/>
          <p14:tracePt t="29770" x="3078163" y="2765425"/>
          <p14:tracePt t="29778" x="3078163" y="2773363"/>
          <p14:tracePt t="29785" x="3078163" y="2819400"/>
          <p14:tracePt t="29793" x="3078163" y="2827338"/>
          <p14:tracePt t="29801" x="3078163" y="2857500"/>
          <p14:tracePt t="29809" x="3078163" y="2895600"/>
          <p14:tracePt t="29817" x="3078163" y="2925763"/>
          <p14:tracePt t="29825" x="3078163" y="2955925"/>
          <p14:tracePt t="29832" x="3078163" y="2979738"/>
          <p14:tracePt t="29841" x="3078163" y="3009900"/>
          <p14:tracePt t="29848" x="3078163" y="3032125"/>
          <p14:tracePt t="29858" x="3078163" y="3063875"/>
          <p14:tracePt t="29864" x="3078163" y="3078163"/>
          <p14:tracePt t="29872" x="3086100" y="3101975"/>
          <p14:tracePt t="29880" x="3086100" y="3116263"/>
          <p14:tracePt t="29888" x="3086100" y="3146425"/>
          <p14:tracePt t="29896" x="3086100" y="3154363"/>
          <p14:tracePt t="29904" x="3086100" y="3170238"/>
          <p14:tracePt t="29911" x="3086100" y="3184525"/>
          <p14:tracePt t="29927" x="3101975" y="3184525"/>
          <p14:tracePt t="29935" x="3101975" y="3200400"/>
          <p14:tracePt t="29959" x="3101975" y="3208338"/>
          <p14:tracePt t="30077" x="3101975" y="3222625"/>
          <p14:tracePt t="30504" x="3086100" y="3222625"/>
          <p14:tracePt t="30780" x="3101975" y="3222625"/>
          <p14:tracePt t="37055" x="3101975" y="3238500"/>
          <p14:tracePt t="37071" x="3101975" y="3254375"/>
          <p14:tracePt t="37079" x="3101975" y="3268663"/>
          <p14:tracePt t="37087" x="3101975" y="3276600"/>
          <p14:tracePt t="37095" x="3101975" y="3292475"/>
          <p14:tracePt t="37102" x="3101975" y="3322638"/>
          <p14:tracePt t="37111" x="3101975" y="3336925"/>
          <p14:tracePt t="37118" x="3101975" y="3360738"/>
          <p14:tracePt t="37126" x="3101975" y="3390900"/>
          <p14:tracePt t="37134" x="3101975" y="3413125"/>
          <p14:tracePt t="37142" x="3101975" y="3444875"/>
          <p14:tracePt t="37150" x="3101975" y="3467100"/>
          <p14:tracePt t="37158" x="3101975" y="3497263"/>
          <p14:tracePt t="37166" x="3101975" y="3527425"/>
          <p14:tracePt t="37174" x="3086100" y="3551238"/>
          <p14:tracePt t="37181" x="3086100" y="3581400"/>
          <p14:tracePt t="37189" x="3086100" y="3589338"/>
          <p14:tracePt t="37197" x="3086100" y="3619500"/>
          <p14:tracePt t="37207" x="3086100" y="3635375"/>
          <p14:tracePt t="37213" x="3086100" y="3657600"/>
          <p14:tracePt t="37221" x="3078163" y="3687763"/>
          <p14:tracePt t="37229" x="3078163" y="3717925"/>
          <p14:tracePt t="37237" x="3078163" y="3725863"/>
          <p14:tracePt t="37244" x="3078163" y="3756025"/>
          <p14:tracePt t="37252" x="3078163" y="3771900"/>
          <p14:tracePt t="37260" x="3078163" y="3794125"/>
          <p14:tracePt t="37268" x="3078163" y="3810000"/>
          <p14:tracePt t="37276" x="3078163" y="3825875"/>
          <p14:tracePt t="37284" x="3063875" y="3840163"/>
          <p14:tracePt t="37292" x="3063875" y="3848100"/>
          <p14:tracePt t="37300" x="3063875" y="3863975"/>
          <p14:tracePt t="37315" x="3063875" y="3878263"/>
          <p14:tracePt t="37325" x="3063875" y="3894138"/>
          <p14:tracePt t="37331" x="3063875" y="3908425"/>
          <p14:tracePt t="37341" x="3048000" y="3916363"/>
          <p14:tracePt t="37347" x="3048000" y="3932238"/>
          <p14:tracePt t="37355" x="3048000" y="3946525"/>
          <p14:tracePt t="37363" x="3032125" y="3962400"/>
          <p14:tracePt t="37371" x="3032125" y="3984625"/>
          <p14:tracePt t="37379" x="3032125" y="4000500"/>
          <p14:tracePt t="37387" x="3017838" y="4016375"/>
          <p14:tracePt t="37395" x="3017838" y="4038600"/>
          <p14:tracePt t="37402" x="3009900" y="4054475"/>
          <p14:tracePt t="37410" x="3009900" y="4068763"/>
          <p14:tracePt t="37418" x="2994025" y="4084638"/>
          <p14:tracePt t="37426" x="2994025" y="4098925"/>
          <p14:tracePt t="37434" x="2979738" y="4106863"/>
          <p14:tracePt t="37442" x="2963863" y="4122738"/>
          <p14:tracePt t="37450" x="2963863" y="4137025"/>
          <p14:tracePt t="37458" x="2955925" y="4152900"/>
          <p14:tracePt t="37466" x="2941638" y="4160838"/>
          <p14:tracePt t="37475" x="2925763" y="4191000"/>
          <p14:tracePt t="37482" x="2911475" y="4206875"/>
          <p14:tracePt t="37491" x="2895600" y="4221163"/>
          <p14:tracePt t="37497" x="2887663" y="4229100"/>
          <p14:tracePt t="37507" x="2873375" y="4259263"/>
          <p14:tracePt t="37513" x="2841625" y="4275138"/>
          <p14:tracePt t="37524" x="2827338" y="4289425"/>
          <p14:tracePt t="37529" x="2819400" y="4297363"/>
          <p14:tracePt t="37541" x="2803525" y="4313238"/>
          <p14:tracePt t="37545" x="2773363" y="4343400"/>
          <p14:tracePt t="37558" x="2765425" y="4351338"/>
          <p14:tracePt t="37562" x="2751138" y="4365625"/>
          <p14:tracePt t="37574" x="2705100" y="4397375"/>
          <p14:tracePt t="37578" x="2682875" y="4411663"/>
          <p14:tracePt t="37591" x="2651125" y="4435475"/>
          <p14:tracePt t="37592" x="2628900" y="4449763"/>
          <p14:tracePt t="37600" x="2598738" y="4479925"/>
          <p14:tracePt t="37608" x="2560638" y="4503738"/>
          <p14:tracePt t="37616" x="2530475" y="4518025"/>
          <p14:tracePt t="37625" x="2492375" y="4541838"/>
          <p14:tracePt t="37632" x="2476500" y="4556125"/>
          <p14:tracePt t="37641" x="2422525" y="4602163"/>
          <p14:tracePt t="37647" x="2408238" y="4602163"/>
          <p14:tracePt t="37658" x="2384425" y="4625975"/>
          <p14:tracePt t="37663" x="2354263" y="4640263"/>
          <p14:tracePt t="37674" x="2316163" y="4656138"/>
          <p14:tracePt t="37679" x="2270125" y="4678363"/>
          <p14:tracePt t="37691" x="2232025" y="4694238"/>
          <p14:tracePt t="37695" x="2201863" y="4708525"/>
          <p14:tracePt t="37708" x="2163763" y="4708525"/>
          <p14:tracePt t="37710" x="2125663" y="4724400"/>
          <p14:tracePt t="37724" x="2079625" y="4732338"/>
          <p14:tracePt t="37728" x="2041525" y="4732338"/>
          <p14:tracePt t="37741" x="1989138" y="4746625"/>
          <p14:tracePt t="37744" x="1943100" y="4746625"/>
          <p14:tracePt t="37759" x="1905000" y="4762500"/>
          <p14:tracePt t="37761" x="1866900" y="4762500"/>
          <p14:tracePt t="37767" x="1812925" y="4778375"/>
          <p14:tracePt t="37775" x="1768475" y="4778375"/>
          <p14:tracePt t="37782" x="1730375" y="4792663"/>
          <p14:tracePt t="37791" x="1698625" y="4792663"/>
          <p14:tracePt t="37798" x="1660525" y="4792663"/>
          <p14:tracePt t="37807" x="1622425" y="4792663"/>
          <p14:tracePt t="37813" x="1592263" y="4792663"/>
          <p14:tracePt t="37824" x="1562100" y="4792663"/>
          <p14:tracePt t="37829" x="1539875" y="4792663"/>
          <p14:tracePt t="37841" x="1508125" y="4792663"/>
          <p14:tracePt t="37845" x="1493838" y="4792663"/>
          <p14:tracePt t="37858" x="1485900" y="4792663"/>
          <p14:tracePt t="37861" x="1470025" y="4792663"/>
          <p14:tracePt t="37875" x="1439863" y="4792663"/>
          <p14:tracePt t="37878" x="1431925" y="4792663"/>
          <p14:tracePt t="37892" x="1417638" y="4792663"/>
          <p14:tracePt t="37901" x="1401763" y="4778375"/>
          <p14:tracePt t="37908" x="1387475" y="4778375"/>
          <p14:tracePt t="37916" x="1371600" y="4778375"/>
          <p14:tracePt t="37932" x="1363663" y="4778375"/>
          <p14:tracePt t="37941" x="1349375" y="4778375"/>
          <p14:tracePt t="37948" x="1333500" y="4778375"/>
          <p14:tracePt t="37963" x="1317625" y="4778375"/>
          <p14:tracePt t="37971" x="1303338" y="4778375"/>
          <p14:tracePt t="37987" x="1295400" y="4778375"/>
          <p14:tracePt t="37995" x="1279525" y="4778375"/>
          <p14:tracePt t="38010" x="1265238" y="4778375"/>
          <p14:tracePt t="38019" x="1249363" y="4778375"/>
          <p14:tracePt t="38027" x="1241425" y="4778375"/>
          <p14:tracePt t="38042" x="1227138" y="4778375"/>
          <p14:tracePt t="38050" x="1211263" y="4778375"/>
          <p14:tracePt t="38058" x="1196975" y="4778375"/>
          <p14:tracePt t="38074" x="1181100" y="4778375"/>
          <p14:tracePt t="38082" x="1173163" y="4762500"/>
          <p14:tracePt t="38098" x="1158875" y="4762500"/>
          <p14:tracePt t="38107" x="1143000" y="4762500"/>
          <p14:tracePt t="38113" x="1127125" y="4762500"/>
          <p14:tracePt t="38129" x="1112838" y="4762500"/>
          <p14:tracePt t="38137" x="1104900" y="4762500"/>
          <p14:tracePt t="38145" x="1089025" y="4762500"/>
          <p14:tracePt t="38153" x="1074738" y="4762500"/>
          <p14:tracePt t="38161" x="1058863" y="4746625"/>
          <p14:tracePt t="38169" x="1050925" y="4746625"/>
          <p14:tracePt t="38177" x="1036638" y="4746625"/>
          <p14:tracePt t="38184" x="1020763" y="4746625"/>
          <p14:tracePt t="38200" x="1006475" y="4746625"/>
          <p14:tracePt t="38224" x="990600" y="4746625"/>
          <p14:tracePt t="38579" x="982663" y="4746625"/>
          <p14:tracePt t="38587" x="952500" y="4746625"/>
          <p14:tracePt t="38595" x="936625" y="4746625"/>
          <p14:tracePt t="38603" x="914400" y="4746625"/>
          <p14:tracePt t="38611" x="898525" y="4746625"/>
          <p14:tracePt t="38618" x="868363" y="4746625"/>
          <p14:tracePt t="38627" x="860425" y="4746625"/>
          <p14:tracePt t="38634" x="846138" y="4746625"/>
          <p14:tracePt t="38642" x="830263" y="4746625"/>
          <p14:tracePt t="38650" x="815975" y="4746625"/>
          <p14:tracePt t="38666" x="800100" y="4746625"/>
          <p14:tracePt t="38681" x="792163" y="4746625"/>
          <p14:tracePt t="38706" x="777875" y="4746625"/>
          <p14:tracePt t="38729" x="777875" y="4762500"/>
          <p14:tracePt t="38737" x="762000" y="4762500"/>
          <p14:tracePt t="38768" x="746125" y="4762500"/>
          <p14:tracePt t="38824" x="731838" y="4762500"/>
          <p14:tracePt t="38887" x="723900" y="4762500"/>
          <p14:tracePt t="38926" x="708025" y="4762500"/>
          <p14:tracePt t="38950" x="693738" y="4762500"/>
          <p14:tracePt t="39029" x="677863" y="4762500"/>
          <p14:tracePt t="39124" x="677863" y="4778375"/>
          <p14:tracePt t="39132" x="693738" y="4778375"/>
          <p14:tracePt t="39210" x="708025" y="4778375"/>
          <p14:tracePt t="39250" x="708025" y="4792663"/>
          <p14:tracePt t="39282" x="708025" y="4800600"/>
          <p14:tracePt t="39313" x="723900" y="4816475"/>
          <p14:tracePt t="39337" x="723900" y="4830763"/>
          <p14:tracePt t="39408" x="731838" y="4830763"/>
          <p14:tracePt t="39425" x="731838" y="4846638"/>
          <p14:tracePt t="39441" x="746125" y="4846638"/>
          <p14:tracePt t="39455" x="746125" y="4860925"/>
          <p14:tracePt t="39479" x="762000" y="4860925"/>
          <p14:tracePt t="40371" x="777875" y="4860925"/>
          <p14:tracePt t="40410" x="792163" y="4860925"/>
          <p14:tracePt t="40434" x="800100" y="4860925"/>
          <p14:tracePt t="40450" x="815975" y="4860925"/>
          <p14:tracePt t="40466" x="830263" y="4860925"/>
          <p14:tracePt t="40481" x="846138" y="4860925"/>
          <p14:tracePt t="40505" x="860425" y="4860925"/>
          <p14:tracePt t="40560" x="868363" y="4860925"/>
          <p14:tracePt t="40979" x="884238" y="4860925"/>
          <p14:tracePt t="40994" x="898525" y="4860925"/>
          <p14:tracePt t="41010" x="914400" y="4860925"/>
          <p14:tracePt t="41018" x="936625" y="4860925"/>
          <p14:tracePt t="41026" x="952500" y="4860925"/>
          <p14:tracePt t="41034" x="968375" y="4860925"/>
          <p14:tracePt t="41042" x="990600" y="4860925"/>
          <p14:tracePt t="41050" x="1020763" y="4860925"/>
          <p14:tracePt t="41058" x="1036638" y="4860925"/>
          <p14:tracePt t="41066" x="1074738" y="4860925"/>
          <p14:tracePt t="41074" x="1104900" y="4860925"/>
          <p14:tracePt t="41082" x="1127125" y="4860925"/>
          <p14:tracePt t="41091" x="1158875" y="4860925"/>
          <p14:tracePt t="41097" x="1211263" y="4860925"/>
          <p14:tracePt t="41105" x="1227138" y="4860925"/>
          <p14:tracePt t="41113" x="1279525" y="4860925"/>
          <p14:tracePt t="41121" x="1317625" y="4868863"/>
          <p14:tracePt t="41129" x="1333500" y="4868863"/>
          <p14:tracePt t="41137" x="1371600" y="4868863"/>
          <p14:tracePt t="41144" x="1401763" y="4868863"/>
          <p14:tracePt t="41153" x="1439863" y="4868863"/>
          <p14:tracePt t="41160" x="1470025" y="4884738"/>
          <p14:tracePt t="41168" x="1508125" y="4884738"/>
          <p14:tracePt t="41176" x="1562100" y="4884738"/>
          <p14:tracePt t="41184" x="1592263" y="4884738"/>
          <p14:tracePt t="41192" x="1646238" y="4884738"/>
          <p14:tracePt t="41200" x="1660525" y="4884738"/>
          <p14:tracePt t="41208" x="1698625" y="4884738"/>
          <p14:tracePt t="41216" x="1730375" y="4884738"/>
          <p14:tracePt t="41225" x="1752600" y="4884738"/>
          <p14:tracePt t="41232" x="1782763" y="4884738"/>
          <p14:tracePt t="41242" x="1812925" y="4884738"/>
          <p14:tracePt t="41247" x="1820863" y="4884738"/>
          <p14:tracePt t="41258" x="1836738" y="4884738"/>
          <p14:tracePt t="41264" x="1851025" y="4884738"/>
          <p14:tracePt t="41275" x="1866900" y="4884738"/>
          <p14:tracePt t="41287" x="1874838" y="4884738"/>
          <p14:tracePt t="41319" x="1889125" y="4884738"/>
          <p14:tracePt t="41681" x="1874838" y="4884738"/>
          <p14:tracePt t="41691" x="1851025" y="4884738"/>
          <p14:tracePt t="41698" x="1820863" y="4884738"/>
          <p14:tracePt t="41706" x="1798638" y="4884738"/>
          <p14:tracePt t="41714" x="1752600" y="4884738"/>
          <p14:tracePt t="41721" x="1714500" y="4884738"/>
          <p14:tracePt t="41729" x="1698625" y="4884738"/>
          <p14:tracePt t="41737" x="1646238" y="4868863"/>
          <p14:tracePt t="41745" x="1608138" y="4860925"/>
          <p14:tracePt t="41753" x="1562100" y="4860925"/>
          <p14:tracePt t="41760" x="1524000" y="4860925"/>
          <p14:tracePt t="41769" x="1493838" y="4860925"/>
          <p14:tracePt t="41776" x="1439863" y="4846638"/>
          <p14:tracePt t="41784" x="1417638" y="4846638"/>
          <p14:tracePt t="41792" x="1387475" y="4846638"/>
          <p14:tracePt t="41800" x="1349375" y="4846638"/>
          <p14:tracePt t="41808" x="1317625" y="4830763"/>
          <p14:tracePt t="41816" x="1295400" y="4830763"/>
          <p14:tracePt t="41825" x="1265238" y="4830763"/>
          <p14:tracePt t="41832" x="1241425" y="4830763"/>
          <p14:tracePt t="41841" x="1227138" y="4830763"/>
          <p14:tracePt t="41847" x="1196975" y="4830763"/>
          <p14:tracePt t="41857" x="1181100" y="4830763"/>
          <p14:tracePt t="41863" x="1173163" y="4830763"/>
          <p14:tracePt t="41874" x="1158875" y="4830763"/>
          <p14:tracePt t="41879" x="1143000" y="4830763"/>
          <p14:tracePt t="41891" x="1127125" y="4830763"/>
          <p14:tracePt t="41910" x="1112838" y="4830763"/>
          <p14:tracePt t="41950" x="1104900" y="4830763"/>
          <p14:tracePt t="41966" x="1089025" y="4830763"/>
          <p14:tracePt t="41991" x="1074738" y="4830763"/>
          <p14:tracePt t="42006" x="1058863" y="4830763"/>
          <p14:tracePt t="42021" x="1050925" y="4830763"/>
          <p14:tracePt t="42060" x="1036638" y="4830763"/>
          <p14:tracePt t="42447" x="1058863" y="4830763"/>
          <p14:tracePt t="42455" x="1089025" y="4830763"/>
          <p14:tracePt t="42463" x="1104900" y="4830763"/>
          <p14:tracePt t="42474" x="1127125" y="4830763"/>
          <p14:tracePt t="42480" x="1173163" y="4830763"/>
          <p14:tracePt t="42487" x="1196975" y="4830763"/>
          <p14:tracePt t="42496" x="1241425" y="4846638"/>
          <p14:tracePt t="42503" x="1265238" y="4846638"/>
          <p14:tracePt t="42510" x="1295400" y="4846638"/>
          <p14:tracePt t="42518" x="1333500" y="4846638"/>
          <p14:tracePt t="42526" x="1363663" y="4846638"/>
          <p14:tracePt t="42534" x="1401763" y="4846638"/>
          <p14:tracePt t="42542" x="1439863" y="4846638"/>
          <p14:tracePt t="42550" x="1470025" y="4846638"/>
          <p14:tracePt t="42558" x="1493838" y="4846638"/>
          <p14:tracePt t="42566" x="1539875" y="4846638"/>
          <p14:tracePt t="42574" x="1562100" y="4860925"/>
          <p14:tracePt t="42581" x="1592263" y="4860925"/>
          <p14:tracePt t="42591" x="1630363" y="4860925"/>
          <p14:tracePt t="42598" x="1660525" y="4860925"/>
          <p14:tracePt t="42608" x="1684338" y="4860925"/>
          <p14:tracePt t="42613" x="1714500" y="4860925"/>
          <p14:tracePt t="42624" x="1730375" y="4860925"/>
          <p14:tracePt t="42629" x="1752600" y="4860925"/>
          <p14:tracePt t="42641" x="1782763" y="4868863"/>
          <p14:tracePt t="42645" x="1798638" y="4868863"/>
          <p14:tracePt t="42658" x="1820863" y="4868863"/>
          <p14:tracePt t="42661" x="1836738" y="4868863"/>
          <p14:tracePt t="42674" x="1866900" y="4868863"/>
          <p14:tracePt t="42677" x="1874838" y="4868863"/>
          <p14:tracePt t="42693" x="1889125" y="4868863"/>
          <p14:tracePt t="42700" x="1905000" y="4868863"/>
          <p14:tracePt t="42708" x="1920875" y="4868863"/>
          <p14:tracePt t="42716" x="1935163" y="4868863"/>
          <p14:tracePt t="42732" x="1943100" y="4868863"/>
          <p14:tracePt t="42741" x="1958975" y="4868863"/>
          <p14:tracePt t="42755" x="1973263" y="4868863"/>
          <p14:tracePt t="42771" x="1989138" y="4868863"/>
          <p14:tracePt t="42779" x="2003425" y="4868863"/>
          <p14:tracePt t="42787" x="2011363" y="4868863"/>
          <p14:tracePt t="42795" x="2027238" y="4868863"/>
          <p14:tracePt t="42802" x="2041525" y="4868863"/>
          <p14:tracePt t="42811" x="2057400" y="4868863"/>
          <p14:tracePt t="42818" x="2065338" y="4868863"/>
          <p14:tracePt t="42834" x="2079625" y="4868863"/>
          <p14:tracePt t="42842" x="2095500" y="4868863"/>
          <p14:tracePt t="42858" x="2111375" y="4868863"/>
          <p14:tracePt t="42874" x="2125663" y="4868863"/>
          <p14:tracePt t="42891" x="2133600" y="4868863"/>
          <p14:tracePt t="42897" x="2149475" y="4868863"/>
          <p14:tracePt t="42905" x="2163763" y="4868863"/>
          <p14:tracePt t="42921" x="2179638" y="4868863"/>
          <p14:tracePt t="42929" x="2193925" y="4868863"/>
          <p14:tracePt t="42945" x="2201863" y="4868863"/>
          <p14:tracePt t="42960" x="2217738" y="4868863"/>
          <p14:tracePt t="42976" x="2232025" y="4868863"/>
          <p14:tracePt t="42984" x="2247900" y="4868863"/>
          <p14:tracePt t="43008" x="2255838" y="4868863"/>
          <p14:tracePt t="44610" x="2270125" y="4868863"/>
          <p14:tracePt t="44618" x="2286000" y="4868863"/>
          <p14:tracePt t="44626" x="2301875" y="4868863"/>
          <p14:tracePt t="44634" x="2316163" y="4868863"/>
          <p14:tracePt t="44642" x="2339975" y="4868863"/>
          <p14:tracePt t="44650" x="2354263" y="4868863"/>
          <p14:tracePt t="44658" x="2370138" y="4868863"/>
          <p14:tracePt t="44665" x="2384425" y="4868863"/>
          <p14:tracePt t="44674" x="2408238" y="4868863"/>
          <p14:tracePt t="44681" x="2422525" y="4868863"/>
          <p14:tracePt t="44689" x="2438400" y="4868863"/>
          <p14:tracePt t="44697" x="2446338" y="4868863"/>
          <p14:tracePt t="44713" x="2460625" y="4868863"/>
          <p14:tracePt t="44721" x="2476500" y="4868863"/>
          <p14:tracePt t="44737" x="2492375" y="4868863"/>
          <p14:tracePt t="44752" x="2506663" y="4868863"/>
          <p14:tracePt t="44784" x="2514600" y="4868863"/>
          <p14:tracePt t="44815" x="2530475" y="4868863"/>
          <p14:tracePt t="44847" x="2544763" y="4868863"/>
          <p14:tracePt t="53160" x="2530475" y="4868863"/>
          <p14:tracePt t="53831" x="2530475" y="4884738"/>
          <p14:tracePt t="53838" x="2530475" y="4914900"/>
          <p14:tracePt t="53847" x="2530475" y="4922838"/>
          <p14:tracePt t="53855" x="2530475" y="4937125"/>
          <p14:tracePt t="53863" x="2514600" y="4953000"/>
          <p14:tracePt t="53871" x="2514600" y="4968875"/>
          <p14:tracePt t="53879" x="2514600" y="4983163"/>
          <p14:tracePt t="53886" x="2514600" y="4991100"/>
          <p14:tracePt t="53894" x="2506663" y="4991100"/>
          <p14:tracePt t="53901" x="2506663" y="5006975"/>
          <p14:tracePt t="53917" x="2506663" y="5021263"/>
          <p14:tracePt t="53933" x="2506663" y="5037138"/>
          <p14:tracePt t="53949" x="2506663" y="5051425"/>
          <p14:tracePt t="53958" x="2492375" y="5051425"/>
          <p14:tracePt t="53981" x="2492375" y="5059363"/>
          <p14:tracePt t="54036" x="2492375" y="5075238"/>
          <p14:tracePt t="54138" x="2492375" y="5089525"/>
          <p14:tracePt t="54194" x="2492375" y="5105400"/>
          <p14:tracePt t="54217" x="2492375" y="5113338"/>
          <p14:tracePt t="54225" x="2492375" y="5127625"/>
          <p14:tracePt t="54233" x="2492375" y="5143500"/>
          <p14:tracePt t="54241" x="2492375" y="5159375"/>
          <p14:tracePt t="54249" x="2476500" y="5181600"/>
          <p14:tracePt t="54258" x="2476500" y="5197475"/>
          <p14:tracePt t="54265" x="2476500" y="5211763"/>
          <p14:tracePt t="54274" x="2460625" y="5241925"/>
          <p14:tracePt t="54280" x="2460625" y="5265738"/>
          <p14:tracePt t="54289" x="2460625" y="5280025"/>
          <p14:tracePt t="54296" x="2446338" y="5303838"/>
          <p14:tracePt t="54305" x="2446338" y="5334000"/>
          <p14:tracePt t="54312" x="2438400" y="5372100"/>
          <p14:tracePt t="54320" x="2438400" y="5387975"/>
          <p14:tracePt t="54328" x="2422525" y="5418138"/>
          <p14:tracePt t="54336" x="2422525" y="5440363"/>
          <p14:tracePt t="54344" x="2408238" y="5470525"/>
          <p14:tracePt t="54352" x="2408238" y="5494338"/>
          <p14:tracePt t="54360" x="2392363" y="5524500"/>
          <p14:tracePt t="54367" x="2392363" y="5540375"/>
          <p14:tracePt t="54375" x="2384425" y="5554663"/>
          <p14:tracePt t="54383" x="2384425" y="5578475"/>
          <p14:tracePt t="54391" x="2384425" y="5592763"/>
          <p14:tracePt t="54399" x="2370138" y="5622925"/>
          <p14:tracePt t="54415" x="2370138" y="5646738"/>
          <p14:tracePt t="54424" x="2354263" y="5661025"/>
          <p14:tracePt t="54431" x="2354263" y="5676900"/>
          <p14:tracePt t="54439" x="2354263" y="5684838"/>
          <p14:tracePt t="54447" x="2339975" y="5699125"/>
          <p14:tracePt t="54458" x="2339975" y="5715000"/>
          <p14:tracePt t="54470" x="2339975" y="5730875"/>
          <p14:tracePt t="54486" x="2324100" y="5745163"/>
          <p14:tracePt t="54517" x="2324100" y="5753100"/>
          <p14:tracePt t="54525" x="2316163" y="5753100"/>
          <p14:tracePt t="54557" x="2301875" y="5753100"/>
          <p14:tracePt t="54574" x="2286000" y="5753100"/>
          <p14:tracePt t="54588" x="2270125" y="5753100"/>
          <p14:tracePt t="54597" x="2255838" y="5753100"/>
          <p14:tracePt t="54604" x="2247900" y="5753100"/>
          <p14:tracePt t="54612" x="2232025" y="5768975"/>
          <p14:tracePt t="54620" x="2217738" y="5768975"/>
          <p14:tracePt t="54628" x="2201863" y="5768975"/>
          <p14:tracePt t="54636" x="2193925" y="5768975"/>
          <p14:tracePt t="54644" x="2179638" y="5768975"/>
          <p14:tracePt t="54659" x="2163763" y="5768975"/>
          <p14:tracePt t="54676" x="2149475" y="5768975"/>
          <p14:tracePt t="54691" x="2133600" y="5768975"/>
          <p14:tracePt t="54699" x="2125663" y="5768975"/>
          <p14:tracePt t="54715" x="2111375" y="5768975"/>
          <p14:tracePt t="54730" x="2095500" y="5768975"/>
          <p14:tracePt t="54739" x="2079625" y="5768975"/>
          <p14:tracePt t="54758" x="2065338" y="5768975"/>
          <p14:tracePt t="54770" x="2057400" y="5768975"/>
          <p14:tracePt t="54786" x="2041525" y="5768975"/>
          <p14:tracePt t="54809" x="2027238" y="5768975"/>
          <p14:tracePt t="54834" x="2011363" y="5768975"/>
          <p14:tracePt t="54865" x="2003425" y="5768975"/>
          <p14:tracePt t="54912" x="1989138" y="5768975"/>
          <p14:tracePt t="55189" x="2003425" y="5768975"/>
          <p14:tracePt t="57273" x="2011363" y="5768975"/>
          <p14:tracePt t="57281" x="2027238" y="5753100"/>
          <p14:tracePt t="57289" x="2041525" y="5753100"/>
          <p14:tracePt t="57299" x="2065338" y="5745163"/>
          <p14:tracePt t="57304" x="2111375" y="5730875"/>
          <p14:tracePt t="57314" x="2149475" y="5715000"/>
          <p14:tracePt t="57320" x="2217738" y="5684838"/>
          <p14:tracePt t="57328" x="2301875" y="5661025"/>
          <p14:tracePt t="57336" x="2422525" y="5622925"/>
          <p14:tracePt t="57344" x="2530475" y="5578475"/>
          <p14:tracePt t="57352" x="2582863" y="5562600"/>
          <p14:tracePt t="57359" x="2697163" y="5508625"/>
          <p14:tracePt t="57367" x="2803525" y="5470525"/>
          <p14:tracePt t="57375" x="2895600" y="5432425"/>
          <p14:tracePt t="57383" x="2979738" y="5372100"/>
          <p14:tracePt t="57391" x="3078163" y="5303838"/>
          <p14:tracePt t="57399" x="3146425" y="5241925"/>
          <p14:tracePt t="57408" x="3208338" y="5173663"/>
          <p14:tracePt t="57415" x="3292475" y="5089525"/>
          <p14:tracePt t="57424" x="3375025" y="4983163"/>
          <p14:tracePt t="57431" x="3444875" y="4868863"/>
          <p14:tracePt t="57440" x="3497263" y="4746625"/>
          <p14:tracePt t="57446" x="3535363" y="4625975"/>
          <p14:tracePt t="57458" x="3589338" y="4479925"/>
          <p14:tracePt t="57462" x="3635375" y="4297363"/>
          <p14:tracePt t="57474" x="3657600" y="4106863"/>
          <p14:tracePt t="57478" x="3687763" y="3932238"/>
          <p14:tracePt t="57491" x="3717925" y="3756025"/>
          <p14:tracePt t="57495" x="3717925" y="3589338"/>
          <p14:tracePt t="57507" x="3725863" y="3527425"/>
          <p14:tracePt t="57511" x="3725863" y="3390900"/>
          <p14:tracePt t="57524" x="3725863" y="3292475"/>
          <p14:tracePt t="57527" x="3725863" y="3254375"/>
          <p14:tracePt t="57542" x="3741738" y="3170238"/>
          <p14:tracePt t="57543" x="3741738" y="3116263"/>
          <p14:tracePt t="57549" x="3756025" y="3017838"/>
          <p14:tracePt t="57558" x="3756025" y="2979738"/>
          <p14:tracePt t="57565" x="3771900" y="2941638"/>
          <p14:tracePt t="57574" x="3779838" y="2895600"/>
          <p14:tracePt t="57581" x="3794125" y="2841625"/>
          <p14:tracePt t="57591" x="3810000" y="2803525"/>
          <p14:tracePt t="57596" x="3810000" y="2773363"/>
          <p14:tracePt t="57607" x="3825875" y="2705100"/>
          <p14:tracePt t="57612" x="3840163" y="2682875"/>
          <p14:tracePt t="57624" x="3840163" y="2651125"/>
          <p14:tracePt t="57628" x="3840163" y="2628900"/>
          <p14:tracePt t="57641" x="3848100" y="2598738"/>
          <p14:tracePt t="57644" x="3848100" y="2574925"/>
          <p14:tracePt t="57658" x="3848100" y="2560638"/>
          <p14:tracePt t="57661" x="3848100" y="2544763"/>
          <p14:tracePt t="57691" x="3848100" y="2530475"/>
          <p14:tracePt t="57738" x="3848100" y="2514600"/>
          <p14:tracePt t="57746" x="3848100" y="2506663"/>
          <p14:tracePt t="57762" x="3840163" y="2492375"/>
          <p14:tracePt t="57770" x="3825875" y="2460625"/>
          <p14:tracePt t="57778" x="3810000" y="2438400"/>
          <p14:tracePt t="57786" x="3810000" y="2408238"/>
          <p14:tracePt t="57794" x="3779838" y="2370138"/>
          <p14:tracePt t="57802" x="3779838" y="2324100"/>
          <p14:tracePt t="57810" x="3771900" y="2286000"/>
          <p14:tracePt t="57817" x="3756025" y="2270125"/>
          <p14:tracePt t="57825" x="3741738" y="2232025"/>
          <p14:tracePt t="57833" x="3725863" y="2201863"/>
          <p14:tracePt t="57841" x="3725863" y="2179638"/>
          <p14:tracePt t="57849" x="3717925" y="2149475"/>
          <p14:tracePt t="57857" x="3717925" y="2133600"/>
          <p14:tracePt t="57865" x="3717925" y="2111375"/>
          <p14:tracePt t="57874" x="3703638" y="2095500"/>
          <p14:tracePt t="57881" x="3703638" y="2079625"/>
          <p14:tracePt t="57889" x="3703638" y="2065338"/>
          <p14:tracePt t="57896" x="3703638" y="2057400"/>
          <p14:tracePt t="57904" x="3703638" y="2027238"/>
          <p14:tracePt t="57912" x="3703638" y="2011363"/>
          <p14:tracePt t="57920" x="3703638" y="2003425"/>
          <p14:tracePt t="57928" x="3703638" y="1973263"/>
          <p14:tracePt t="57936" x="3703638" y="1943100"/>
          <p14:tracePt t="57944" x="3703638" y="1935163"/>
          <p14:tracePt t="57951" x="3703638" y="1920875"/>
          <p14:tracePt t="57960" x="3703638" y="1905000"/>
          <p14:tracePt t="57967" x="3703638" y="1889125"/>
          <p14:tracePt t="57975" x="3703638" y="1874838"/>
          <p14:tracePt t="57991" x="3703638" y="1866900"/>
          <p14:tracePt t="58031" x="3717925" y="1866900"/>
          <p14:tracePt t="58149" x="3725863" y="1874838"/>
          <p14:tracePt t="58165" x="3741738" y="1874838"/>
          <p14:tracePt t="58174" x="3771900" y="1889125"/>
          <p14:tracePt t="58181" x="3794125" y="1889125"/>
          <p14:tracePt t="58188" x="3825875" y="1905000"/>
          <p14:tracePt t="58196" x="3863975" y="1935163"/>
          <p14:tracePt t="58204" x="3916363" y="1943100"/>
          <p14:tracePt t="58212" x="3946525" y="1958975"/>
          <p14:tracePt t="58220" x="3984625" y="1973263"/>
          <p14:tracePt t="58228" x="4016375" y="1989138"/>
          <p14:tracePt t="58236" x="4054475" y="2003425"/>
          <p14:tracePt t="58244" x="4084638" y="2003425"/>
          <p14:tracePt t="58252" x="4098925" y="2011363"/>
          <p14:tracePt t="58260" x="4122738" y="2011363"/>
          <p14:tracePt t="58267" x="4137025" y="2011363"/>
          <p14:tracePt t="58275" x="4152900" y="2011363"/>
          <p14:tracePt t="58283" x="4160838" y="2027238"/>
          <p14:tracePt t="58299" x="4175125" y="2027238"/>
          <p14:tracePt t="58323" x="4191000" y="2027238"/>
          <p14:tracePt t="58346" x="4206875" y="2027238"/>
          <p14:tracePt t="58386" x="4221163" y="2027238"/>
          <p14:tracePt t="58433" x="4229100" y="2027238"/>
          <p14:tracePt t="58449" x="4244975" y="2027238"/>
          <p14:tracePt t="58457" x="4259263" y="2027238"/>
          <p14:tracePt t="58474" x="4275138" y="2027238"/>
          <p14:tracePt t="58481" x="4289425" y="2027238"/>
          <p14:tracePt t="58489" x="4297363" y="2027238"/>
          <p14:tracePt t="58496" x="4313238" y="2011363"/>
          <p14:tracePt t="58504" x="4327525" y="2011363"/>
          <p14:tracePt t="58512" x="4343400" y="2011363"/>
          <p14:tracePt t="58520" x="4351338" y="2011363"/>
          <p14:tracePt t="58528" x="4365625" y="2011363"/>
          <p14:tracePt t="58536" x="4381500" y="2011363"/>
          <p14:tracePt t="58544" x="4397375" y="2011363"/>
          <p14:tracePt t="58552" x="4411663" y="2003425"/>
          <p14:tracePt t="58559" x="4419600" y="2003425"/>
          <p14:tracePt t="58567" x="4435475" y="2003425"/>
          <p14:tracePt t="58575" x="4449763" y="2003425"/>
          <p14:tracePt t="58583" x="4449763" y="1989138"/>
          <p14:tracePt t="58591" x="4465638" y="1989138"/>
          <p14:tracePt t="58599" x="4479925" y="1989138"/>
          <p14:tracePt t="58608" x="4479925" y="1973263"/>
          <p14:tracePt t="58615" x="4487863" y="1973263"/>
          <p14:tracePt t="58631" x="4503738" y="1973263"/>
          <p14:tracePt t="58662" x="4518025" y="1973263"/>
          <p14:tracePt t="58867" x="4518025" y="1989138"/>
          <p14:tracePt t="58875" x="4503738" y="2003425"/>
          <p14:tracePt t="58883" x="4503738" y="2027238"/>
          <p14:tracePt t="58891" x="4487863" y="2065338"/>
          <p14:tracePt t="58899" x="4479925" y="2125663"/>
          <p14:tracePt t="58907" x="4435475" y="2217738"/>
          <p14:tracePt t="58915" x="4411663" y="2324100"/>
          <p14:tracePt t="58924" x="4381500" y="2446338"/>
          <p14:tracePt t="58931" x="4327525" y="2574925"/>
          <p14:tracePt t="58939" x="4297363" y="2705100"/>
          <p14:tracePt t="58946" x="4259263" y="2857500"/>
          <p14:tracePt t="58957" x="4221163" y="3009900"/>
          <p14:tracePt t="58962" x="4160838" y="3170238"/>
          <p14:tracePt t="58970" x="4122738" y="3322638"/>
          <p14:tracePt t="58978" x="4054475" y="3467100"/>
          <p14:tracePt t="58987" x="4000500" y="3635375"/>
          <p14:tracePt t="58994" x="3946525" y="3794125"/>
          <p14:tracePt t="59002" x="3878263" y="3946525"/>
          <p14:tracePt t="59009" x="3848100" y="4000500"/>
          <p14:tracePt t="59017" x="3794125" y="4122738"/>
          <p14:tracePt t="59025" x="3741738" y="4221163"/>
          <p14:tracePt t="59033" x="3687763" y="4313238"/>
          <p14:tracePt t="59041" x="3657600" y="4411663"/>
          <p14:tracePt t="59049" x="3603625" y="4479925"/>
          <p14:tracePt t="59058" x="3565525" y="4541838"/>
          <p14:tracePt t="59065" x="3527425" y="4602163"/>
          <p14:tracePt t="59074" x="3497263" y="4640263"/>
          <p14:tracePt t="59080" x="3467100" y="4694238"/>
          <p14:tracePt t="59091" x="3444875" y="4724400"/>
          <p14:tracePt t="59096" x="3413125" y="4746625"/>
          <p14:tracePt t="59107" x="3398838" y="4792663"/>
          <p14:tracePt t="59112" x="3375025" y="4816475"/>
          <p14:tracePt t="59124" x="3344863" y="4846638"/>
          <p14:tracePt t="59129" x="3336925" y="4868863"/>
          <p14:tracePt t="59141" x="3322638" y="4899025"/>
          <p14:tracePt t="59144" x="3306763" y="4922838"/>
          <p14:tracePt t="59158" x="3268663" y="4968875"/>
          <p14:tracePt t="59162" x="3268663" y="4983163"/>
          <p14:tracePt t="59175" x="3254375" y="5006975"/>
          <p14:tracePt t="59176" x="3208338" y="5051425"/>
          <p14:tracePt t="59183" x="3208338" y="5059363"/>
          <p14:tracePt t="59192" x="3184525" y="5089525"/>
          <p14:tracePt t="59199" x="3154363" y="5127625"/>
          <p14:tracePt t="59208" x="3146425" y="5143500"/>
          <p14:tracePt t="59215" x="3116263" y="5173663"/>
          <p14:tracePt t="59225" x="3086100" y="5181600"/>
          <p14:tracePt t="59230" x="3063875" y="5211763"/>
          <p14:tracePt t="59241" x="3032125" y="5227638"/>
          <p14:tracePt t="59246" x="3009900" y="5241925"/>
          <p14:tracePt t="59257" x="2979738" y="5265738"/>
          <p14:tracePt t="59262" x="2955925" y="5265738"/>
          <p14:tracePt t="59274" x="2911475" y="5295900"/>
          <p14:tracePt t="59278" x="2887663" y="5303838"/>
          <p14:tracePt t="59291" x="2841625" y="5334000"/>
          <p14:tracePt t="59294" x="2819400" y="5349875"/>
          <p14:tracePt t="59308" x="2803525" y="5349875"/>
          <p14:tracePt t="59311" x="2765425" y="5372100"/>
          <p14:tracePt t="59325" x="2705100" y="5387975"/>
          <p14:tracePt t="59326" x="2697163" y="5402263"/>
          <p14:tracePt t="59333" x="2651125" y="5432425"/>
          <p14:tracePt t="59341" x="2628900" y="5440363"/>
          <p14:tracePt t="59349" x="2598738" y="5456238"/>
          <p14:tracePt t="59358" x="2560638" y="5470525"/>
          <p14:tracePt t="59365" x="2544763" y="5486400"/>
          <p14:tracePt t="59374" x="2506663" y="5494338"/>
          <p14:tracePt t="59380" x="2460625" y="5524500"/>
          <p14:tracePt t="59391" x="2422525" y="5540375"/>
          <p14:tracePt t="59396" x="2392363" y="5554663"/>
          <p14:tracePt t="59407" x="2354263" y="5578475"/>
          <p14:tracePt t="59412" x="2324100" y="5578475"/>
          <p14:tracePt t="59424" x="2301875" y="5608638"/>
          <p14:tracePt t="59428" x="2270125" y="5622925"/>
          <p14:tracePt t="59441" x="2232025" y="5630863"/>
          <p14:tracePt t="59444" x="2201863" y="5646738"/>
          <p14:tracePt t="59457" x="2193925" y="5661025"/>
          <p14:tracePt t="59461" x="2163763" y="5676900"/>
          <p14:tracePt t="59474" x="2133600" y="5676900"/>
          <p14:tracePt t="59477" x="2125663" y="5684838"/>
          <p14:tracePt t="59492" x="2111375" y="5699125"/>
          <p14:tracePt t="59499" x="2095500" y="5715000"/>
          <p14:tracePt t="59508" x="2079625" y="5715000"/>
          <p14:tracePt t="59524" x="2079625" y="5730875"/>
          <p14:tracePt t="59530" x="2065338" y="5730875"/>
          <p14:tracePt t="59562" x="2065338" y="5745163"/>
          <p14:tracePt t="59704" x="2079625" y="5745163"/>
          <p14:tracePt t="59712" x="2095500" y="5745163"/>
          <p14:tracePt t="59720" x="2133600" y="5745163"/>
          <p14:tracePt t="59728" x="2149475" y="5745163"/>
          <p14:tracePt t="59736" x="2193925" y="5745163"/>
          <p14:tracePt t="59744" x="2201863" y="5745163"/>
          <p14:tracePt t="59751" x="2247900" y="5753100"/>
          <p14:tracePt t="59759" x="2255838" y="5753100"/>
          <p14:tracePt t="59767" x="2301875" y="5768975"/>
          <p14:tracePt t="59775" x="2324100" y="5768975"/>
          <p14:tracePt t="59783" x="2354263" y="5768975"/>
          <p14:tracePt t="59791" x="2370138" y="5768975"/>
          <p14:tracePt t="59799" x="2384425" y="5768975"/>
          <p14:tracePt t="59807" x="2392363" y="5768975"/>
          <p14:tracePt t="59815" x="2408238" y="5768975"/>
          <p14:tracePt t="59824" x="2422525" y="5768975"/>
          <p14:tracePt t="59839" x="2438400" y="5768975"/>
          <p14:tracePt t="59878" x="2446338" y="5768975"/>
          <p14:tracePt t="64691" x="2438400" y="5768975"/>
          <p14:tracePt t="64699" x="2422525" y="5768975"/>
          <p14:tracePt t="64708" x="2392363" y="5768975"/>
          <p14:tracePt t="64715" x="2392363" y="5753100"/>
          <p14:tracePt t="64722" x="2370138" y="5753100"/>
          <p14:tracePt t="64732" x="2354263" y="5745163"/>
          <p14:tracePt t="64738" x="2324100" y="5745163"/>
          <p14:tracePt t="64746" x="2316163" y="5745163"/>
          <p14:tracePt t="64754" x="2301875" y="5745163"/>
          <p14:tracePt t="64762" x="2286000" y="5745163"/>
          <p14:tracePt t="64770" x="2270125" y="5745163"/>
          <p14:tracePt t="64778" x="2255838" y="5745163"/>
          <p14:tracePt t="64786" x="2247900" y="5745163"/>
          <p14:tracePt t="64794" x="2232025" y="5745163"/>
          <p14:tracePt t="64817" x="2217738" y="5745163"/>
          <p14:tracePt t="64833" x="2201863" y="5730875"/>
          <p14:tracePt t="64857" x="2193925" y="5730875"/>
          <p14:tracePt t="64874" x="2179638" y="5730875"/>
          <p14:tracePt t="64888" x="2163763" y="5730875"/>
          <p14:tracePt t="64983" x="2179638" y="5730875"/>
          <p14:tracePt t="65015" x="2193925" y="5730875"/>
          <p14:tracePt t="65030" x="2201863" y="5730875"/>
          <p14:tracePt t="65038" x="2217738" y="5730875"/>
          <p14:tracePt t="65046" x="2247900" y="5730875"/>
          <p14:tracePt t="65054" x="2270125" y="5730875"/>
          <p14:tracePt t="65062" x="2324100" y="5730875"/>
          <p14:tracePt t="65070" x="2370138" y="5730875"/>
          <p14:tracePt t="65078" x="2422525" y="5730875"/>
          <p14:tracePt t="65086" x="2446338" y="5745163"/>
          <p14:tracePt t="65094" x="2492375" y="5745163"/>
          <p14:tracePt t="65101" x="2530475" y="5753100"/>
          <p14:tracePt t="65109" x="2560638" y="5768975"/>
          <p14:tracePt t="65117" x="2598738" y="5768975"/>
          <p14:tracePt t="65125" x="2628900" y="5768975"/>
          <p14:tracePt t="65133" x="2636838" y="5783263"/>
          <p14:tracePt t="65141" x="2667000" y="5783263"/>
          <p14:tracePt t="65149" x="2682875" y="5783263"/>
          <p14:tracePt t="65158" x="2705100" y="5799138"/>
          <p14:tracePt t="65172" x="2720975" y="5799138"/>
          <p14:tracePt t="65181" x="2735263" y="5799138"/>
          <p14:tracePt t="65188" x="2751138" y="5799138"/>
          <p14:tracePt t="65212" x="2765425" y="5799138"/>
          <p14:tracePt t="65251" x="2773363" y="5799138"/>
          <p14:tracePt t="66690" x="2773363" y="5783263"/>
          <p14:tracePt t="66697" x="2773363" y="5753100"/>
          <p14:tracePt t="66704" x="2773363" y="5745163"/>
          <p14:tracePt t="66712" x="2773363" y="5699125"/>
          <p14:tracePt t="66720" x="2773363" y="5676900"/>
          <p14:tracePt t="66729" x="2773363" y="5622925"/>
          <p14:tracePt t="66736" x="2773363" y="5578475"/>
          <p14:tracePt t="66744" x="2773363" y="5540375"/>
          <p14:tracePt t="66752" x="2773363" y="5494338"/>
          <p14:tracePt t="66759" x="2773363" y="5440363"/>
          <p14:tracePt t="66767" x="2773363" y="5432425"/>
          <p14:tracePt t="66775" x="2773363" y="5387975"/>
          <p14:tracePt t="66783" x="2773363" y="5349875"/>
          <p14:tracePt t="66791" x="2773363" y="5303838"/>
          <p14:tracePt t="66799" x="2789238" y="5280025"/>
          <p14:tracePt t="66808" x="2789238" y="5249863"/>
          <p14:tracePt t="66815" x="2789238" y="5241925"/>
          <p14:tracePt t="66824" x="2789238" y="5211763"/>
          <p14:tracePt t="66830" x="2789238" y="5197475"/>
          <p14:tracePt t="66838" x="2789238" y="5173663"/>
          <p14:tracePt t="66846" x="2789238" y="5143500"/>
          <p14:tracePt t="66854" x="2789238" y="5127625"/>
          <p14:tracePt t="66862" x="2789238" y="5113338"/>
          <p14:tracePt t="66870" x="2789238" y="5089525"/>
          <p14:tracePt t="66878" x="2789238" y="5075238"/>
          <p14:tracePt t="66886" x="2789238" y="5059363"/>
          <p14:tracePt t="66893" x="2789238" y="5037138"/>
          <p14:tracePt t="66901" x="2789238" y="5021263"/>
          <p14:tracePt t="66910" x="2789238" y="5006975"/>
          <p14:tracePt t="66917" x="2789238" y="4991100"/>
          <p14:tracePt t="66925" x="2789238" y="4983163"/>
          <p14:tracePt t="66933" x="2765425" y="4968875"/>
          <p14:tracePt t="66941" x="2735263" y="4953000"/>
          <p14:tracePt t="66949" x="2697163" y="4937125"/>
          <p14:tracePt t="66958" x="2651125" y="4937125"/>
          <p14:tracePt t="66965" x="2582863" y="4922838"/>
          <p14:tracePt t="66974" x="2506663" y="4922838"/>
          <p14:tracePt t="66980" x="2438400" y="4914900"/>
          <p14:tracePt t="66991" x="2286000" y="4914900"/>
          <p14:tracePt t="66996" x="2163763" y="4899025"/>
          <p14:tracePt t="67007" x="2111375" y="4899025"/>
          <p14:tracePt t="67012" x="2003425" y="4884738"/>
          <p14:tracePt t="67024" x="1889125" y="4884738"/>
          <p14:tracePt t="67028" x="1798638" y="4868863"/>
          <p14:tracePt t="67041" x="1684338" y="4860925"/>
          <p14:tracePt t="67044" x="1592263" y="4860925"/>
          <p14:tracePt t="67057" x="1493838" y="4860925"/>
          <p14:tracePt t="67060" x="1417638" y="4846638"/>
          <p14:tracePt t="67074" x="1333500" y="4830763"/>
          <p14:tracePt t="67078" x="1265238" y="4830763"/>
          <p14:tracePt t="67091" x="1227138" y="4830763"/>
          <p14:tracePt t="67092" x="1181100" y="4830763"/>
          <p14:tracePt t="67099" x="1127125" y="4816475"/>
          <p14:tracePt t="67108" x="1089025" y="4816475"/>
          <p14:tracePt t="67115" x="1058863" y="4816475"/>
          <p14:tracePt t="67124" x="1036638" y="4816475"/>
          <p14:tracePt t="67130" x="1020763" y="4816475"/>
          <p14:tracePt t="67141" x="1006475" y="4816475"/>
          <p14:tracePt t="67147" x="990600" y="4816475"/>
          <p14:tracePt t="67157" x="982663" y="4816475"/>
          <p14:tracePt t="67170" x="968375" y="4816475"/>
          <p14:tracePt t="67194" x="952500" y="4816475"/>
          <p14:tracePt t="67210" x="936625" y="4816475"/>
          <p14:tracePt t="67226" x="922338" y="4816475"/>
          <p14:tracePt t="67241" x="914400" y="4816475"/>
          <p14:tracePt t="67265" x="898525" y="4800600"/>
          <p14:tracePt t="67274" x="884238" y="4800600"/>
          <p14:tracePt t="67288" x="884238" y="4792663"/>
          <p14:tracePt t="67296" x="868363" y="4792663"/>
          <p14:tracePt t="67307" x="868363" y="4778375"/>
          <p14:tracePt t="67312" x="860425" y="4778375"/>
          <p14:tracePt t="67320" x="860425" y="4762500"/>
          <p14:tracePt t="67328" x="860425" y="4746625"/>
          <p14:tracePt t="67367" x="860425" y="4732338"/>
          <p14:tracePt t="67494" x="868363" y="4732338"/>
          <p14:tracePt t="67542" x="884238" y="4732338"/>
          <p14:tracePt t="67557" x="884238" y="4746625"/>
          <p14:tracePt t="67581" x="898525" y="4746625"/>
          <p14:tracePt t="67596" x="922338" y="4746625"/>
          <p14:tracePt t="67604" x="936625" y="4746625"/>
          <p14:tracePt t="67612" x="968375" y="4762500"/>
          <p14:tracePt t="67620" x="990600" y="4762500"/>
          <p14:tracePt t="67628" x="1036638" y="4762500"/>
          <p14:tracePt t="67636" x="1074738" y="4762500"/>
          <p14:tracePt t="67644" x="1112838" y="4778375"/>
          <p14:tracePt t="67652" x="1158875" y="4778375"/>
          <p14:tracePt t="67660" x="1196975" y="4792663"/>
          <p14:tracePt t="67667" x="1249363" y="4792663"/>
          <p14:tracePt t="67675" x="1295400" y="4792663"/>
          <p14:tracePt t="67683" x="1349375" y="4800600"/>
          <p14:tracePt t="67691" x="1401763" y="4800600"/>
          <p14:tracePt t="67699" x="1455738" y="4816475"/>
          <p14:tracePt t="67707" x="1508125" y="4816475"/>
          <p14:tracePt t="67715" x="1554163" y="4816475"/>
          <p14:tracePt t="67724" x="1622425" y="4816475"/>
          <p14:tracePt t="67730" x="1660525" y="4816475"/>
          <p14:tracePt t="67738" x="1714500" y="4830763"/>
          <p14:tracePt t="67746" x="1744663" y="4830763"/>
          <p14:tracePt t="67757" x="1782763" y="4830763"/>
          <p14:tracePt t="67762" x="1820863" y="4830763"/>
          <p14:tracePt t="67770" x="1866900" y="4846638"/>
          <p14:tracePt t="67778" x="1889125" y="4846638"/>
          <p14:tracePt t="67786" x="1920875" y="4846638"/>
          <p14:tracePt t="67794" x="1958975" y="4846638"/>
          <p14:tracePt t="67802" x="1989138" y="4846638"/>
          <p14:tracePt t="67809" x="2011363" y="4860925"/>
          <p14:tracePt t="67817" x="2041525" y="4860925"/>
          <p14:tracePt t="67825" x="2079625" y="4860925"/>
          <p14:tracePt t="67833" x="2111375" y="4860925"/>
          <p14:tracePt t="67841" x="2149475" y="4860925"/>
          <p14:tracePt t="67849" x="2193925" y="4860925"/>
          <p14:tracePt t="67858" x="2232025" y="4868863"/>
          <p14:tracePt t="67864" x="2270125" y="4868863"/>
          <p14:tracePt t="67874" x="2301875" y="4868863"/>
          <p14:tracePt t="67880" x="2324100" y="4868863"/>
          <p14:tracePt t="67890" x="2370138" y="4868863"/>
          <p14:tracePt t="67896" x="2408238" y="4868863"/>
          <p14:tracePt t="67907" x="2446338" y="4868863"/>
          <p14:tracePt t="67912" x="2492375" y="4868863"/>
          <p14:tracePt t="67924" x="2530475" y="4868863"/>
          <p14:tracePt t="67928" x="2560638" y="4868863"/>
          <p14:tracePt t="67941" x="2598738" y="4868863"/>
          <p14:tracePt t="67944" x="2636838" y="4868863"/>
          <p14:tracePt t="67957" x="2682875" y="4868863"/>
          <p14:tracePt t="67961" x="2720975" y="4868863"/>
          <p14:tracePt t="67974" x="2765425" y="4868863"/>
          <p14:tracePt t="67977" x="2789238" y="4868863"/>
          <p14:tracePt t="67992" x="2819400" y="4868863"/>
          <p14:tracePt t="67992" x="2857500" y="4868863"/>
          <p14:tracePt t="67999" x="2895600" y="4868863"/>
          <p14:tracePt t="68008" x="2925763" y="4868863"/>
          <p14:tracePt t="68015" x="2955925" y="4868863"/>
          <p14:tracePt t="68024" x="2994025" y="4868863"/>
          <p14:tracePt t="68030" x="3032125" y="4868863"/>
          <p14:tracePt t="68041" x="3048000" y="4868863"/>
          <p14:tracePt t="68046" x="3086100" y="4868863"/>
          <p14:tracePt t="68057" x="3116263" y="4868863"/>
          <p14:tracePt t="68062" x="3146425" y="4868863"/>
          <p14:tracePt t="68074" x="3200400" y="4868863"/>
          <p14:tracePt t="68078" x="3208338" y="4868863"/>
          <p14:tracePt t="68091" x="3238500" y="4860925"/>
          <p14:tracePt t="68095" x="3292475" y="4860925"/>
          <p14:tracePt t="68108" x="3306763" y="4860925"/>
          <p14:tracePt t="68111" x="3360738" y="4860925"/>
          <p14:tracePt t="68124" x="3375025" y="4860925"/>
          <p14:tracePt t="68127" x="3413125" y="4860925"/>
          <p14:tracePt t="68141" x="3444875" y="4860925"/>
          <p14:tracePt t="68142" x="3467100" y="4860925"/>
          <p14:tracePt t="68149" x="3497263" y="4860925"/>
          <p14:tracePt t="68158" x="3513138" y="4860925"/>
          <p14:tracePt t="68165" x="3535363" y="4860925"/>
          <p14:tracePt t="68174" x="3551238" y="4860925"/>
          <p14:tracePt t="68180" x="3565525" y="4860925"/>
          <p14:tracePt t="68190" x="3589338" y="4860925"/>
          <p14:tracePt t="68196" x="3603625" y="4860925"/>
          <p14:tracePt t="68207" x="3649663" y="4860925"/>
          <p14:tracePt t="68212" x="3657600" y="4860925"/>
          <p14:tracePt t="68224" x="3687763" y="4860925"/>
          <p14:tracePt t="68228" x="3717925" y="4860925"/>
          <p14:tracePt t="68241" x="3741738" y="4860925"/>
          <p14:tracePt t="68245" x="3756025" y="4860925"/>
          <p14:tracePt t="68257" x="3771900" y="4860925"/>
          <p14:tracePt t="68261" x="3794125" y="4860925"/>
          <p14:tracePt t="68276" x="3810000" y="4860925"/>
          <p14:tracePt t="68283" x="3825875" y="4868863"/>
          <p14:tracePt t="68308" x="3840163" y="4868863"/>
          <p14:tracePt t="73238" x="3840163" y="4860925"/>
          <p14:tracePt t="73246" x="3863975" y="4816475"/>
          <p14:tracePt t="73254" x="3908425" y="4746625"/>
          <p14:tracePt t="73262" x="3962400" y="4694238"/>
          <p14:tracePt t="73270" x="4016375" y="4640263"/>
          <p14:tracePt t="73278" x="4068763" y="4556125"/>
          <p14:tracePt t="73285" x="4137025" y="4479925"/>
          <p14:tracePt t="73293" x="4275138" y="4327525"/>
          <p14:tracePt t="73301" x="4419600" y="4160838"/>
          <p14:tracePt t="73309" x="4602163" y="4000500"/>
          <p14:tracePt t="73317" x="4762500" y="3840163"/>
          <p14:tracePt t="73324" x="4922838" y="3687763"/>
          <p14:tracePt t="73332" x="5059363" y="3535363"/>
          <p14:tracePt t="73341" x="5241925" y="3375025"/>
          <p14:tracePt t="73348" x="5387975" y="3238500"/>
          <p14:tracePt t="73357" x="5540375" y="3101975"/>
          <p14:tracePt t="73364" x="5661025" y="2963863"/>
          <p14:tracePt t="73372" x="5799138" y="2819400"/>
          <p14:tracePt t="73380" x="5921375" y="2682875"/>
          <p14:tracePt t="73390" x="6027738" y="2560638"/>
          <p14:tracePt t="73396" x="6134100" y="2422525"/>
          <p14:tracePt t="73403" x="6248400" y="2301875"/>
          <p14:tracePt t="73411" x="6324600" y="2193925"/>
          <p14:tracePt t="73419" x="6384925" y="2133600"/>
          <p14:tracePt t="73427" x="6461125" y="2027238"/>
          <p14:tracePt t="73435" x="6545263" y="1935163"/>
          <p14:tracePt t="73443" x="6613525" y="1851025"/>
          <p14:tracePt t="73451" x="6683375" y="1768475"/>
          <p14:tracePt t="73459" x="6751638" y="1684338"/>
          <p14:tracePt t="73467" x="6819900" y="1622425"/>
          <p14:tracePt t="73475" x="6896100" y="1554163"/>
          <p14:tracePt t="73483" x="6980238" y="1470025"/>
          <p14:tracePt t="73491" x="7064375" y="1417638"/>
          <p14:tracePt t="73498" x="7146925" y="1349375"/>
          <p14:tracePt t="73507" x="7223125" y="1295400"/>
          <p14:tracePt t="73514" x="7307263" y="1227138"/>
          <p14:tracePt t="73524" x="7391400" y="1173163"/>
          <p14:tracePt t="73530" x="7483475" y="1104900"/>
          <p14:tracePt t="73540" x="7566025" y="1036638"/>
          <p14:tracePt t="73545" x="7650163" y="982663"/>
          <p14:tracePt t="73557" x="7726363" y="922338"/>
          <p14:tracePt t="73561" x="7794625" y="884238"/>
          <p14:tracePt t="73574" x="7864475" y="830263"/>
          <p14:tracePt t="73578" x="7916863" y="792163"/>
          <p14:tracePt t="73590" x="7970838" y="746125"/>
          <p14:tracePt t="73593" x="8016875" y="723900"/>
          <p14:tracePt t="73607" x="8069263" y="677863"/>
          <p14:tracePt t="73611" x="8123238" y="639763"/>
          <p14:tracePt t="73624" x="8191500" y="609600"/>
          <p14:tracePt t="73625" x="8245475" y="571500"/>
          <p14:tracePt t="73632" x="8289925" y="533400"/>
          <p14:tracePt t="73641" x="8343900" y="503238"/>
          <p14:tracePt t="73648" x="8397875" y="479425"/>
          <p14:tracePt t="73657" x="8450263" y="449263"/>
          <p14:tracePt t="73664" x="8488363" y="419100"/>
          <p14:tracePt t="73674" x="8556625" y="396875"/>
          <p14:tracePt t="73680" x="8602663" y="365125"/>
          <p14:tracePt t="73690" x="8656638" y="342900"/>
          <p14:tracePt t="73696" x="8709025" y="296863"/>
          <p14:tracePt t="73707" x="8763000" y="274638"/>
          <p14:tracePt t="73711" x="8801100" y="244475"/>
          <p14:tracePt t="73724" x="8831263" y="228600"/>
          <p14:tracePt t="73727" x="8869363" y="206375"/>
          <p14:tracePt t="73740" x="8937625" y="160338"/>
          <p14:tracePt t="73743" x="8953500" y="160338"/>
          <p14:tracePt t="73757" x="8983663" y="152400"/>
          <p14:tracePt t="73761" x="9007475" y="122238"/>
          <p14:tracePt t="73774" x="9037638" y="122238"/>
          <p14:tracePt t="73964" x="9051925" y="106363"/>
          <p14:tracePt t="73972" x="9105900" y="68263"/>
          <p14:tracePt t="73980" x="9128125" y="15875"/>
        </p14:tracePtLst>
      </p14:laserTraceLst>
    </p:ext>
  </p:extLs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56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918"/>
    </mc:Choice>
    <mc:Fallback xmlns="">
      <p:transition spd="slow" advTm="50918"/>
    </mc:Fallback>
  </mc:AlternateContent>
  <p:extLst>
    <p:ext uri="{3A86A75C-4F4B-4683-9AE1-C65F6400EC91}">
      <p14:laserTraceLst xmlns:p14="http://schemas.microsoft.com/office/powerpoint/2010/main">
        <p14:tracePtLst>
          <p14:tracePt t="5598" x="762000" y="4876800"/>
          <p14:tracePt t="6241" x="2682875" y="6599238"/>
          <p14:tracePt t="6248" x="2705100" y="6340475"/>
          <p14:tracePt t="6254" x="2735263" y="6065838"/>
          <p14:tracePt t="6262" x="2751138" y="5921375"/>
          <p14:tracePt t="6270" x="2773363" y="5646738"/>
          <p14:tracePt t="6279" x="2803525" y="5372100"/>
          <p14:tracePt t="6286" x="2841625" y="5127625"/>
          <p14:tracePt t="6294" x="2887663" y="4884738"/>
          <p14:tracePt t="6301" x="2925763" y="4678363"/>
          <p14:tracePt t="6310" x="2979738" y="4503738"/>
          <p14:tracePt t="6318" x="3017838" y="4343400"/>
          <p14:tracePt t="6327" x="3078163" y="4191000"/>
          <p14:tracePt t="6333" x="3101975" y="4122738"/>
          <p14:tracePt t="6341" x="3154363" y="4000500"/>
          <p14:tracePt t="6349" x="3200400" y="3908425"/>
          <p14:tracePt t="6356" x="3238500" y="3810000"/>
          <p14:tracePt t="6364" x="3254375" y="3779838"/>
          <p14:tracePt t="6372" x="3276600" y="3725863"/>
          <p14:tracePt t="6380" x="3306763" y="3673475"/>
          <p14:tracePt t="6387" x="3336925" y="3635375"/>
          <p14:tracePt t="6395" x="3344863" y="3589338"/>
          <p14:tracePt t="6403" x="3360738" y="3581400"/>
          <p14:tracePt t="6411" x="3375025" y="3551238"/>
          <p14:tracePt t="6419" x="3398838" y="3513138"/>
          <p14:tracePt t="6427" x="3429000" y="3467100"/>
          <p14:tracePt t="6435" x="3444875" y="3444875"/>
          <p14:tracePt t="6444" x="3482975" y="3390900"/>
          <p14:tracePt t="6451" x="3527425" y="3344863"/>
          <p14:tracePt t="6461" x="3565525" y="3292475"/>
          <p14:tracePt t="6466" x="3619500" y="3238500"/>
          <p14:tracePt t="6476" x="3687763" y="3184525"/>
          <p14:tracePt t="6482" x="3741738" y="3132138"/>
          <p14:tracePt t="6493" x="3810000" y="3078163"/>
          <p14:tracePt t="6498" x="3878263" y="3017838"/>
          <p14:tracePt t="6510" x="3946525" y="2963863"/>
          <p14:tracePt t="6514" x="4000500" y="2911475"/>
          <p14:tracePt t="6526" x="4054475" y="2857500"/>
          <p14:tracePt t="6530" x="4122738" y="2819400"/>
          <p14:tracePt t="6544" x="4137025" y="2803525"/>
          <p14:tracePt t="6547" x="4175125" y="2765425"/>
          <p14:tracePt t="6560" x="4221163" y="2720975"/>
          <p14:tracePt t="6564" x="4244975" y="2705100"/>
          <p14:tracePt t="6578" x="4259263" y="2682875"/>
          <p14:tracePt t="6579" x="4275138" y="2667000"/>
          <p14:tracePt t="6587" x="4289425" y="2651125"/>
          <p14:tracePt t="6594" x="4289425" y="2636838"/>
          <p14:tracePt t="6600" x="4297363" y="2636838"/>
          <p14:tracePt t="6610" x="4297363" y="2628900"/>
          <p14:tracePt t="6632" x="4297363" y="2613025"/>
          <p14:tracePt t="6648" x="4289425" y="2598738"/>
          <p14:tracePt t="6656" x="4275138" y="2582863"/>
          <p14:tracePt t="6663" x="4275138" y="2574925"/>
          <p14:tracePt t="6671" x="4244975" y="2544763"/>
          <p14:tracePt t="6679" x="4221163" y="2530475"/>
          <p14:tracePt t="6687" x="4191000" y="2492375"/>
          <p14:tracePt t="6695" x="4160838" y="2460625"/>
          <p14:tracePt t="6703" x="4122738" y="2438400"/>
          <p14:tracePt t="6711" x="4084638" y="2408238"/>
          <p14:tracePt t="6719" x="4030663" y="2384425"/>
          <p14:tracePt t="6727" x="3984625" y="2339975"/>
          <p14:tracePt t="6735" x="3932238" y="2316163"/>
          <p14:tracePt t="6743" x="3894138" y="2286000"/>
          <p14:tracePt t="6751" x="3840163" y="2255838"/>
          <p14:tracePt t="6760" x="3825875" y="2247900"/>
          <p14:tracePt t="6766" x="3779838" y="2232025"/>
          <p14:tracePt t="6775" x="3741738" y="2217738"/>
          <p14:tracePt t="6782" x="3717925" y="2201863"/>
          <p14:tracePt t="6793" x="3673475" y="2193925"/>
          <p14:tracePt t="6798" x="3649663" y="2193925"/>
          <p14:tracePt t="6806" x="3589338" y="2193925"/>
          <p14:tracePt t="6814" x="3551238" y="2193925"/>
          <p14:tracePt t="6821" x="3513138" y="2193925"/>
          <p14:tracePt t="6829" x="3459163" y="2193925"/>
          <p14:tracePt t="6838" x="3390900" y="2193925"/>
          <p14:tracePt t="6845" x="3322638" y="2193925"/>
          <p14:tracePt t="6853" x="3254375" y="2193925"/>
          <p14:tracePt t="6861" x="3184525" y="2193925"/>
          <p14:tracePt t="6869" x="3116263" y="2193925"/>
          <p14:tracePt t="6877" x="3086100" y="2193925"/>
          <p14:tracePt t="6885" x="3032125" y="2193925"/>
          <p14:tracePt t="6895" x="2994025" y="2193925"/>
          <p14:tracePt t="6901" x="2955925" y="2193925"/>
          <p14:tracePt t="6910" x="2941638" y="2193925"/>
          <p14:tracePt t="6917" x="2925763" y="2193925"/>
          <p14:tracePt t="7304" x="2911475" y="2193925"/>
          <p14:tracePt t="7312" x="2895600" y="2179638"/>
          <p14:tracePt t="7320" x="2873375" y="2163763"/>
          <p14:tracePt t="7328" x="2857500" y="2149475"/>
          <p14:tracePt t="7336" x="2819400" y="2133600"/>
          <p14:tracePt t="7344" x="2789238" y="2133600"/>
          <p14:tracePt t="7351" x="2765425" y="2125663"/>
          <p14:tracePt t="7360" x="2751138" y="2111375"/>
          <p14:tracePt t="7366" x="2720975" y="2111375"/>
          <p14:tracePt t="7374" x="2697163" y="2111375"/>
          <p14:tracePt t="7382" x="2682875" y="2095500"/>
          <p14:tracePt t="7393" x="2667000" y="2095500"/>
          <p14:tracePt t="7406" x="2651125" y="2095500"/>
          <p14:tracePt t="7414" x="2636838" y="2095500"/>
          <p14:tracePt t="7437" x="2628900" y="2095500"/>
          <p14:tracePt t="7445" x="2628900" y="2079625"/>
          <p14:tracePt t="7453" x="2613025" y="2079625"/>
          <p14:tracePt t="7477" x="2598738" y="2079625"/>
          <p14:tracePt t="7485" x="2582863" y="2079625"/>
          <p14:tracePt t="7500" x="2574925" y="2065338"/>
          <p14:tracePt t="7510" x="2560638" y="2065338"/>
          <p14:tracePt t="7516" x="2544763" y="2065338"/>
          <p14:tracePt t="7525" x="2530475" y="2065338"/>
          <p14:tracePt t="7532" x="2506663" y="2065338"/>
          <p14:tracePt t="7543" x="2492375" y="2057400"/>
          <p14:tracePt t="7548" x="2476500" y="2057400"/>
          <p14:tracePt t="7556" x="2460625" y="2057400"/>
          <p14:tracePt t="7564" x="2446338" y="2057400"/>
          <p14:tracePt t="7580" x="2438400" y="2057400"/>
          <p14:tracePt t="7587" x="2422525" y="2057400"/>
          <p14:tracePt t="7595" x="2408238" y="2057400"/>
          <p14:tracePt t="7603" x="2392363" y="2057400"/>
          <p14:tracePt t="7611" x="2384425" y="2057400"/>
          <p14:tracePt t="7619" x="2370138" y="2057400"/>
          <p14:tracePt t="7627" x="2354263" y="2057400"/>
          <p14:tracePt t="7635" x="2339975" y="2057400"/>
          <p14:tracePt t="7643" x="2324100" y="2041525"/>
          <p14:tracePt t="7651" x="2316163" y="2041525"/>
          <p14:tracePt t="7659" x="2286000" y="2041525"/>
          <p14:tracePt t="7666" x="2270125" y="2041525"/>
          <p14:tracePt t="7674" x="2255838" y="2041525"/>
          <p14:tracePt t="7682" x="2247900" y="2041525"/>
          <p14:tracePt t="7690" x="2217738" y="2041525"/>
          <p14:tracePt t="7698" x="2201863" y="2041525"/>
          <p14:tracePt t="7706" x="2193925" y="2041525"/>
          <p14:tracePt t="7714" x="2179638" y="2041525"/>
          <p14:tracePt t="7722" x="2163763" y="2041525"/>
          <p14:tracePt t="7730" x="2149475" y="2041525"/>
          <p14:tracePt t="7738" x="2133600" y="2041525"/>
          <p14:tracePt t="7746" x="2125663" y="2041525"/>
          <p14:tracePt t="7753" x="2111375" y="2041525"/>
          <p14:tracePt t="7761" x="2095500" y="2041525"/>
          <p14:tracePt t="7769" x="2079625" y="2041525"/>
          <p14:tracePt t="7785" x="2057400" y="2041525"/>
          <p14:tracePt t="7793" x="2041525" y="2041525"/>
          <p14:tracePt t="7801" x="2027238" y="2041525"/>
          <p14:tracePt t="7810" x="2011363" y="2041525"/>
          <p14:tracePt t="7816" x="2003425" y="2041525"/>
          <p14:tracePt t="7824" x="1973263" y="2041525"/>
          <p14:tracePt t="7832" x="1958975" y="2041525"/>
          <p14:tracePt t="7843" x="1943100" y="2041525"/>
          <p14:tracePt t="7848" x="1935163" y="2041525"/>
          <p14:tracePt t="7864" x="1920875" y="2027238"/>
          <p14:tracePt t="7880" x="1905000" y="2027238"/>
          <p14:tracePt t="7895" x="1889125" y="2027238"/>
          <p14:tracePt t="7920" x="1874838" y="2027238"/>
          <p14:tracePt t="7935" x="1866900" y="2027238"/>
          <p14:tracePt t="7943" x="1851025" y="2027238"/>
          <p14:tracePt t="7951" x="1836738" y="2027238"/>
          <p14:tracePt t="7960" x="1820863" y="2027238"/>
          <p14:tracePt t="7966" x="1812925" y="2027238"/>
          <p14:tracePt t="7975" x="1782763" y="2027238"/>
          <p14:tracePt t="7983" x="1752600" y="2027238"/>
          <p14:tracePt t="7990" x="1730375" y="2027238"/>
          <p14:tracePt t="7998" x="1684338" y="2027238"/>
          <p14:tracePt t="8006" x="1660525" y="2027238"/>
          <p14:tracePt t="8014" x="1630363" y="2027238"/>
          <p14:tracePt t="8022" x="1592263" y="2027238"/>
          <p14:tracePt t="8030" x="1562100" y="2027238"/>
          <p14:tracePt t="8038" x="1539875" y="2011363"/>
          <p14:tracePt t="8045" x="1493838" y="2011363"/>
          <p14:tracePt t="8054" x="1470025" y="2011363"/>
          <p14:tracePt t="8061" x="1439863" y="2003425"/>
          <p14:tracePt t="8069" x="1417638" y="2003425"/>
          <p14:tracePt t="8077" x="1387475" y="1989138"/>
          <p14:tracePt t="8085" x="1371600" y="1973263"/>
          <p14:tracePt t="8094" x="1349375" y="1973263"/>
          <p14:tracePt t="8101" x="1317625" y="1958975"/>
          <p14:tracePt t="8111" x="1295400" y="1958975"/>
          <p14:tracePt t="8117" x="1279525" y="1958975"/>
          <p14:tracePt t="8127" x="1249363" y="1943100"/>
          <p14:tracePt t="8132" x="1241425" y="1943100"/>
          <p14:tracePt t="8143" x="1227138" y="1943100"/>
          <p14:tracePt t="8148" x="1211263" y="1943100"/>
          <p14:tracePt t="8160" x="1196975" y="1943100"/>
          <p14:tracePt t="8164" x="1181100" y="1943100"/>
          <p14:tracePt t="8180" x="1181100" y="1935163"/>
          <p14:tracePt t="8188" x="1173163" y="1935163"/>
          <p14:tracePt t="8219" x="1158875" y="1935163"/>
          <p14:tracePt t="8985" x="1143000" y="1935163"/>
          <p14:tracePt t="9010" x="1127125" y="1935163"/>
          <p14:tracePt t="9026" x="1112838" y="1935163"/>
          <p14:tracePt t="9041" x="1104900" y="1935163"/>
          <p14:tracePt t="9049" x="1104900" y="1920875"/>
          <p14:tracePt t="9060" x="1089025" y="1920875"/>
          <p14:tracePt t="9080" x="1074738" y="1920875"/>
          <p14:tracePt t="9096" x="1058863" y="1920875"/>
          <p14:tracePt t="9119" x="1050925" y="1920875"/>
          <p14:tracePt t="10067" x="1058863" y="1920875"/>
          <p14:tracePt t="10076" x="1074738" y="1920875"/>
          <p14:tracePt t="10083" x="1089025" y="1920875"/>
          <p14:tracePt t="10091" x="1104900" y="1935163"/>
          <p14:tracePt t="10106" x="1112838" y="1943100"/>
          <p14:tracePt t="10114" x="1127125" y="1943100"/>
          <p14:tracePt t="10138" x="1143000" y="1958975"/>
          <p14:tracePt t="10161" x="1158875" y="1958975"/>
          <p14:tracePt t="10177" x="1158875" y="1973263"/>
          <p14:tracePt t="10186" x="1173163" y="1973263"/>
          <p14:tracePt t="10201" x="1181100" y="1973263"/>
          <p14:tracePt t="10210" x="1181100" y="1989138"/>
          <p14:tracePt t="10217" x="1196975" y="1989138"/>
          <p14:tracePt t="10225" x="1211263" y="1989138"/>
          <p14:tracePt t="10233" x="1227138" y="2003425"/>
          <p14:tracePt t="10241" x="1241425" y="2003425"/>
          <p14:tracePt t="10256" x="1249363" y="2003425"/>
          <p14:tracePt t="10264" x="1249363" y="2011363"/>
          <p14:tracePt t="10280" x="1265238" y="2011363"/>
          <p14:tracePt t="10722" x="1279525" y="2011363"/>
          <p14:tracePt t="10731" x="1295400" y="2011363"/>
          <p14:tracePt t="10738" x="1303338" y="2011363"/>
          <p14:tracePt t="10746" x="1333500" y="2011363"/>
          <p14:tracePt t="10754" x="1349375" y="2011363"/>
          <p14:tracePt t="10761" x="1371600" y="2003425"/>
          <p14:tracePt t="10770" x="1401763" y="2003425"/>
          <p14:tracePt t="10777" x="1439863" y="1989138"/>
          <p14:tracePt t="10785" x="1455738" y="1989138"/>
          <p14:tracePt t="10793" x="1508125" y="1973263"/>
          <p14:tracePt t="10801" x="1524000" y="1973263"/>
          <p14:tracePt t="10810" x="1554163" y="1958975"/>
          <p14:tracePt t="10817" x="1592263" y="1958975"/>
          <p14:tracePt t="10826" x="1630363" y="1958975"/>
          <p14:tracePt t="10833" x="1660525" y="1943100"/>
          <p14:tracePt t="10841" x="1684338" y="1943100"/>
          <p14:tracePt t="10849" x="1714500" y="1943100"/>
          <p14:tracePt t="10856" x="1730375" y="1935163"/>
          <p14:tracePt t="10864" x="1752600" y="1935163"/>
          <p14:tracePt t="10872" x="1768475" y="1935163"/>
          <p14:tracePt t="10880" x="1782763" y="1935163"/>
          <p14:tracePt t="10896" x="1798638" y="1935163"/>
          <p14:tracePt t="10912" x="1812925" y="1935163"/>
          <p14:tracePt t="10928" x="1820863" y="1935163"/>
          <p14:tracePt t="10935" x="1836738" y="1935163"/>
          <p14:tracePt t="10943" x="1851025" y="1935163"/>
          <p14:tracePt t="10951" x="1874838" y="1935163"/>
          <p14:tracePt t="10960" x="1889125" y="1935163"/>
          <p14:tracePt t="10967" x="1920875" y="1935163"/>
          <p14:tracePt t="10976" x="1943100" y="1935163"/>
          <p14:tracePt t="10982" x="1973263" y="1935163"/>
          <p14:tracePt t="10991" x="1989138" y="1935163"/>
          <p14:tracePt t="10999" x="2003425" y="1935163"/>
          <p14:tracePt t="11007" x="2011363" y="1935163"/>
          <p14:tracePt t="11015" x="2027238" y="1935163"/>
          <p14:tracePt t="11023" x="2041525" y="1935163"/>
          <p14:tracePt t="11030" x="2057400" y="1935163"/>
          <p14:tracePt t="11046" x="2065338" y="1935163"/>
          <p14:tracePt t="11077" x="2079625" y="1935163"/>
          <p14:tracePt t="11457" x="2095500" y="1935163"/>
          <p14:tracePt t="11465" x="2133600" y="1920875"/>
          <p14:tracePt t="11473" x="2149475" y="1920875"/>
          <p14:tracePt t="11482" x="2193925" y="1905000"/>
          <p14:tracePt t="11488" x="2232025" y="1889125"/>
          <p14:tracePt t="11496" x="2270125" y="1889125"/>
          <p14:tracePt t="11504" x="2316163" y="1866900"/>
          <p14:tracePt t="11512" x="2354263" y="1851025"/>
          <p14:tracePt t="11520" x="2422525" y="1836738"/>
          <p14:tracePt t="11528" x="2476500" y="1836738"/>
          <p14:tracePt t="11535" x="2530475" y="1812925"/>
          <p14:tracePt t="11543" x="2598738" y="1798638"/>
          <p14:tracePt t="11551" x="2667000" y="1798638"/>
          <p14:tracePt t="11560" x="2720975" y="1782763"/>
          <p14:tracePt t="11567" x="2789238" y="1768475"/>
          <p14:tracePt t="11576" x="2857500" y="1768475"/>
          <p14:tracePt t="11583" x="2911475" y="1752600"/>
          <p14:tracePt t="11591" x="2963863" y="1752600"/>
          <p14:tracePt t="11599" x="2994025" y="1752600"/>
          <p14:tracePt t="11606" x="3032125" y="1752600"/>
          <p14:tracePt t="11614" x="3078163" y="1752600"/>
          <p14:tracePt t="11622" x="3101975" y="1752600"/>
          <p14:tracePt t="11630" x="3132138" y="1752600"/>
          <p14:tracePt t="11638" x="3154363" y="1752600"/>
          <p14:tracePt t="11646" x="3170238" y="1752600"/>
          <p14:tracePt t="11654" x="3184525" y="1752600"/>
          <p14:tracePt t="11669" x="3200400" y="1752600"/>
          <p14:tracePt t="11677" x="3208338" y="1752600"/>
          <p14:tracePt t="11693" x="3222625" y="1752600"/>
          <p14:tracePt t="11701" x="3238500" y="1752600"/>
          <p14:tracePt t="11710" x="3254375" y="1752600"/>
          <p14:tracePt t="11725" x="3268663" y="1752600"/>
          <p14:tracePt t="11733" x="3276600" y="1752600"/>
          <p14:tracePt t="11741" x="3292475" y="1752600"/>
          <p14:tracePt t="11749" x="3306763" y="1752600"/>
          <p14:tracePt t="11756" x="3336925" y="1752600"/>
          <p14:tracePt t="11764" x="3344863" y="1752600"/>
          <p14:tracePt t="11772" x="3360738" y="1768475"/>
          <p14:tracePt t="11780" x="3375025" y="1768475"/>
          <p14:tracePt t="11788" x="3398838" y="1768475"/>
          <p14:tracePt t="11796" x="3413125" y="1768475"/>
          <p14:tracePt t="11804" x="3444875" y="1768475"/>
          <p14:tracePt t="11812" x="3444875" y="1782763"/>
          <p14:tracePt t="11820" x="3459163" y="1782763"/>
          <p14:tracePt t="11827" x="3467100" y="1782763"/>
          <p14:tracePt t="11835" x="3482975" y="1782763"/>
          <p14:tracePt t="11843" x="3497263" y="1782763"/>
          <p14:tracePt t="11860" x="3513138" y="1782763"/>
          <p14:tracePt t="11867" x="3513138" y="1798638"/>
          <p14:tracePt t="11954" x="3527425" y="1812925"/>
          <p14:tracePt t="12649" x="3535363" y="1812925"/>
          <p14:tracePt t="12656" x="3551238" y="1812925"/>
          <p14:tracePt t="12673" x="3565525" y="1812925"/>
          <p14:tracePt t="12688" x="3581400" y="1812925"/>
          <p14:tracePt t="12735" x="3589338" y="1812925"/>
          <p14:tracePt t="12767" x="3603625" y="1812925"/>
          <p14:tracePt t="12776" x="3619500" y="1812925"/>
          <p14:tracePt t="12791" x="3635375" y="1820863"/>
          <p14:tracePt t="12798" x="3649663" y="1820863"/>
          <p14:tracePt t="12809" x="3657600" y="1820863"/>
          <p14:tracePt t="12822" x="3673475" y="1820863"/>
          <p14:tracePt t="12838" x="3687763" y="1820863"/>
          <p14:tracePt t="12854" x="3703638" y="1820863"/>
          <p14:tracePt t="12885" x="3717925" y="1820863"/>
          <p14:tracePt t="12917" x="3725863" y="1820863"/>
          <p14:tracePt t="13209" x="3741738" y="1820863"/>
          <p14:tracePt t="13218" x="3771900" y="1820863"/>
          <p14:tracePt t="13233" x="3810000" y="1820863"/>
          <p14:tracePt t="13241" x="3840163" y="1820863"/>
          <p14:tracePt t="13249" x="3863975" y="1820863"/>
          <p14:tracePt t="13257" x="3894138" y="1820863"/>
          <p14:tracePt t="13264" x="3946525" y="1820863"/>
          <p14:tracePt t="13273" x="3970338" y="1820863"/>
          <p14:tracePt t="13280" x="4000500" y="1820863"/>
          <p14:tracePt t="13288" x="4030663" y="1820863"/>
          <p14:tracePt t="13296" x="4054475" y="1820863"/>
          <p14:tracePt t="13304" x="4084638" y="1820863"/>
          <p14:tracePt t="13312" x="4106863" y="1820863"/>
          <p14:tracePt t="13320" x="4137025" y="1820863"/>
          <p14:tracePt t="13327" x="4152900" y="1820863"/>
          <p14:tracePt t="13335" x="4160838" y="1812925"/>
          <p14:tracePt t="13344" x="4191000" y="1812925"/>
          <p14:tracePt t="13360" x="4206875" y="1812925"/>
          <p14:tracePt t="13367" x="4221163" y="1812925"/>
          <p14:tracePt t="13390" x="4229100" y="1812925"/>
          <p14:tracePt t="13541" x="4244975" y="1812925"/>
          <p14:tracePt t="13556" x="4259263" y="1812925"/>
          <p14:tracePt t="13564" x="4275138" y="1812925"/>
          <p14:tracePt t="13580" x="4289425" y="1812925"/>
          <p14:tracePt t="13588" x="4297363" y="1812925"/>
          <p14:tracePt t="13596" x="4313238" y="1812925"/>
          <p14:tracePt t="13603" x="4327525" y="1812925"/>
          <p14:tracePt t="13611" x="4343400" y="1812925"/>
          <p14:tracePt t="13627" x="4351338" y="1812925"/>
          <p14:tracePt t="13635" x="4365625" y="1812925"/>
          <p14:tracePt t="13651" x="4381500" y="1812925"/>
          <p14:tracePt t="13675" x="4397375" y="1812925"/>
          <p14:tracePt t="13864" x="4411663" y="1812925"/>
          <p14:tracePt t="13873" x="4419600" y="1812925"/>
          <p14:tracePt t="13880" x="4435475" y="1812925"/>
          <p14:tracePt t="13888" x="4465638" y="1812925"/>
          <p14:tracePt t="13896" x="4479925" y="1798638"/>
          <p14:tracePt t="13904" x="4518025" y="1798638"/>
          <p14:tracePt t="13913" x="4541838" y="1798638"/>
          <p14:tracePt t="13919" x="4587875" y="1798638"/>
          <p14:tracePt t="13928" x="4610100" y="1798638"/>
          <p14:tracePt t="13936" x="4670425" y="1798638"/>
          <p14:tracePt t="13943" x="4708525" y="1798638"/>
          <p14:tracePt t="13951" x="4732338" y="1798638"/>
          <p14:tracePt t="13960" x="4778375" y="1798638"/>
          <p14:tracePt t="13967" x="4830763" y="1798638"/>
          <p14:tracePt t="13976" x="4846638" y="1798638"/>
          <p14:tracePt t="13983" x="4884738" y="1798638"/>
          <p14:tracePt t="13991" x="4922838" y="1798638"/>
          <p14:tracePt t="13998" x="4983163" y="1798638"/>
          <p14:tracePt t="14010" x="4991100" y="1798638"/>
          <p14:tracePt t="14015" x="5021263" y="1798638"/>
          <p14:tracePt t="14022" x="5059363" y="1798638"/>
          <p14:tracePt t="14030" x="5089525" y="1798638"/>
          <p14:tracePt t="14038" x="5105400" y="1798638"/>
          <p14:tracePt t="14046" x="5113338" y="1798638"/>
          <p14:tracePt t="14054" x="5127625" y="1798638"/>
          <p14:tracePt t="14062" x="5143500" y="1798638"/>
          <p14:tracePt t="14070" x="5159375" y="1798638"/>
          <p14:tracePt t="14085" x="5173663" y="1798638"/>
          <p14:tracePt t="14117" x="5181600" y="1798638"/>
          <p14:tracePt t="15854" x="5173663" y="1798638"/>
          <p14:tracePt t="16099" x="5159375" y="1798638"/>
          <p14:tracePt t="16107" x="5143500" y="1798638"/>
          <p14:tracePt t="16115" x="5113338" y="1798638"/>
          <p14:tracePt t="16122" x="5075238" y="1798638"/>
          <p14:tracePt t="16131" x="5037138" y="1798638"/>
          <p14:tracePt t="16138" x="4991100" y="1798638"/>
          <p14:tracePt t="16147" x="4937125" y="1798638"/>
          <p14:tracePt t="16154" x="4868863" y="1798638"/>
          <p14:tracePt t="16162" x="4830763" y="1812925"/>
          <p14:tracePt t="16170" x="4792663" y="1812925"/>
          <p14:tracePt t="16178" x="4746625" y="1812925"/>
          <p14:tracePt t="16186" x="4708525" y="1820863"/>
          <p14:tracePt t="16194" x="4670425" y="1820863"/>
          <p14:tracePt t="16201" x="4625975" y="1836738"/>
          <p14:tracePt t="16210" x="4587875" y="1836738"/>
          <p14:tracePt t="16217" x="4556125" y="1836738"/>
          <p14:tracePt t="16228" x="4533900" y="1836738"/>
          <p14:tracePt t="16233" x="4503738" y="1851025"/>
          <p14:tracePt t="16243" x="4479925" y="1851025"/>
          <p14:tracePt t="16249" x="4449763" y="1851025"/>
          <p14:tracePt t="16260" x="4419600" y="1851025"/>
          <p14:tracePt t="16265" x="4397375" y="1851025"/>
          <p14:tracePt t="16276" x="4365625" y="1866900"/>
          <p14:tracePt t="16280" x="4351338" y="1866900"/>
          <p14:tracePt t="16293" x="4343400" y="1866900"/>
          <p14:tracePt t="16296" x="4327525" y="1866900"/>
          <p14:tracePt t="16310" x="4313238" y="1866900"/>
          <p14:tracePt t="16320" x="4297363" y="1866900"/>
          <p14:tracePt t="16360" x="4297363" y="1874838"/>
          <p14:tracePt t="16430" x="4313238" y="1874838"/>
          <p14:tracePt t="16454" x="4327525" y="1874838"/>
          <p14:tracePt t="16485" x="4343400" y="1874838"/>
          <p14:tracePt t="16509" x="4365625" y="1874838"/>
          <p14:tracePt t="16517" x="4381500" y="1874838"/>
          <p14:tracePt t="16526" x="4411663" y="1874838"/>
          <p14:tracePt t="16533" x="4435475" y="1874838"/>
          <p14:tracePt t="16541" x="4465638" y="1874838"/>
          <p14:tracePt t="16548" x="4518025" y="1874838"/>
          <p14:tracePt t="16561" x="4533900" y="1874838"/>
          <p14:tracePt t="16565" x="4602163" y="1874838"/>
          <p14:tracePt t="16573" x="4610100" y="1874838"/>
          <p14:tracePt t="16581" x="4656138" y="1866900"/>
          <p14:tracePt t="16588" x="4678363" y="1866900"/>
          <p14:tracePt t="16596" x="4724400" y="1866900"/>
          <p14:tracePt t="16604" x="4746625" y="1866900"/>
          <p14:tracePt t="16612" x="4778375" y="1866900"/>
          <p14:tracePt t="16620" x="4800600" y="1866900"/>
          <p14:tracePt t="16628" x="4830763" y="1866900"/>
          <p14:tracePt t="16636" x="4846638" y="1866900"/>
          <p14:tracePt t="16644" x="4868863" y="1866900"/>
          <p14:tracePt t="16651" x="4899025" y="1866900"/>
          <p14:tracePt t="16660" x="4914900" y="1866900"/>
          <p14:tracePt t="16667" x="4922838" y="1866900"/>
          <p14:tracePt t="16676" x="4937125" y="1866900"/>
          <p14:tracePt t="16683" x="4953000" y="1866900"/>
          <p14:tracePt t="16693" x="4968875" y="1866900"/>
          <p14:tracePt t="16706" x="4983163" y="1866900"/>
          <p14:tracePt t="16723" x="4991100" y="1866900"/>
          <p14:tracePt t="16730" x="4991100" y="1851025"/>
          <p14:tracePt t="16746" x="5006975" y="1851025"/>
          <p14:tracePt t="16762" x="5021263" y="1851025"/>
          <p14:tracePt t="16770" x="5037138" y="1851025"/>
          <p14:tracePt t="16778" x="5059363" y="1851025"/>
          <p14:tracePt t="16786" x="5075238" y="1851025"/>
          <p14:tracePt t="16793" x="5089525" y="1836738"/>
          <p14:tracePt t="16802" x="5105400" y="1836738"/>
          <p14:tracePt t="16810" x="5127625" y="1836738"/>
          <p14:tracePt t="16817" x="5143500" y="1836738"/>
          <p14:tracePt t="16826" x="5159375" y="1836738"/>
          <p14:tracePt t="16833" x="5173663" y="1836738"/>
          <p14:tracePt t="16860" x="5181600" y="1836738"/>
          <p14:tracePt t="16873" x="5197475" y="1836738"/>
          <p14:tracePt t="16896" x="5211763" y="1836738"/>
          <p14:tracePt t="16928" x="5227638" y="1836738"/>
          <p14:tracePt t="19280" x="5211763" y="1851025"/>
          <p14:tracePt t="19328" x="5197475" y="1851025"/>
          <p14:tracePt t="19336" x="5197475" y="1866900"/>
          <p14:tracePt t="19351" x="5181600" y="1866900"/>
          <p14:tracePt t="19367" x="5173663" y="1874838"/>
          <p14:tracePt t="19376" x="5159375" y="1874838"/>
          <p14:tracePt t="19391" x="5143500" y="1889125"/>
          <p14:tracePt t="19399" x="5113338" y="1905000"/>
          <p14:tracePt t="19410" x="5105400" y="1905000"/>
          <p14:tracePt t="19415" x="5089525" y="1920875"/>
          <p14:tracePt t="19422" x="5089525" y="1935163"/>
          <p14:tracePt t="19430" x="5075238" y="1935163"/>
          <p14:tracePt t="19438" x="5059363" y="1943100"/>
          <p14:tracePt t="19446" x="5051425" y="1943100"/>
          <p14:tracePt t="19454" x="5037138" y="1943100"/>
          <p14:tracePt t="19462" x="5037138" y="1958975"/>
          <p14:tracePt t="19478" x="5021263" y="1973263"/>
          <p14:tracePt t="19501" x="5006975" y="1973263"/>
          <p14:tracePt t="19526" x="4991100" y="1989138"/>
          <p14:tracePt t="19541" x="4983163" y="1989138"/>
          <p14:tracePt t="19548" x="4968875" y="1989138"/>
          <p14:tracePt t="19556" x="4953000" y="1989138"/>
          <p14:tracePt t="19564" x="4922838" y="1989138"/>
          <p14:tracePt t="19572" x="4899025" y="1989138"/>
          <p14:tracePt t="19580" x="4868863" y="1989138"/>
          <p14:tracePt t="19588" x="4830763" y="1989138"/>
          <p14:tracePt t="19596" x="4778375" y="1989138"/>
          <p14:tracePt t="19604" x="4732338" y="1989138"/>
          <p14:tracePt t="19612" x="4678363" y="1989138"/>
          <p14:tracePt t="19620" x="4625975" y="1989138"/>
          <p14:tracePt t="19628" x="4572000" y="1989138"/>
          <p14:tracePt t="19636" x="4487863" y="1989138"/>
          <p14:tracePt t="19643" x="4435475" y="1989138"/>
          <p14:tracePt t="19651" x="4381500" y="1989138"/>
          <p14:tracePt t="19660" x="4351338" y="1989138"/>
          <p14:tracePt t="19667" x="4297363" y="1989138"/>
          <p14:tracePt t="19676" x="4259263" y="1989138"/>
          <p14:tracePt t="19683" x="4221163" y="1989138"/>
          <p14:tracePt t="19693" x="4175125" y="1989138"/>
          <p14:tracePt t="19699" x="4137025" y="1989138"/>
          <p14:tracePt t="19709" x="4084638" y="1989138"/>
          <p14:tracePt t="19714" x="4038600" y="1989138"/>
          <p14:tracePt t="19726" x="4016375" y="1989138"/>
          <p14:tracePt t="19730" x="3984625" y="1989138"/>
          <p14:tracePt t="19743" x="3946525" y="1989138"/>
          <p14:tracePt t="19746" x="3908425" y="1989138"/>
          <p14:tracePt t="19760" x="3878263" y="1989138"/>
          <p14:tracePt t="19763" x="3848100" y="1989138"/>
          <p14:tracePt t="19776" x="3825875" y="1973263"/>
          <p14:tracePt t="19779" x="3810000" y="1973263"/>
          <p14:tracePt t="19793" x="3779838" y="1973263"/>
          <p14:tracePt t="19794" x="3756025" y="1958975"/>
          <p14:tracePt t="19801" x="3741738" y="1958975"/>
          <p14:tracePt t="19810" x="3725863" y="1943100"/>
          <p14:tracePt t="19817" x="3657600" y="1935163"/>
          <p14:tracePt t="20322" x="3649663" y="1935163"/>
          <p14:tracePt t="20331" x="3619500" y="1935163"/>
          <p14:tracePt t="20338" x="3589338" y="1935163"/>
          <p14:tracePt t="20347" x="3551238" y="1920875"/>
          <p14:tracePt t="20355" x="3527425" y="1905000"/>
          <p14:tracePt t="20362" x="3497263" y="1889125"/>
          <p14:tracePt t="20370" x="3459163" y="1874838"/>
          <p14:tracePt t="20378" x="3429000" y="1874838"/>
          <p14:tracePt t="20386" x="3413125" y="1866900"/>
          <p14:tracePt t="20393" x="3390900" y="1866900"/>
          <p14:tracePt t="20401" x="3375025" y="1851025"/>
          <p14:tracePt t="20410" x="3360738" y="1851025"/>
          <p14:tracePt t="20426" x="3344863" y="1851025"/>
          <p14:tracePt t="20433" x="3336925" y="1851025"/>
          <p14:tracePt t="20441" x="3336925" y="1836738"/>
          <p14:tracePt t="20456" x="3322638" y="1836738"/>
          <p14:tracePt t="20473" x="3306763" y="1836738"/>
          <p14:tracePt t="20480" x="3292475" y="1836738"/>
          <p14:tracePt t="20488" x="3276600" y="1836738"/>
          <p14:tracePt t="20496" x="3276600" y="1820863"/>
          <p14:tracePt t="20504" x="3268663" y="1820863"/>
          <p14:tracePt t="20512" x="3254375" y="1820863"/>
          <p14:tracePt t="20520" x="3238500" y="1812925"/>
          <p14:tracePt t="20527" x="3238500" y="1798638"/>
          <p14:tracePt t="20536" x="3222625" y="1798638"/>
          <p14:tracePt t="20544" x="3222625" y="1782763"/>
          <p14:tracePt t="20560" x="3208338" y="1768475"/>
          <p14:tracePt t="20567" x="3208338" y="1752600"/>
          <p14:tracePt t="20576" x="3208338" y="1744663"/>
          <p14:tracePt t="20583" x="3208338" y="1730375"/>
          <p14:tracePt t="20591" x="3208338" y="1714500"/>
          <p14:tracePt t="20598" x="3208338" y="1698625"/>
          <p14:tracePt t="20607" x="3208338" y="1676400"/>
          <p14:tracePt t="20614" x="3222625" y="1660525"/>
          <p14:tracePt t="20622" x="3222625" y="1646238"/>
          <p14:tracePt t="20630" x="3238500" y="1630363"/>
          <p14:tracePt t="20638" x="3254375" y="1622425"/>
          <p14:tracePt t="20646" x="3268663" y="1608138"/>
          <p14:tracePt t="20654" x="3276600" y="1592263"/>
          <p14:tracePt t="20662" x="3292475" y="1577975"/>
          <p14:tracePt t="20670" x="3306763" y="1577975"/>
          <p14:tracePt t="20678" x="3322638" y="1562100"/>
          <p14:tracePt t="20685" x="3336925" y="1562100"/>
          <p14:tracePt t="20693" x="3344863" y="1562100"/>
          <p14:tracePt t="20710" x="3360738" y="1562100"/>
          <p14:tracePt t="20717" x="3390900" y="1562100"/>
          <p14:tracePt t="20726" x="3398838" y="1562100"/>
          <p14:tracePt t="20733" x="3413125" y="1562100"/>
          <p14:tracePt t="20741" x="3429000" y="1562100"/>
          <p14:tracePt t="20748" x="3444875" y="1562100"/>
          <p14:tracePt t="20760" x="3459163" y="1562100"/>
          <p14:tracePt t="20765" x="3467100" y="1562100"/>
          <p14:tracePt t="20773" x="3482975" y="1562100"/>
          <p14:tracePt t="20780" x="3497263" y="1562100"/>
          <p14:tracePt t="20788" x="3513138" y="1562100"/>
          <p14:tracePt t="20796" x="3527425" y="1562100"/>
          <p14:tracePt t="20804" x="3535363" y="1577975"/>
          <p14:tracePt t="20812" x="3551238" y="1592263"/>
          <p14:tracePt t="20820" x="3551238" y="1608138"/>
          <p14:tracePt t="20828" x="3565525" y="1630363"/>
          <p14:tracePt t="20835" x="3581400" y="1646238"/>
          <p14:tracePt t="20843" x="3581400" y="1660525"/>
          <p14:tracePt t="20851" x="3589338" y="1676400"/>
          <p14:tracePt t="20860" x="3589338" y="1684338"/>
          <p14:tracePt t="20867" x="3589338" y="1698625"/>
          <p14:tracePt t="20876" x="3589338" y="1714500"/>
          <p14:tracePt t="20883" x="3589338" y="1730375"/>
          <p14:tracePt t="20893" x="3589338" y="1744663"/>
          <p14:tracePt t="20899" x="3589338" y="1752600"/>
          <p14:tracePt t="20909" x="3589338" y="1768475"/>
          <p14:tracePt t="20914" x="3589338" y="1782763"/>
          <p14:tracePt t="20927" x="3581400" y="1782763"/>
          <p14:tracePt t="20930" x="3565525" y="1798638"/>
          <p14:tracePt t="20943" x="3551238" y="1812925"/>
          <p14:tracePt t="20946" x="3535363" y="1820863"/>
          <p14:tracePt t="20960" x="3527425" y="1820863"/>
          <p14:tracePt t="20962" x="3513138" y="1836738"/>
          <p14:tracePt t="20977" x="3497263" y="1836738"/>
          <p14:tracePt t="20979" x="3482975" y="1851025"/>
          <p14:tracePt t="20994" x="3459163" y="1851025"/>
          <p14:tracePt t="20995" x="3444875" y="1866900"/>
          <p14:tracePt t="21001" x="3429000" y="1866900"/>
          <p14:tracePt t="21017" x="3413125" y="1874838"/>
          <p14:tracePt t="21026" x="3398838" y="1874838"/>
          <p14:tracePt t="21041" x="3390900" y="1874838"/>
          <p14:tracePt t="21072" x="3375025" y="1874838"/>
          <p14:tracePt t="21112" x="3360738" y="1874838"/>
          <p14:tracePt t="21127" x="3360738" y="1866900"/>
          <p14:tracePt t="21143" x="3344863" y="1866900"/>
          <p14:tracePt t="21160" x="3336925" y="1851025"/>
          <p14:tracePt t="21176" x="3322638" y="1851025"/>
          <p14:tracePt t="21191" x="3306763" y="1851025"/>
          <p14:tracePt t="21285" x="3306763" y="1836738"/>
          <p14:tracePt t="21317" x="3292475" y="1836738"/>
          <p14:tracePt t="21341" x="3292475" y="1820863"/>
          <p14:tracePt t="21498" x="3292475" y="1812925"/>
          <p14:tracePt t="22517" x="3292475" y="1820863"/>
          <p14:tracePt t="22526" x="3292475" y="1851025"/>
          <p14:tracePt t="22533" x="3292475" y="1889125"/>
          <p14:tracePt t="22541" x="3292475" y="1935163"/>
          <p14:tracePt t="22549" x="3292475" y="1989138"/>
          <p14:tracePt t="22557" x="3292475" y="2027238"/>
          <p14:tracePt t="22564" x="3292475" y="2095500"/>
          <p14:tracePt t="22572" x="3292475" y="2133600"/>
          <p14:tracePt t="22580" x="3292475" y="2201863"/>
          <p14:tracePt t="22588" x="3292475" y="2255838"/>
          <p14:tracePt t="22596" x="3292475" y="2324100"/>
          <p14:tracePt t="22604" x="3276600" y="2384425"/>
          <p14:tracePt t="22612" x="3276600" y="2446338"/>
          <p14:tracePt t="22619" x="3276600" y="2506663"/>
          <p14:tracePt t="22628" x="3276600" y="2560638"/>
          <p14:tracePt t="22636" x="3276600" y="2613025"/>
          <p14:tracePt t="22644" x="3276600" y="2667000"/>
          <p14:tracePt t="22651" x="3276600" y="2697163"/>
          <p14:tracePt t="22660" x="3276600" y="2735263"/>
          <p14:tracePt t="22667" x="3276600" y="2773363"/>
          <p14:tracePt t="22676" x="3276600" y="2803525"/>
          <p14:tracePt t="22683" x="3276600" y="2841625"/>
          <p14:tracePt t="22693" x="3276600" y="2873375"/>
          <p14:tracePt t="22699" x="3276600" y="2895600"/>
          <p14:tracePt t="22709" x="3276600" y="2911475"/>
          <p14:tracePt t="22714" x="3276600" y="2941638"/>
          <p14:tracePt t="22726" x="3276600" y="2963863"/>
          <p14:tracePt t="22730" x="3276600" y="2979738"/>
          <p14:tracePt t="22743" x="3276600" y="2994025"/>
          <p14:tracePt t="22746" x="3276600" y="3017838"/>
          <p14:tracePt t="22760" x="3276600" y="3032125"/>
          <p14:tracePt t="22770" x="3276600" y="3048000"/>
          <p14:tracePt t="22777" x="3276600" y="3063875"/>
          <p14:tracePt t="22793" x="3276600" y="3078163"/>
          <p14:tracePt t="22802" x="3276600" y="3086100"/>
          <p14:tracePt t="22817" x="3276600" y="3101975"/>
          <p14:tracePt t="22833" x="3276600" y="3116263"/>
          <p14:tracePt t="22841" x="3268663" y="3116263"/>
          <p14:tracePt t="22848" x="3268663" y="3132138"/>
          <p14:tracePt t="22856" x="3268663" y="3146425"/>
          <p14:tracePt t="22872" x="3268663" y="3154363"/>
          <p14:tracePt t="22880" x="3254375" y="3170238"/>
          <p14:tracePt t="22888" x="3254375" y="3184525"/>
          <p14:tracePt t="22904" x="3254375" y="3200400"/>
          <p14:tracePt t="22912" x="3254375" y="3208338"/>
          <p14:tracePt t="22936" x="3254375" y="3222625"/>
          <p14:tracePt t="22951" x="3238500" y="3222625"/>
          <p14:tracePt t="22975" x="3222625" y="3222625"/>
          <p14:tracePt t="22999" x="3208338" y="3222625"/>
          <p14:tracePt t="23007" x="3200400" y="3222625"/>
          <p14:tracePt t="23022" x="3184525" y="3222625"/>
          <p14:tracePt t="23030" x="3170238" y="3238500"/>
          <p14:tracePt t="23038" x="3154363" y="3238500"/>
          <p14:tracePt t="23046" x="3146425" y="3238500"/>
          <p14:tracePt t="23054" x="3132138" y="3238500"/>
          <p14:tracePt t="23062" x="3116263" y="3238500"/>
          <p14:tracePt t="23070" x="3101975" y="3254375"/>
          <p14:tracePt t="23078" x="3086100" y="3254375"/>
          <p14:tracePt t="23086" x="3078163" y="3254375"/>
          <p14:tracePt t="23093" x="3063875" y="3254375"/>
          <p14:tracePt t="23102" x="3048000" y="3254375"/>
          <p14:tracePt t="23110" x="3017838" y="3254375"/>
          <p14:tracePt t="23117" x="3009900" y="3254375"/>
          <p14:tracePt t="23126" x="2994025" y="3254375"/>
          <p14:tracePt t="23133" x="2963863" y="3254375"/>
          <p14:tracePt t="23141" x="2941638" y="3254375"/>
          <p14:tracePt t="23149" x="2925763" y="3254375"/>
          <p14:tracePt t="23156" x="2895600" y="3254375"/>
          <p14:tracePt t="23164" x="2873375" y="3254375"/>
          <p14:tracePt t="23172" x="2857500" y="3254375"/>
          <p14:tracePt t="23180" x="2827338" y="3254375"/>
          <p14:tracePt t="23188" x="2819400" y="3254375"/>
          <p14:tracePt t="23196" x="2803525" y="3254375"/>
          <p14:tracePt t="23204" x="2789238" y="3254375"/>
          <p14:tracePt t="23211" x="2773363" y="3254375"/>
          <p14:tracePt t="23220" x="2765425" y="3254375"/>
          <p14:tracePt t="23228" x="2751138" y="3254375"/>
          <p14:tracePt t="23235" x="2735263" y="3254375"/>
          <p14:tracePt t="23243" x="2720975" y="3254375"/>
          <p14:tracePt t="23251" x="2705100" y="3238500"/>
          <p14:tracePt t="23260" x="2697163" y="3238500"/>
          <p14:tracePt t="23267" x="2667000" y="3238500"/>
          <p14:tracePt t="23276" x="2651125" y="3238500"/>
          <p14:tracePt t="23283" x="2636838" y="3222625"/>
          <p14:tracePt t="23293" x="2613025" y="3222625"/>
          <p14:tracePt t="23299" x="2598738" y="3222625"/>
          <p14:tracePt t="23309" x="2582863" y="3208338"/>
          <p14:tracePt t="23314" x="2574925" y="3208338"/>
          <p14:tracePt t="23326" x="2544763" y="3208338"/>
          <p14:tracePt t="23330" x="2544763" y="3200400"/>
          <p14:tracePt t="23343" x="2514600" y="3200400"/>
          <p14:tracePt t="23346" x="2506663" y="3184525"/>
          <p14:tracePt t="23359" x="2476500" y="3184525"/>
          <p14:tracePt t="23362" x="2460625" y="3170238"/>
          <p14:tracePt t="23376" x="2446338" y="3170238"/>
          <p14:tracePt t="23379" x="2422525" y="3154363"/>
          <p14:tracePt t="23393" x="2408238" y="3154363"/>
          <p14:tracePt t="23394" x="2392363" y="3146425"/>
          <p14:tracePt t="23402" x="2384425" y="3146425"/>
          <p14:tracePt t="23410" x="2370138" y="3132138"/>
          <p14:tracePt t="23426" x="2354263" y="3116263"/>
          <p14:tracePt t="23433" x="2339975" y="3101975"/>
          <p14:tracePt t="23441" x="2324100" y="3101975"/>
          <p14:tracePt t="23448" x="2324100" y="3086100"/>
          <p14:tracePt t="23465" x="2316163" y="3078163"/>
          <p14:tracePt t="23488" x="2316163" y="3063875"/>
          <p14:tracePt t="23504" x="2316163" y="3048000"/>
          <p14:tracePt t="23527" x="2316163" y="3032125"/>
          <p14:tracePt t="23536" x="2301875" y="3032125"/>
          <p14:tracePt t="23551" x="2301875" y="3017838"/>
          <p14:tracePt t="23567" x="2301875" y="3009900"/>
          <p14:tracePt t="23590" x="2301875" y="2994025"/>
          <p14:tracePt t="23614" x="2301875" y="2979738"/>
          <p14:tracePt t="23630" x="2301875" y="2963863"/>
          <p14:tracePt t="23662" x="2316163" y="2955925"/>
          <p14:tracePt t="23670" x="2324100" y="2955925"/>
          <p14:tracePt t="23678" x="2339975" y="2941638"/>
          <p14:tracePt t="23685" x="2354263" y="2941638"/>
          <p14:tracePt t="23693" x="2370138" y="2925763"/>
          <p14:tracePt t="23702" x="2408238" y="2911475"/>
          <p14:tracePt t="23710" x="2438400" y="2911475"/>
          <p14:tracePt t="23717" x="2476500" y="2895600"/>
          <p14:tracePt t="23726" x="2514600" y="2887663"/>
          <p14:tracePt t="23733" x="2574925" y="2873375"/>
          <p14:tracePt t="23741" x="2613025" y="2857500"/>
          <p14:tracePt t="23748" x="2667000" y="2841625"/>
          <p14:tracePt t="23759" x="2720975" y="2841625"/>
          <p14:tracePt t="23764" x="2773363" y="2827338"/>
          <p14:tracePt t="23772" x="2827338" y="2827338"/>
          <p14:tracePt t="23780" x="2895600" y="2827338"/>
          <p14:tracePt t="23788" x="2955925" y="2827338"/>
          <p14:tracePt t="23796" x="3009900" y="2827338"/>
          <p14:tracePt t="23804" x="3048000" y="2827338"/>
          <p14:tracePt t="23812" x="3101975" y="2827338"/>
          <p14:tracePt t="23820" x="3116263" y="2841625"/>
          <p14:tracePt t="23828" x="3184525" y="2857500"/>
          <p14:tracePt t="23836" x="3200400" y="2873375"/>
          <p14:tracePt t="23843" x="3222625" y="2887663"/>
          <p14:tracePt t="23851" x="3268663" y="2911475"/>
          <p14:tracePt t="23860" x="3276600" y="2925763"/>
          <p14:tracePt t="23867" x="3306763" y="2955925"/>
          <p14:tracePt t="23876" x="3322638" y="2963863"/>
          <p14:tracePt t="23883" x="3336925" y="2979738"/>
          <p14:tracePt t="23899" x="3344863" y="2994025"/>
          <p14:tracePt t="23906" x="3344863" y="3009900"/>
          <p14:tracePt t="23915" x="3360738" y="3009900"/>
          <p14:tracePt t="23922" x="3360738" y="3017838"/>
          <p14:tracePt t="23930" x="3375025" y="3032125"/>
          <p14:tracePt t="23938" x="3390900" y="3048000"/>
          <p14:tracePt t="23946" x="3390900" y="3063875"/>
          <p14:tracePt t="23954" x="3398838" y="3078163"/>
          <p14:tracePt t="23962" x="3413125" y="3086100"/>
          <p14:tracePt t="23977" x="3429000" y="3101975"/>
          <p14:tracePt t="23993" x="3444875" y="3116263"/>
          <p14:tracePt t="24002" x="3444875" y="3132138"/>
          <p14:tracePt t="24017" x="3459163" y="3132138"/>
          <p14:tracePt t="24033" x="3459163" y="3146425"/>
          <p14:tracePt t="24751" x="3467100" y="3146425"/>
          <p14:tracePt t="24760" x="3497263" y="3146425"/>
          <p14:tracePt t="24768" x="3527425" y="3146425"/>
          <p14:tracePt t="24777" x="3565525" y="3146425"/>
          <p14:tracePt t="24784" x="3619500" y="3154363"/>
          <p14:tracePt t="24793" x="3673475" y="3154363"/>
          <p14:tracePt t="24799" x="3741738" y="3154363"/>
          <p14:tracePt t="24806" x="3794125" y="3154363"/>
          <p14:tracePt t="24814" x="3878263" y="3154363"/>
          <p14:tracePt t="24822" x="3946525" y="3170238"/>
          <p14:tracePt t="24830" x="4030663" y="3184525"/>
          <p14:tracePt t="24838" x="4098925" y="3184525"/>
          <p14:tracePt t="24846" x="4160838" y="3200400"/>
          <p14:tracePt t="24854" x="4244975" y="3208338"/>
          <p14:tracePt t="24862" x="4275138" y="3208338"/>
          <p14:tracePt t="24870" x="4327525" y="3222625"/>
          <p14:tracePt t="24878" x="4365625" y="3238500"/>
          <p14:tracePt t="24885" x="4381500" y="3238500"/>
          <p14:tracePt t="24893" x="4411663" y="3238500"/>
          <p14:tracePt t="24902" x="4435475" y="3254375"/>
          <p14:tracePt t="24910" x="4449763" y="3254375"/>
          <p14:tracePt t="25210" x="4465638" y="3254375"/>
          <p14:tracePt t="25217" x="4487863" y="3254375"/>
          <p14:tracePt t="25226" x="4518025" y="3254375"/>
          <p14:tracePt t="25233" x="4541838" y="3254375"/>
          <p14:tracePt t="25243" x="4556125" y="3254375"/>
          <p14:tracePt t="25249" x="4587875" y="3238500"/>
          <p14:tracePt t="25256" x="4610100" y="3238500"/>
          <p14:tracePt t="25265" x="4670425" y="3222625"/>
          <p14:tracePt t="25272" x="4724400" y="3208338"/>
          <p14:tracePt t="25280" x="4800600" y="3200400"/>
          <p14:tracePt t="25288" x="4922838" y="3184525"/>
          <p14:tracePt t="25296" x="5021263" y="3170238"/>
          <p14:tracePt t="25304" x="5089525" y="3170238"/>
          <p14:tracePt t="25312" x="5181600" y="3170238"/>
          <p14:tracePt t="25320" x="5280025" y="3170238"/>
          <p14:tracePt t="25328" x="5364163" y="3170238"/>
          <p14:tracePt t="25335" x="5387975" y="3170238"/>
          <p14:tracePt t="25343" x="5440363" y="3170238"/>
          <p14:tracePt t="25351" x="5486400" y="3170238"/>
          <p14:tracePt t="25360" x="5508625" y="3170238"/>
          <p14:tracePt t="25368" x="5524500" y="3170238"/>
          <p14:tracePt t="25376" x="5540375" y="3170238"/>
          <p14:tracePt t="25668" x="5524500" y="3170238"/>
          <p14:tracePt t="25677" x="5494338" y="3170238"/>
          <p14:tracePt t="25684" x="5470525" y="3154363"/>
          <p14:tracePt t="25691" x="5432425" y="3154363"/>
          <p14:tracePt t="25699" x="5418138" y="3154363"/>
          <p14:tracePt t="25707" x="5387975" y="3154363"/>
          <p14:tracePt t="25714" x="5364163" y="3154363"/>
          <p14:tracePt t="25722" x="5318125" y="3154363"/>
          <p14:tracePt t="25730" x="5303838" y="3154363"/>
          <p14:tracePt t="25738" x="5295900" y="3154363"/>
          <p14:tracePt t="25746" x="5265738" y="3154363"/>
          <p14:tracePt t="25762" x="5249863" y="3154363"/>
          <p14:tracePt t="25777" x="5241925" y="3154363"/>
          <p14:tracePt t="25817" x="5227638" y="3154363"/>
          <p14:tracePt t="25841" x="5211763" y="3154363"/>
          <p14:tracePt t="25856" x="5197475" y="3154363"/>
          <p14:tracePt t="25872" x="5181600" y="3146425"/>
          <p14:tracePt t="25888" x="5173663" y="3146425"/>
          <p14:tracePt t="25912" x="5159375" y="3146425"/>
          <p14:tracePt t="25943" x="5143500" y="3146425"/>
          <p14:tracePt t="25976" x="5127625" y="3146425"/>
          <p14:tracePt t="26007" x="5113338" y="3146425"/>
          <p14:tracePt t="26030" x="5105400" y="3146425"/>
          <p14:tracePt t="26054" x="5089525" y="3146425"/>
          <p14:tracePt t="26093" x="5075238" y="3146425"/>
          <p14:tracePt t="26235" x="5089525" y="3146425"/>
          <p14:tracePt t="26276" x="5105400" y="3146425"/>
          <p14:tracePt t="26283" x="5113338" y="3132138"/>
          <p14:tracePt t="26291" x="5127625" y="3132138"/>
          <p14:tracePt t="26299" x="5173663" y="3132138"/>
          <p14:tracePt t="26309" x="5197475" y="3132138"/>
          <p14:tracePt t="26314" x="5241925" y="3116263"/>
          <p14:tracePt t="26322" x="5280025" y="3116263"/>
          <p14:tracePt t="26330" x="5295900" y="3116263"/>
          <p14:tracePt t="26338" x="5334000" y="3116263"/>
          <p14:tracePt t="26346" x="5364163" y="3116263"/>
          <p14:tracePt t="26354" x="5387975" y="3101975"/>
          <p14:tracePt t="26362" x="5402263" y="3101975"/>
          <p14:tracePt t="26369" x="5432425" y="3101975"/>
          <p14:tracePt t="26385" x="5440363" y="3101975"/>
          <p14:tracePt t="26402" x="5456238" y="3101975"/>
          <p14:tracePt t="26433" x="5470525" y="3101975"/>
          <p14:tracePt t="26457" x="5486400" y="3101975"/>
          <p14:tracePt t="26496" x="5494338" y="3101975"/>
          <p14:tracePt t="26891" x="5524500" y="3101975"/>
          <p14:tracePt t="26899" x="5554663" y="3101975"/>
          <p14:tracePt t="26907" x="5592763" y="3101975"/>
          <p14:tracePt t="26915" x="5646738" y="3101975"/>
          <p14:tracePt t="26923" x="5661025" y="3101975"/>
          <p14:tracePt t="26931" x="5699125" y="3101975"/>
          <p14:tracePt t="26938" x="5753100" y="3101975"/>
          <p14:tracePt t="26946" x="5799138" y="3101975"/>
          <p14:tracePt t="26954" x="5821363" y="3101975"/>
          <p14:tracePt t="26962" x="5867400" y="3101975"/>
          <p14:tracePt t="26970" x="5889625" y="3101975"/>
          <p14:tracePt t="26977" x="5935663" y="3101975"/>
          <p14:tracePt t="26985" x="5943600" y="3101975"/>
          <p14:tracePt t="26994" x="5973763" y="3101975"/>
          <p14:tracePt t="27002" x="6003925" y="3101975"/>
          <p14:tracePt t="27010" x="6011863" y="3101975"/>
          <p14:tracePt t="27017" x="6042025" y="3101975"/>
          <p14:tracePt t="27026" x="6057900" y="3101975"/>
          <p14:tracePt t="27033" x="6065838" y="3101975"/>
          <p14:tracePt t="27041" x="6080125" y="3101975"/>
          <p14:tracePt t="27064" x="6096000" y="3101975"/>
          <p14:tracePt t="27080" x="6111875" y="3101975"/>
          <p14:tracePt t="27119" x="6126163" y="3101975"/>
          <p14:tracePt t="27151" x="6134100" y="3101975"/>
          <p14:tracePt t="27199" x="6149975" y="3101975"/>
          <p14:tracePt t="27238" x="6164263" y="3101975"/>
          <p14:tracePt t="27262" x="6180138" y="3101975"/>
          <p14:tracePt t="27293" x="6194425" y="3101975"/>
          <p14:tracePt t="29584" x="6134100" y="3101975"/>
          <p14:tracePt t="29593" x="6057900" y="3116263"/>
          <p14:tracePt t="29601" x="5959475" y="3132138"/>
          <p14:tracePt t="29610" x="5867400" y="3146425"/>
          <p14:tracePt t="29616" x="5768975" y="3154363"/>
          <p14:tracePt t="29624" x="5661025" y="3170238"/>
          <p14:tracePt t="29631" x="5554663" y="3184525"/>
          <p14:tracePt t="29643" x="5432425" y="3200400"/>
          <p14:tracePt t="29647" x="5303838" y="3200400"/>
          <p14:tracePt t="29655" x="5059363" y="3222625"/>
          <p14:tracePt t="29663" x="4816475" y="3238500"/>
          <p14:tracePt t="29671" x="4587875" y="3268663"/>
          <p14:tracePt t="29679" x="4381500" y="3276600"/>
          <p14:tracePt t="29687" x="4137025" y="3292475"/>
          <p14:tracePt t="29694" x="3908425" y="3306763"/>
          <p14:tracePt t="29702" x="3687763" y="3322638"/>
          <p14:tracePt t="29710" x="3482975" y="3322638"/>
          <p14:tracePt t="29718" x="3254375" y="3322638"/>
          <p14:tracePt t="29727" x="3009900" y="3322638"/>
          <p14:tracePt t="29734" x="2819400" y="3322638"/>
          <p14:tracePt t="29743" x="2705100" y="3322638"/>
          <p14:tracePt t="29750" x="2544763" y="3322638"/>
          <p14:tracePt t="29759" x="2384425" y="3322638"/>
          <p14:tracePt t="29766" x="2255838" y="3322638"/>
          <p14:tracePt t="29776" x="2149475" y="3306763"/>
          <p14:tracePt t="29781" x="2111375" y="3306763"/>
          <p14:tracePt t="29793" x="2027238" y="3292475"/>
          <p14:tracePt t="29797" x="1973263" y="3292475"/>
          <p14:tracePt t="29809" x="1935163" y="3276600"/>
          <p14:tracePt t="29813" x="1889125" y="3276600"/>
          <p14:tracePt t="29826" x="1866900" y="3276600"/>
          <p14:tracePt t="29829" x="1836738" y="3276600"/>
          <p14:tracePt t="29843" x="1820863" y="3268663"/>
          <p14:tracePt t="29846" x="1798638" y="3268663"/>
          <p14:tracePt t="29861" x="1782763" y="3268663"/>
          <p14:tracePt t="29861" x="1768475" y="3268663"/>
          <p14:tracePt t="29869" x="1752600" y="3268663"/>
          <p14:tracePt t="29876" x="1744663" y="3268663"/>
          <p14:tracePt t="29884" x="1714500" y="3254375"/>
          <p14:tracePt t="29893" x="1698625" y="3254375"/>
          <p14:tracePt t="29900" x="1684338" y="3254375"/>
          <p14:tracePt t="29909" x="1676400" y="3254375"/>
          <p14:tracePt t="29915" x="1660525" y="3254375"/>
          <p14:tracePt t="29926" x="1630363" y="3254375"/>
          <p14:tracePt t="29931" x="1622425" y="3254375"/>
          <p14:tracePt t="29942" x="1608138" y="3254375"/>
          <p14:tracePt t="29947" x="1592263" y="3254375"/>
          <p14:tracePt t="29960" x="1577975" y="3254375"/>
          <p14:tracePt t="29963" x="1562100" y="3254375"/>
          <p14:tracePt t="29977" x="1554163" y="3254375"/>
          <p14:tracePt t="29979" x="1539875" y="3254375"/>
          <p14:tracePt t="29993" x="1524000" y="3254375"/>
          <p14:tracePt t="29995" x="1493838" y="3254375"/>
          <p14:tracePt t="30002" x="1485900" y="3254375"/>
          <p14:tracePt t="30012" x="1455738" y="3254375"/>
          <p14:tracePt t="30018" x="1439863" y="3254375"/>
          <p14:tracePt t="30027" x="1431925" y="3254375"/>
          <p14:tracePt t="30034" x="1401763" y="3238500"/>
          <p14:tracePt t="30043" x="1387475" y="3238500"/>
          <p14:tracePt t="30050" x="1363663" y="3238500"/>
          <p14:tracePt t="30060" x="1333500" y="3222625"/>
          <p14:tracePt t="30066" x="1317625" y="3222625"/>
          <p14:tracePt t="30076" x="1303338" y="3222625"/>
          <p14:tracePt t="30081" x="1279525" y="3222625"/>
          <p14:tracePt t="30093" x="1265238" y="3208338"/>
          <p14:tracePt t="30097" x="1249363" y="3208338"/>
          <p14:tracePt t="30113" x="1241425" y="3208338"/>
          <p14:tracePt t="30121" x="1227138" y="3208338"/>
          <p14:tracePt t="30137" x="1211263" y="3208338"/>
          <p14:tracePt t="30153" x="1196975" y="3208338"/>
          <p14:tracePt t="30168" x="1181100" y="3200400"/>
          <p14:tracePt t="30192" x="1173163" y="3200400"/>
          <p14:tracePt t="30200" x="1158875" y="3200400"/>
          <p14:tracePt t="30224" x="1143000" y="3200400"/>
          <p14:tracePt t="30232" x="1127125" y="3200400"/>
          <p14:tracePt t="30247" x="1112838" y="3200400"/>
          <p14:tracePt t="30255" x="1112838" y="3184525"/>
          <p14:tracePt t="30271" x="1104900" y="3184525"/>
          <p14:tracePt t="30287" x="1089025" y="3184525"/>
          <p14:tracePt t="30318" x="1074738" y="3184525"/>
          <p14:tracePt t="30358" x="1058863" y="3184525"/>
          <p14:tracePt t="30421" x="1058863" y="3170238"/>
          <p14:tracePt t="30571" x="1074738" y="3170238"/>
          <p14:tracePt t="30579" x="1089025" y="3170238"/>
          <p14:tracePt t="30594" x="1104900" y="3170238"/>
          <p14:tracePt t="30603" x="1112838" y="3170238"/>
          <p14:tracePt t="30610" x="1143000" y="3170238"/>
          <p14:tracePt t="30618" x="1158875" y="3170238"/>
          <p14:tracePt t="30626" x="1173163" y="3170238"/>
          <p14:tracePt t="30634" x="1181100" y="3170238"/>
          <p14:tracePt t="30643" x="1211263" y="3170238"/>
          <p14:tracePt t="30649" x="1227138" y="3170238"/>
          <p14:tracePt t="30657" x="1241425" y="3170238"/>
          <p14:tracePt t="30666" x="1265238" y="3170238"/>
          <p14:tracePt t="30676" x="1295400" y="3170238"/>
          <p14:tracePt t="30681" x="1317625" y="3154363"/>
          <p14:tracePt t="30689" x="1333500" y="3154363"/>
          <p14:tracePt t="30697" x="1363663" y="3154363"/>
          <p14:tracePt t="30705" x="1387475" y="3154363"/>
          <p14:tracePt t="30713" x="1417638" y="3154363"/>
          <p14:tracePt t="30721" x="1439863" y="3154363"/>
          <p14:tracePt t="30729" x="1485900" y="3154363"/>
          <p14:tracePt t="30737" x="1508125" y="3146425"/>
          <p14:tracePt t="30744" x="1554163" y="3146425"/>
          <p14:tracePt t="30752" x="1562100" y="3146425"/>
          <p14:tracePt t="30760" x="1622425" y="3146425"/>
          <p14:tracePt t="30768" x="1646238" y="3146425"/>
          <p14:tracePt t="30777" x="1660525" y="3146425"/>
          <p14:tracePt t="30784" x="1698625" y="3146425"/>
          <p14:tracePt t="30793" x="1730375" y="3146425"/>
          <p14:tracePt t="30800" x="1744663" y="3146425"/>
          <p14:tracePt t="30809" x="1768475" y="3146425"/>
          <p14:tracePt t="30815" x="1798638" y="3146425"/>
          <p14:tracePt t="30826" x="1812925" y="3146425"/>
          <p14:tracePt t="30832" x="1820863" y="3146425"/>
          <p14:tracePt t="30843" x="1836738" y="3146425"/>
          <p14:tracePt t="30847" x="1851025" y="3154363"/>
          <p14:tracePt t="30860" x="1874838" y="3154363"/>
          <p14:tracePt t="30863" x="1889125" y="3154363"/>
          <p14:tracePt t="30876" x="1905000" y="3154363"/>
          <p14:tracePt t="30879" x="1920875" y="3154363"/>
          <p14:tracePt t="30893" x="1935163" y="3154363"/>
          <p14:tracePt t="30896" x="1943100" y="3154363"/>
          <p14:tracePt t="30909" x="1958975" y="3154363"/>
          <p14:tracePt t="30918" x="1973263" y="3154363"/>
          <p14:tracePt t="30927" x="1989138" y="3154363"/>
          <p14:tracePt t="30943" x="2003425" y="3154363"/>
          <p14:tracePt t="30949" x="2011363" y="3154363"/>
          <p14:tracePt t="30966" x="2027238" y="3154363"/>
          <p14:tracePt t="30976" x="2041525" y="3154363"/>
          <p14:tracePt t="30981" x="2057400" y="3154363"/>
          <p14:tracePt t="30989" x="2065338" y="3154363"/>
          <p14:tracePt t="30997" x="2095500" y="3154363"/>
          <p14:tracePt t="31005" x="2111375" y="3170238"/>
          <p14:tracePt t="31013" x="2125663" y="3170238"/>
          <p14:tracePt t="31021" x="2133600" y="3170238"/>
          <p14:tracePt t="31028" x="2149475" y="3170238"/>
          <p14:tracePt t="31037" x="2163763" y="3170238"/>
          <p14:tracePt t="31044" x="2179638" y="3170238"/>
          <p14:tracePt t="31052" x="2193925" y="3170238"/>
          <p14:tracePt t="31060" x="2193925" y="3184525"/>
          <p14:tracePt t="31068" x="2201863" y="3184525"/>
          <p14:tracePt t="32915" x="2201863" y="3200400"/>
          <p14:tracePt t="32923" x="2201863" y="3208338"/>
          <p14:tracePt t="32932" x="2201863" y="3222625"/>
          <p14:tracePt t="32939" x="2201863" y="3238500"/>
          <p14:tracePt t="32948" x="2201863" y="3254375"/>
          <p14:tracePt t="32955" x="2201863" y="3276600"/>
          <p14:tracePt t="32963" x="2201863" y="3292475"/>
          <p14:tracePt t="32971" x="2201863" y="3306763"/>
          <p14:tracePt t="32979" x="2193925" y="3336925"/>
          <p14:tracePt t="32986" x="2193925" y="3375025"/>
          <p14:tracePt t="32994" x="2179638" y="3398838"/>
          <p14:tracePt t="33002" x="2179638" y="3444875"/>
          <p14:tracePt t="33010" x="2179638" y="3482975"/>
          <p14:tracePt t="33018" x="2163763" y="3527425"/>
          <p14:tracePt t="33027" x="2149475" y="3581400"/>
          <p14:tracePt t="33034" x="2149475" y="3635375"/>
          <p14:tracePt t="33042" x="2133600" y="3687763"/>
          <p14:tracePt t="33049" x="2125663" y="3725863"/>
          <p14:tracePt t="33058" x="2125663" y="3779838"/>
          <p14:tracePt t="33065" x="2111375" y="3810000"/>
          <p14:tracePt t="33076" x="2095500" y="3848100"/>
          <p14:tracePt t="33081" x="2079625" y="3894138"/>
          <p14:tracePt t="33089" x="2079625" y="3932238"/>
          <p14:tracePt t="33097" x="2065338" y="3962400"/>
          <p14:tracePt t="33105" x="2065338" y="3970338"/>
          <p14:tracePt t="33113" x="2057400" y="4000500"/>
          <p14:tracePt t="33121" x="2057400" y="4030663"/>
          <p14:tracePt t="33128" x="2057400" y="4038600"/>
          <p14:tracePt t="33136" x="2041525" y="4054475"/>
          <p14:tracePt t="33144" x="2041525" y="4068763"/>
          <p14:tracePt t="33152" x="2027238" y="4084638"/>
          <p14:tracePt t="33168" x="2027238" y="4098925"/>
          <p14:tracePt t="33176" x="2011363" y="4106863"/>
          <p14:tracePt t="33184" x="2011363" y="4122738"/>
          <p14:tracePt t="33192" x="2011363" y="4137025"/>
          <p14:tracePt t="33199" x="2003425" y="4152900"/>
          <p14:tracePt t="33207" x="2003425" y="4160838"/>
          <p14:tracePt t="33215" x="1989138" y="4191000"/>
          <p14:tracePt t="33226" x="1989138" y="4206875"/>
          <p14:tracePt t="33231" x="1973263" y="4229100"/>
          <p14:tracePt t="33239" x="1958975" y="4259263"/>
          <p14:tracePt t="33247" x="1943100" y="4289425"/>
          <p14:tracePt t="33255" x="1943100" y="4313238"/>
          <p14:tracePt t="33262" x="1920875" y="4351338"/>
          <p14:tracePt t="33271" x="1920875" y="4397375"/>
          <p14:tracePt t="33278" x="1905000" y="4435475"/>
          <p14:tracePt t="33286" x="1889125" y="4465638"/>
          <p14:tracePt t="33295" x="1874838" y="4487863"/>
          <p14:tracePt t="33302" x="1866900" y="4518025"/>
          <p14:tracePt t="33310" x="1851025" y="4556125"/>
          <p14:tracePt t="33318" x="1836738" y="4587875"/>
          <p14:tracePt t="33327" x="1820863" y="4602163"/>
          <p14:tracePt t="33334" x="1812925" y="4625975"/>
          <p14:tracePt t="33343" x="1812925" y="4640263"/>
          <p14:tracePt t="33349" x="1782763" y="4670425"/>
          <p14:tracePt t="33360" x="1782763" y="4678363"/>
          <p14:tracePt t="33365" x="1768475" y="4694238"/>
          <p14:tracePt t="33376" x="1752600" y="4708525"/>
          <p14:tracePt t="33381" x="1744663" y="4708525"/>
          <p14:tracePt t="33393" x="1744663" y="4724400"/>
          <p14:tracePt t="33397" x="1730375" y="4732338"/>
          <p14:tracePt t="33409" x="1714500" y="4732338"/>
          <p14:tracePt t="33413" x="1714500" y="4746625"/>
          <p14:tracePt t="33426" x="1698625" y="4746625"/>
          <p14:tracePt t="33429" x="1684338" y="4746625"/>
          <p14:tracePt t="33443" x="1676400" y="4762500"/>
          <p14:tracePt t="33446" x="1660525" y="4762500"/>
          <p14:tracePt t="33461" x="1646238" y="4778375"/>
          <p14:tracePt t="33468" x="1630363" y="4778375"/>
          <p14:tracePt t="33476" x="1622425" y="4778375"/>
          <p14:tracePt t="33484" x="1608138" y="4792663"/>
          <p14:tracePt t="33493" x="1592263" y="4792663"/>
          <p14:tracePt t="33499" x="1577975" y="4792663"/>
          <p14:tracePt t="33509" x="1562100" y="4792663"/>
          <p14:tracePt t="33515" x="1554163" y="4792663"/>
          <p14:tracePt t="33526" x="1539875" y="4792663"/>
          <p14:tracePt t="33532" x="1524000" y="4792663"/>
          <p14:tracePt t="33547" x="1508125" y="4792663"/>
          <p14:tracePt t="33563" x="1493838" y="4792663"/>
          <p14:tracePt t="33578" x="1485900" y="4792663"/>
          <p14:tracePt t="33586" x="1470025" y="4778375"/>
          <p14:tracePt t="33602" x="1455738" y="4762500"/>
          <p14:tracePt t="33610" x="1439863" y="4746625"/>
          <p14:tracePt t="33618" x="1431925" y="4746625"/>
          <p14:tracePt t="33626" x="1431925" y="4732338"/>
          <p14:tracePt t="33634" x="1417638" y="4724400"/>
          <p14:tracePt t="33643" x="1401763" y="4724400"/>
          <p14:tracePt t="33650" x="1401763" y="4708525"/>
          <p14:tracePt t="33657" x="1387475" y="4708525"/>
          <p14:tracePt t="33665" x="1371600" y="4708525"/>
          <p14:tracePt t="33676" x="1371600" y="4694238"/>
          <p14:tracePt t="33681" x="1363663" y="4694238"/>
          <p14:tracePt t="33689" x="1349375" y="4694238"/>
          <p14:tracePt t="33712" x="1349375" y="4678363"/>
          <p14:tracePt t="33721" x="1333500" y="4678363"/>
          <p14:tracePt t="33744" x="1333500" y="4670425"/>
          <p14:tracePt t="33752" x="1317625" y="4670425"/>
          <p14:tracePt t="33783" x="1303338" y="4656138"/>
          <p14:tracePt t="33815" x="1295400" y="4656138"/>
          <p14:tracePt t="33839" x="1295400" y="4640263"/>
          <p14:tracePt t="33847" x="1279525" y="4640263"/>
          <p14:tracePt t="33862" x="1265238" y="4640263"/>
          <p14:tracePt t="33871" x="1265238" y="4625975"/>
          <p14:tracePt t="33886" x="1249363" y="4625975"/>
          <p14:tracePt t="33894" x="1249363" y="4610100"/>
          <p14:tracePt t="33902" x="1241425" y="4610100"/>
          <p14:tracePt t="33918" x="1227138" y="4602163"/>
          <p14:tracePt t="33942" x="1227138" y="4587875"/>
          <p14:tracePt t="33950" x="1211263" y="4587875"/>
          <p14:tracePt t="33989" x="1196975" y="4572000"/>
          <p14:tracePt t="34163" x="1196975" y="4587875"/>
          <p14:tracePt t="40320" x="1211263" y="4587875"/>
          <p14:tracePt t="40328" x="1227138" y="4587875"/>
          <p14:tracePt t="40336" x="1265238" y="4625975"/>
          <p14:tracePt t="40344" x="1317625" y="4670425"/>
          <p14:tracePt t="40352" x="1417638" y="4732338"/>
          <p14:tracePt t="40360" x="1455738" y="4762500"/>
          <p14:tracePt t="40367" x="1577975" y="4860925"/>
          <p14:tracePt t="40376" x="1660525" y="4937125"/>
          <p14:tracePt t="40382" x="1752600" y="5006975"/>
          <p14:tracePt t="40391" x="1851025" y="5105400"/>
          <p14:tracePt t="40398" x="1905000" y="5143500"/>
          <p14:tracePt t="40409" x="2003425" y="5227638"/>
          <p14:tracePt t="40414" x="2079625" y="5303838"/>
          <p14:tracePt t="40422" x="2149475" y="5372100"/>
          <p14:tracePt t="40430" x="2193925" y="5402263"/>
          <p14:tracePt t="40437" x="2232025" y="5456238"/>
          <p14:tracePt t="40446" x="2270125" y="5508625"/>
          <p14:tracePt t="40453" x="2301875" y="5540375"/>
          <p14:tracePt t="40462" x="2316163" y="5562600"/>
          <p14:tracePt t="40469" x="2324100" y="5578475"/>
          <p14:tracePt t="40477" x="2324100" y="5592763"/>
          <p14:tracePt t="40485" x="2339975" y="5592763"/>
          <p14:tracePt t="40493" x="2339975" y="5608638"/>
          <p14:tracePt t="40501" x="2354263" y="5608638"/>
          <p14:tracePt t="40516" x="2354263" y="5622925"/>
          <p14:tracePt t="40635" x="2354263" y="5630863"/>
          <p14:tracePt t="40659" x="2370138" y="5646738"/>
          <p14:tracePt t="40676" x="2370138" y="5661025"/>
          <p14:tracePt t="40682" x="2370138" y="5676900"/>
          <p14:tracePt t="40690" x="2384425" y="5684838"/>
          <p14:tracePt t="40698" x="2384425" y="5699125"/>
          <p14:tracePt t="40706" x="2392363" y="5715000"/>
          <p14:tracePt t="40714" x="2408238" y="5730875"/>
          <p14:tracePt t="40722" x="2408238" y="5745163"/>
          <p14:tracePt t="40730" x="2422525" y="5753100"/>
          <p14:tracePt t="40738" x="2438400" y="5783263"/>
          <p14:tracePt t="40746" x="2446338" y="5783263"/>
          <p14:tracePt t="40754" x="2460625" y="5799138"/>
          <p14:tracePt t="40762" x="2460625" y="5813425"/>
          <p14:tracePt t="40769" x="2476500" y="5813425"/>
          <p14:tracePt t="40785" x="2476500" y="5821363"/>
          <p14:tracePt t="40793" x="2492375" y="5821363"/>
          <p14:tracePt t="41069" x="2506663" y="5821363"/>
          <p14:tracePt t="41077" x="2514600" y="5821363"/>
          <p14:tracePt t="41085" x="2560638" y="5799138"/>
          <p14:tracePt t="41093" x="2598738" y="5783263"/>
          <p14:tracePt t="41101" x="2636838" y="5753100"/>
          <p14:tracePt t="41110" x="2697163" y="5745163"/>
          <p14:tracePt t="41117" x="2735263" y="5715000"/>
          <p14:tracePt t="41126" x="2789238" y="5676900"/>
          <p14:tracePt t="41133" x="2841625" y="5661025"/>
          <p14:tracePt t="41141" x="2895600" y="5622925"/>
          <p14:tracePt t="41148" x="2941638" y="5592763"/>
          <p14:tracePt t="41159" x="2994025" y="5554663"/>
          <p14:tracePt t="41164" x="3048000" y="5508625"/>
          <p14:tracePt t="41172" x="3086100" y="5486400"/>
          <p14:tracePt t="41180" x="3146425" y="5456238"/>
          <p14:tracePt t="41188" x="3184525" y="5418138"/>
          <p14:tracePt t="41196" x="3208338" y="5402263"/>
          <p14:tracePt t="41204" x="3238500" y="5387975"/>
          <p14:tracePt t="41211" x="3276600" y="5364163"/>
          <p14:tracePt t="41220" x="3322638" y="5334000"/>
          <p14:tracePt t="41228" x="3344863" y="5318125"/>
          <p14:tracePt t="41235" x="3360738" y="5295900"/>
          <p14:tracePt t="41243" x="3390900" y="5280025"/>
          <p14:tracePt t="41251" x="3398838" y="5265738"/>
          <p14:tracePt t="41260" x="3429000" y="5241925"/>
          <p14:tracePt t="41267" x="3444875" y="5227638"/>
          <p14:tracePt t="41276" x="3459163" y="5227638"/>
          <p14:tracePt t="41283" x="3482975" y="5211763"/>
          <p14:tracePt t="41293" x="3497263" y="5197475"/>
          <p14:tracePt t="41299" x="3527425" y="5181600"/>
          <p14:tracePt t="41309" x="3527425" y="5173663"/>
          <p14:tracePt t="41314" x="3551238" y="5173663"/>
          <p14:tracePt t="41326" x="3565525" y="5159375"/>
          <p14:tracePt t="41331" x="3581400" y="5159375"/>
          <p14:tracePt t="41343" x="3581400" y="5143500"/>
          <p14:tracePt t="41346" x="3589338" y="5143500"/>
          <p14:tracePt t="41362" x="3603625" y="5143500"/>
          <p14:tracePt t="41369" x="3603625" y="5127625"/>
          <p14:tracePt t="41378" x="3619500" y="5127625"/>
          <p14:tracePt t="41393" x="3635375" y="5113338"/>
          <p14:tracePt t="41401" x="3649663" y="5113338"/>
          <p14:tracePt t="41409" x="3657600" y="5105400"/>
          <p14:tracePt t="41417" x="3673475" y="5105400"/>
          <p14:tracePt t="41426" x="3703638" y="5089525"/>
          <p14:tracePt t="41441" x="3717925" y="5075238"/>
          <p14:tracePt t="41448" x="3725863" y="5075238"/>
          <p14:tracePt t="41459" x="3741738" y="5075238"/>
          <p14:tracePt t="41480" x="3756025" y="5059363"/>
          <p14:tracePt t="43898" x="3756025" y="5075238"/>
          <p14:tracePt t="43904" x="3756025" y="5089525"/>
          <p14:tracePt t="43912" x="3741738" y="5113338"/>
          <p14:tracePt t="43921" x="3725863" y="5127625"/>
          <p14:tracePt t="43928" x="3717925" y="5159375"/>
          <p14:tracePt t="43936" x="3687763" y="5173663"/>
          <p14:tracePt t="43943" x="3673475" y="5197475"/>
          <p14:tracePt t="43951" x="3635375" y="5227638"/>
          <p14:tracePt t="43960" x="3635375" y="5241925"/>
          <p14:tracePt t="43967" x="3581400" y="5265738"/>
          <p14:tracePt t="43976" x="3565525" y="5280025"/>
          <p14:tracePt t="43983" x="3535363" y="5295900"/>
          <p14:tracePt t="43991" x="3527425" y="5318125"/>
          <p14:tracePt t="43999" x="3497263" y="5334000"/>
          <p14:tracePt t="44010" x="3467100" y="5349875"/>
          <p14:tracePt t="44014" x="3459163" y="5364163"/>
          <p14:tracePt t="44022" x="3444875" y="5387975"/>
          <p14:tracePt t="44030" x="3429000" y="5402263"/>
          <p14:tracePt t="44038" x="3413125" y="5418138"/>
          <p14:tracePt t="44046" x="3398838" y="5432425"/>
          <p14:tracePt t="44054" x="3390900" y="5432425"/>
          <p14:tracePt t="44061" x="3375025" y="5440363"/>
          <p14:tracePt t="44070" x="3360738" y="5456238"/>
          <p14:tracePt t="44078" x="3344863" y="5470525"/>
          <p14:tracePt t="44085" x="3336925" y="5470525"/>
          <p14:tracePt t="44094" x="3322638" y="5486400"/>
          <p14:tracePt t="44101" x="3292475" y="5494338"/>
          <p14:tracePt t="44111" x="3276600" y="5494338"/>
          <p14:tracePt t="44117" x="3268663" y="5508625"/>
          <p14:tracePt t="44126" x="3238500" y="5524500"/>
          <p14:tracePt t="44133" x="3208338" y="5540375"/>
          <p14:tracePt t="44142" x="3200400" y="5540375"/>
          <p14:tracePt t="44148" x="3170238" y="5554663"/>
          <p14:tracePt t="44159" x="3146425" y="5562600"/>
          <p14:tracePt t="44164" x="3132138" y="5578475"/>
          <p14:tracePt t="44176" x="3101975" y="5592763"/>
          <p14:tracePt t="44180" x="3078163" y="5608638"/>
          <p14:tracePt t="44193" x="3048000" y="5622925"/>
          <p14:tracePt t="44198" x="3032125" y="5622925"/>
          <p14:tracePt t="44209" x="3009900" y="5630863"/>
          <p14:tracePt t="44212" x="2963863" y="5646738"/>
          <p14:tracePt t="44226" x="2955925" y="5661025"/>
          <p14:tracePt t="44230" x="2925763" y="5676900"/>
          <p14:tracePt t="44242" x="2895600" y="5676900"/>
          <p14:tracePt t="44243" x="2873375" y="5684838"/>
          <p14:tracePt t="44251" x="2857500" y="5699125"/>
          <p14:tracePt t="44260" x="2819400" y="5715000"/>
          <p14:tracePt t="44267" x="2789238" y="5715000"/>
          <p14:tracePt t="44276" x="2765425" y="5730875"/>
          <p14:tracePt t="44283" x="2751138" y="5745163"/>
          <p14:tracePt t="44293" x="2720975" y="5745163"/>
          <p14:tracePt t="44299" x="2705100" y="5753100"/>
          <p14:tracePt t="44309" x="2697163" y="5753100"/>
          <p14:tracePt t="44314" x="2667000" y="5768975"/>
          <p14:tracePt t="44326" x="2651125" y="5768975"/>
          <p14:tracePt t="44330" x="2628900" y="5783263"/>
          <p14:tracePt t="44342" x="2613025" y="5783263"/>
          <p14:tracePt t="44346" x="2598738" y="5799138"/>
          <p14:tracePt t="44359" x="2582863" y="5799138"/>
          <p14:tracePt t="44370" x="2574925" y="5813425"/>
          <p14:tracePt t="44378" x="2560638" y="5813425"/>
          <p14:tracePt t="44393" x="2544763" y="5813425"/>
          <p14:tracePt t="44410" x="2544763" y="5821363"/>
          <p14:tracePt t="44480" x="2530475" y="5821363"/>
          <p14:tracePt t="44504" x="2514600" y="5821363"/>
          <p14:tracePt t="44512" x="2514600" y="5837238"/>
          <p14:tracePt t="44519" x="2506663" y="5837238"/>
          <p14:tracePt t="44528" x="2492375" y="5837238"/>
          <p14:tracePt t="44536" x="2492375" y="5851525"/>
          <p14:tracePt t="44543" x="2476500" y="5851525"/>
          <p14:tracePt t="44551" x="2460625" y="5851525"/>
          <p14:tracePt t="44559" x="2446338" y="5851525"/>
          <p14:tracePt t="44577" x="2438400" y="5851525"/>
          <p14:tracePt t="44583" x="2422525" y="5867400"/>
          <p14:tracePt t="44591" x="2408238" y="5867400"/>
          <p14:tracePt t="44599" x="2392363" y="5867400"/>
          <p14:tracePt t="44606" x="2384425" y="5867400"/>
          <p14:tracePt t="44614" x="2370138" y="5867400"/>
          <p14:tracePt t="44622" x="2354263" y="5867400"/>
          <p14:tracePt t="44630" x="2339975" y="5867400"/>
          <p14:tracePt t="44638" x="2324100" y="5867400"/>
          <p14:tracePt t="44646" x="2301875" y="5867400"/>
          <p14:tracePt t="44654" x="2286000" y="5867400"/>
          <p14:tracePt t="44662" x="2270125" y="5867400"/>
          <p14:tracePt t="44669" x="2255838" y="5867400"/>
          <p14:tracePt t="44678" x="2247900" y="5867400"/>
          <p14:tracePt t="44686" x="2232025" y="5867400"/>
          <p14:tracePt t="44693" x="2217738" y="5867400"/>
          <p14:tracePt t="44701" x="2201863" y="5867400"/>
          <p14:tracePt t="44710" x="2193925" y="5867400"/>
          <p14:tracePt t="44726" x="2179638" y="5867400"/>
          <p14:tracePt t="44938" x="2193925" y="5867400"/>
          <p14:tracePt t="44977" x="2201863" y="5867400"/>
          <p14:tracePt t="45001" x="2217738" y="5867400"/>
          <p14:tracePt t="45010" x="2232025" y="5867400"/>
          <p14:tracePt t="45026" x="2255838" y="5867400"/>
          <p14:tracePt t="45033" x="2286000" y="5867400"/>
          <p14:tracePt t="45041" x="2316163" y="5851525"/>
          <p14:tracePt t="45048" x="2354263" y="5851525"/>
          <p14:tracePt t="45056" x="2408238" y="5837238"/>
          <p14:tracePt t="45065" x="2476500" y="5821363"/>
          <p14:tracePt t="45072" x="2530475" y="5821363"/>
          <p14:tracePt t="45081" x="2582863" y="5813425"/>
          <p14:tracePt t="45088" x="2667000" y="5799138"/>
          <p14:tracePt t="45096" x="2720975" y="5799138"/>
          <p14:tracePt t="45104" x="2773363" y="5799138"/>
          <p14:tracePt t="45112" x="2827338" y="5783263"/>
          <p14:tracePt t="45120" x="2873375" y="5783263"/>
          <p14:tracePt t="45127" x="2925763" y="5783263"/>
          <p14:tracePt t="45135" x="2941638" y="5783263"/>
          <p14:tracePt t="45143" x="2979738" y="5783263"/>
          <p14:tracePt t="45151" x="3017838" y="5783263"/>
          <p14:tracePt t="45160" x="3063875" y="5783263"/>
          <p14:tracePt t="45167" x="3086100" y="5783263"/>
          <p14:tracePt t="45177" x="3101975" y="5783263"/>
          <p14:tracePt t="45183" x="3132138" y="5783263"/>
          <p14:tracePt t="45193" x="3154363" y="5783263"/>
          <p14:tracePt t="45199" x="3170238" y="5783263"/>
          <p14:tracePt t="45209" x="3200400" y="5783263"/>
          <p14:tracePt t="45214" x="3208338" y="5783263"/>
          <p14:tracePt t="45226" x="3222625" y="5783263"/>
          <p14:tracePt t="45231" x="3254375" y="5783263"/>
          <p14:tracePt t="45246" x="3268663" y="5783263"/>
          <p14:tracePt t="45254" x="3276600" y="5783263"/>
          <p14:tracePt t="45262" x="3292475" y="5783263"/>
          <p14:tracePt t="45278" x="3306763" y="5783263"/>
          <p14:tracePt t="45293" x="3322638" y="5783263"/>
          <p14:tracePt t="45302" x="3322638" y="5768975"/>
          <p14:tracePt t="45317" x="3336925" y="5768975"/>
          <p14:tracePt t="45348" x="3344863" y="5768975"/>
          <p14:tracePt t="45420" x="3360738" y="5768975"/>
          <p14:tracePt t="45435" x="3375025" y="5768975"/>
          <p14:tracePt t="45451" x="3390900" y="5768975"/>
          <p14:tracePt t="45460" x="3398838" y="5768975"/>
          <p14:tracePt t="45467" x="3413125" y="5768975"/>
          <p14:tracePt t="45476" x="3429000" y="5768975"/>
          <p14:tracePt t="45493" x="3444875" y="5768975"/>
          <p14:tracePt t="45499" x="3459163" y="5768975"/>
          <p14:tracePt t="45507" x="3467100" y="5768975"/>
          <p14:tracePt t="45522" x="3482975" y="5768975"/>
          <p14:tracePt t="45530" x="3497263" y="5768975"/>
          <p14:tracePt t="45538" x="3513138" y="5768975"/>
          <p14:tracePt t="45546" x="3527425" y="5768975"/>
          <p14:tracePt t="45554" x="3535363" y="5768975"/>
          <p14:tracePt t="45562" x="3565525" y="5768975"/>
          <p14:tracePt t="45569" x="3581400" y="5768975"/>
          <p14:tracePt t="45577" x="3589338" y="5768975"/>
          <p14:tracePt t="45585" x="3619500" y="5783263"/>
          <p14:tracePt t="45593" x="3649663" y="5783263"/>
          <p14:tracePt t="45601" x="3657600" y="5783263"/>
          <p14:tracePt t="45610" x="3673475" y="5783263"/>
          <p14:tracePt t="45617" x="3703638" y="5783263"/>
          <p14:tracePt t="45626" x="3717925" y="5783263"/>
          <p14:tracePt t="45633" x="3725863" y="5799138"/>
          <p14:tracePt t="45641" x="3741738" y="5799138"/>
          <p14:tracePt t="45649" x="3756025" y="5799138"/>
          <p14:tracePt t="45659" x="3771900" y="5799138"/>
          <p14:tracePt t="45665" x="3779838" y="5799138"/>
          <p14:tracePt t="45672" x="3794125" y="5799138"/>
          <p14:tracePt t="45688" x="3810000" y="5799138"/>
          <p14:tracePt t="45696" x="3825875" y="5799138"/>
          <p14:tracePt t="45704" x="3840163" y="5799138"/>
          <p14:tracePt t="45712" x="3848100" y="5799138"/>
          <p14:tracePt t="45719" x="3863975" y="5799138"/>
          <p14:tracePt t="45735" x="3878263" y="5799138"/>
          <p14:tracePt t="45751" x="3894138" y="5799138"/>
          <p14:tracePt t="45767" x="3908425" y="5799138"/>
          <p14:tracePt t="45792" x="3916363" y="5799138"/>
          <p14:tracePt t="45807" x="3932238" y="5799138"/>
          <p14:tracePt t="45822" x="3946525" y="5799138"/>
          <p14:tracePt t="45830" x="3962400" y="5799138"/>
          <p14:tracePt t="45854" x="3970338" y="5799138"/>
          <p14:tracePt t="45877" x="3970338" y="5813425"/>
          <p14:tracePt t="45894" x="3984625" y="5813425"/>
          <p14:tracePt t="45917" x="4000500" y="5813425"/>
          <p14:tracePt t="45933" x="4016375" y="5813425"/>
          <p14:tracePt t="45941" x="4030663" y="5813425"/>
          <p14:tracePt t="45956" x="4038600" y="5813425"/>
          <p14:tracePt t="45972" x="4054475" y="5813425"/>
          <p14:tracePt t="45996" x="4068763" y="5813425"/>
          <p14:tracePt t="46035" x="4084638" y="5813425"/>
          <p14:tracePt t="46059" x="4098925" y="5813425"/>
          <p14:tracePt t="46067" x="4106863" y="5813425"/>
          <p14:tracePt t="46083" x="4122738" y="5813425"/>
          <p14:tracePt t="46107" x="4137025" y="5813425"/>
          <p14:tracePt t="46146" x="4152900" y="5813425"/>
          <p14:tracePt t="46904" x="4137025" y="5813425"/>
          <p14:tracePt t="46912" x="4122738" y="5813425"/>
          <p14:tracePt t="46920" x="4084638" y="5813425"/>
          <p14:tracePt t="46929" x="4038600" y="5813425"/>
          <p14:tracePt t="46937" x="3970338" y="5813425"/>
          <p14:tracePt t="46943" x="3908425" y="5813425"/>
          <p14:tracePt t="46951" x="3840163" y="5813425"/>
          <p14:tracePt t="46959" x="3756025" y="5821363"/>
          <p14:tracePt t="46967" x="3673475" y="5821363"/>
          <p14:tracePt t="46976" x="3589338" y="5821363"/>
          <p14:tracePt t="46983" x="3581400" y="5821363"/>
          <p14:tracePt t="46992" x="3513138" y="5821363"/>
          <p14:tracePt t="46999" x="3467100" y="5837238"/>
          <p14:tracePt t="47007" x="3429000" y="5837238"/>
          <p14:tracePt t="47014" x="3390900" y="5837238"/>
          <p14:tracePt t="47022" x="3344863" y="5837238"/>
          <p14:tracePt t="47030" x="3322638" y="5837238"/>
          <p14:tracePt t="47038" x="3292475" y="5837238"/>
          <p14:tracePt t="47046" x="3254375" y="5837238"/>
          <p14:tracePt t="47054" x="3238500" y="5837238"/>
          <p14:tracePt t="47062" x="3200400" y="5837238"/>
          <p14:tracePt t="47070" x="3170238" y="5837238"/>
          <p14:tracePt t="47078" x="3132138" y="5837238"/>
          <p14:tracePt t="47085" x="3101975" y="5837238"/>
          <p14:tracePt t="47093" x="3078163" y="5837238"/>
          <p14:tracePt t="47101" x="3048000" y="5837238"/>
          <p14:tracePt t="47110" x="3017838" y="5837238"/>
          <p14:tracePt t="47117" x="2994025" y="5837238"/>
          <p14:tracePt t="47126" x="2963863" y="5837238"/>
          <p14:tracePt t="47133" x="2941638" y="5837238"/>
          <p14:tracePt t="47142" x="2895600" y="5837238"/>
          <p14:tracePt t="47149" x="2873375" y="5821363"/>
          <p14:tracePt t="47159" x="2841625" y="5821363"/>
          <p14:tracePt t="47165" x="2819400" y="5821363"/>
          <p14:tracePt t="47176" x="2789238" y="5813425"/>
          <p14:tracePt t="47180" x="2765425" y="5813425"/>
          <p14:tracePt t="47193" x="2735263" y="5813425"/>
          <p14:tracePt t="47196" x="2705100" y="5813425"/>
          <p14:tracePt t="47209" x="2682875" y="5799138"/>
          <p14:tracePt t="47213" x="2667000" y="5799138"/>
          <p14:tracePt t="47227" x="2636838" y="5799138"/>
          <p14:tracePt t="47228" x="2613025" y="5799138"/>
          <p14:tracePt t="47236" x="2598738" y="5799138"/>
          <p14:tracePt t="47243" x="2582863" y="5799138"/>
          <p14:tracePt t="47251" x="2560638" y="5799138"/>
          <p14:tracePt t="47260" x="2530475" y="5799138"/>
          <p14:tracePt t="47267" x="2514600" y="5799138"/>
          <p14:tracePt t="47277" x="2506663" y="5799138"/>
          <p14:tracePt t="47283" x="2476500" y="5799138"/>
          <p14:tracePt t="47293" x="2460625" y="5799138"/>
          <p14:tracePt t="47299" x="2446338" y="5799138"/>
          <p14:tracePt t="47309" x="2422525" y="5799138"/>
          <p14:tracePt t="47314" x="2408238" y="5799138"/>
          <p14:tracePt t="47326" x="2384425" y="5799138"/>
          <p14:tracePt t="47330" x="2370138" y="5799138"/>
          <p14:tracePt t="47343" x="2339975" y="5813425"/>
          <p14:tracePt t="47346" x="2316163" y="5813425"/>
          <p14:tracePt t="47360" x="2301875" y="5813425"/>
          <p14:tracePt t="47363" x="2286000" y="5813425"/>
          <p14:tracePt t="47376" x="2270125" y="5813425"/>
          <p14:tracePt t="47379" x="2255838" y="5813425"/>
          <p14:tracePt t="47393" x="2247900" y="5813425"/>
          <p14:tracePt t="47393" x="2232025" y="5813425"/>
          <p14:tracePt t="47409" x="2217738" y="5813425"/>
          <p14:tracePt t="47520" x="2232025" y="5813425"/>
          <p14:tracePt t="47535" x="2247900" y="5813425"/>
          <p14:tracePt t="47551" x="2255838" y="5813425"/>
          <p14:tracePt t="47559" x="2270125" y="5813425"/>
          <p14:tracePt t="47567" x="2286000" y="5813425"/>
          <p14:tracePt t="47576" x="2324100" y="5813425"/>
          <p14:tracePt t="47583" x="2354263" y="5813425"/>
          <p14:tracePt t="47591" x="2392363" y="5813425"/>
          <p14:tracePt t="47599" x="2446338" y="5813425"/>
          <p14:tracePt t="47606" x="2506663" y="5813425"/>
          <p14:tracePt t="47614" x="2560638" y="5813425"/>
          <p14:tracePt t="47622" x="2636838" y="5813425"/>
          <p14:tracePt t="47630" x="2705100" y="5813425"/>
          <p14:tracePt t="47638" x="2789238" y="5799138"/>
          <p14:tracePt t="47646" x="2873375" y="5799138"/>
          <p14:tracePt t="47654" x="2963863" y="5799138"/>
          <p14:tracePt t="47662" x="3048000" y="5799138"/>
          <p14:tracePt t="47669" x="3132138" y="5799138"/>
          <p14:tracePt t="47678" x="3222625" y="5799138"/>
          <p14:tracePt t="47685" x="3292475" y="5799138"/>
          <p14:tracePt t="47694" x="3375025" y="5799138"/>
          <p14:tracePt t="47701" x="3459163" y="5799138"/>
          <p14:tracePt t="47710" x="3535363" y="5799138"/>
          <p14:tracePt t="47717" x="3603625" y="5799138"/>
          <p14:tracePt t="47728" x="3673475" y="5799138"/>
          <p14:tracePt t="47734" x="3741738" y="5799138"/>
          <p14:tracePt t="47743" x="3794125" y="5799138"/>
          <p14:tracePt t="47749" x="3848100" y="5799138"/>
          <p14:tracePt t="47760" x="3878263" y="5799138"/>
          <p14:tracePt t="47765" x="3916363" y="5799138"/>
          <p14:tracePt t="47776" x="3962400" y="5799138"/>
          <p14:tracePt t="47780" x="3984625" y="5799138"/>
          <p14:tracePt t="47793" x="4030663" y="5799138"/>
          <p14:tracePt t="47796" x="4038600" y="5783263"/>
          <p14:tracePt t="47809" x="4068763" y="5783263"/>
          <p14:tracePt t="47812" x="4098925" y="5783263"/>
          <p14:tracePt t="47826" x="4122738" y="5783263"/>
          <p14:tracePt t="47829" x="4160838" y="5783263"/>
          <p14:tracePt t="48064" x="4175125" y="5783263"/>
          <p14:tracePt t="48072" x="4191000" y="5783263"/>
          <p14:tracePt t="48080" x="4221163" y="5783263"/>
          <p14:tracePt t="48088" x="4229100" y="5783263"/>
          <p14:tracePt t="48096" x="4259263" y="5783263"/>
          <p14:tracePt t="48104" x="4297363" y="5783263"/>
          <p14:tracePt t="48112" x="4327525" y="5783263"/>
          <p14:tracePt t="48120" x="4343400" y="5783263"/>
          <p14:tracePt t="48127" x="4365625" y="5783263"/>
          <p14:tracePt t="48135" x="4397375" y="5799138"/>
          <p14:tracePt t="48143" x="4411663" y="5799138"/>
          <p14:tracePt t="48160" x="4419600" y="5799138"/>
          <p14:tracePt t="48176" x="4435475" y="5813425"/>
          <p14:tracePt t="48238" x="4449763" y="5813425"/>
          <p14:tracePt t="48293" x="4465638" y="5821363"/>
          <p14:tracePt t="48372" x="4479925" y="5821363"/>
          <p14:tracePt t="48420" x="4487863" y="5821363"/>
          <p14:tracePt t="48443" x="4503738" y="5821363"/>
          <p14:tracePt t="48451" x="4518025" y="5821363"/>
          <p14:tracePt t="48467" x="4533900" y="5821363"/>
          <p14:tracePt t="48476" x="4541838" y="5821363"/>
          <p14:tracePt t="48483" x="4556125" y="5821363"/>
          <p14:tracePt t="48491" x="4572000" y="5821363"/>
          <p14:tracePt t="48499" x="4587875" y="5821363"/>
          <p14:tracePt t="48506" x="4602163" y="5821363"/>
          <p14:tracePt t="48514" x="4610100" y="5821363"/>
          <p14:tracePt t="48530" x="4625975" y="5821363"/>
          <p14:tracePt t="48546" x="4640263" y="5821363"/>
          <p14:tracePt t="48554" x="4656138" y="5821363"/>
          <p14:tracePt t="48570" x="4670425" y="5821363"/>
          <p14:tracePt t="48585" x="4678363" y="5821363"/>
          <p14:tracePt t="48601" x="4694238" y="5821363"/>
          <p14:tracePt t="48633" x="4708525" y="5821363"/>
        </p14:tracePtLst>
      </p14:laserTraceLst>
    </p:ext>
  </p:extLs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489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57"/>
    </mc:Choice>
    <mc:Fallback xmlns="">
      <p:transition spd="slow" advTm="5457"/>
    </mc:Fallback>
  </mc:AlternateContent>
  <p:extLst>
    <p:ext uri="{3A86A75C-4F4B-4683-9AE1-C65F6400EC91}">
      <p14:laserTraceLst xmlns:p14="http://schemas.microsoft.com/office/powerpoint/2010/main">
        <p14:tracePtLst>
          <p14:tracePt t="811" x="4694238" y="5821363"/>
          <p14:tracePt t="819" x="4670425" y="5813425"/>
          <p14:tracePt t="827" x="4640263" y="5783263"/>
          <p14:tracePt t="835" x="4625975" y="5753100"/>
          <p14:tracePt t="843" x="4602163" y="5745163"/>
          <p14:tracePt t="855" x="4587875" y="5730875"/>
          <p14:tracePt t="860" x="4572000" y="5699125"/>
          <p14:tracePt t="866" x="4556125" y="5684838"/>
          <p14:tracePt t="874" x="4556125" y="5676900"/>
          <p14:tracePt t="882" x="4541838" y="5661025"/>
          <p14:tracePt t="898" x="4533900" y="5630863"/>
          <p14:tracePt t="906" x="4518025" y="5622925"/>
          <p14:tracePt t="913" x="4503738" y="5578475"/>
          <p14:tracePt t="922" x="4487863" y="5554663"/>
          <p14:tracePt t="929" x="4479925" y="5508625"/>
          <p14:tracePt t="938" x="4449763" y="5470525"/>
          <p14:tracePt t="945" x="4435475" y="5432425"/>
          <p14:tracePt t="955" x="4397375" y="5364163"/>
          <p14:tracePt t="961" x="4351338" y="5295900"/>
          <p14:tracePt t="969" x="4297363" y="5211763"/>
          <p14:tracePt t="977" x="4244975" y="5127625"/>
          <p14:tracePt t="988" x="4137025" y="4991100"/>
          <p14:tracePt t="993" x="4068763" y="4884738"/>
          <p14:tracePt t="1001" x="3984625" y="4792663"/>
          <p14:tracePt t="1008" x="3962400" y="4732338"/>
          <p14:tracePt t="1016" x="3894138" y="4625975"/>
          <p14:tracePt t="1025" x="3840163" y="4541838"/>
          <p14:tracePt t="1032" x="3779838" y="4465638"/>
          <p14:tracePt t="1040" x="3771900" y="4419600"/>
          <p14:tracePt t="1048" x="3741738" y="4365625"/>
          <p14:tracePt t="1056" x="3725863" y="4313238"/>
          <p14:tracePt t="1064" x="3717925" y="4289425"/>
          <p14:tracePt t="1073" x="3703638" y="4259263"/>
          <p14:tracePt t="1080" x="3703638" y="4244975"/>
          <p14:tracePt t="1089" x="3703638" y="4229100"/>
          <p14:tracePt t="1096" x="3687763" y="4221163"/>
          <p14:tracePt t="1111" x="3687763" y="4206875"/>
          <p14:tracePt t="1127" x="3687763" y="4191000"/>
          <p14:tracePt t="1151" x="3687763" y="4175125"/>
          <p14:tracePt t="1245" x="3673475" y="4175125"/>
          <p14:tracePt t="1254" x="3673475" y="4160838"/>
          <p14:tracePt t="1269" x="3657600" y="4160838"/>
          <p14:tracePt t="1285" x="3649663" y="4160838"/>
          <p14:tracePt t="1293" x="3635375" y="4152900"/>
          <p14:tracePt t="1301" x="3619500" y="4152900"/>
          <p14:tracePt t="1316" x="3589338" y="4137025"/>
          <p14:tracePt t="1324" x="3581400" y="4137025"/>
          <p14:tracePt t="1332" x="3565525" y="4137025"/>
          <p14:tracePt t="1340" x="3551238" y="4122738"/>
          <p14:tracePt t="1347" x="3535363" y="4122738"/>
          <p14:tracePt t="1355" x="3527425" y="4122738"/>
          <p14:tracePt t="1364" x="3497263" y="4106863"/>
          <p14:tracePt t="1371" x="3482975" y="4106863"/>
          <p14:tracePt t="1380" x="3467100" y="4106863"/>
          <p14:tracePt t="1388" x="3459163" y="4106863"/>
          <p14:tracePt t="1395" x="3429000" y="4106863"/>
          <p14:tracePt t="1404" x="3413125" y="4098925"/>
          <p14:tracePt t="1411" x="3398838" y="4098925"/>
          <p14:tracePt t="1419" x="3390900" y="4098925"/>
          <p14:tracePt t="1443" x="3375025" y="4098925"/>
          <p14:tracePt t="1782" x="3360738" y="4098925"/>
          <p14:tracePt t="1790" x="3344863" y="4084638"/>
          <p14:tracePt t="1798" x="3336925" y="4084638"/>
          <p14:tracePt t="1806" x="3322638" y="4068763"/>
          <p14:tracePt t="1822" x="3306763" y="4054475"/>
          <p14:tracePt t="1845" x="3306763" y="4038600"/>
          <p14:tracePt t="1855" x="3292475" y="4038600"/>
          <p14:tracePt t="1877" x="3276600" y="4038600"/>
          <p14:tracePt t="1885" x="3268663" y="4038600"/>
          <p14:tracePt t="1893" x="3254375" y="4038600"/>
          <p14:tracePt t="1901" x="3222625" y="4038600"/>
          <p14:tracePt t="1908" x="3200400" y="4038600"/>
          <p14:tracePt t="1916" x="3170238" y="4038600"/>
          <p14:tracePt t="1924" x="3132138" y="4038600"/>
          <p14:tracePt t="1932" x="3078163" y="4038600"/>
          <p14:tracePt t="1940" x="3032125" y="4038600"/>
          <p14:tracePt t="1948" x="2979738" y="4038600"/>
          <p14:tracePt t="1956" x="2941638" y="4038600"/>
          <p14:tracePt t="1964" x="2887663" y="4038600"/>
          <p14:tracePt t="1972" x="2841625" y="4054475"/>
          <p14:tracePt t="1979" x="2789238" y="4054475"/>
          <p14:tracePt t="1988" x="2735263" y="4054475"/>
          <p14:tracePt t="1995" x="2697163" y="4068763"/>
          <p14:tracePt t="2005" x="2667000" y="4068763"/>
          <p14:tracePt t="2011" x="2628900" y="4068763"/>
          <p14:tracePt t="2019" x="2582863" y="4068763"/>
          <p14:tracePt t="2027" x="2544763" y="4068763"/>
          <p14:tracePt t="2035" x="2514600" y="4084638"/>
          <p14:tracePt t="2042" x="2476500" y="4084638"/>
          <p14:tracePt t="2051" x="2446338" y="4084638"/>
          <p14:tracePt t="2059" x="2422525" y="4084638"/>
          <p14:tracePt t="2066" x="2408238" y="4084638"/>
          <p14:tracePt t="2074" x="2392363" y="4084638"/>
          <p14:tracePt t="2082" x="2370138" y="4084638"/>
          <p14:tracePt t="2090" x="2354263" y="4084638"/>
          <p14:tracePt t="2098" x="2339975" y="4084638"/>
          <p14:tracePt t="2114" x="2324100" y="4084638"/>
          <p14:tracePt t="2122" x="2316163" y="4084638"/>
          <p14:tracePt t="2129" x="2301875" y="4084638"/>
          <p14:tracePt t="2138" x="2286000" y="4084638"/>
          <p14:tracePt t="2145" x="2270125" y="4084638"/>
          <p14:tracePt t="2155" x="2255838" y="4084638"/>
          <p14:tracePt t="2161" x="2247900" y="4084638"/>
          <p14:tracePt t="2177" x="2217738" y="4084638"/>
          <p14:tracePt t="2189" x="2201863" y="4084638"/>
          <p14:tracePt t="2194" x="2193925" y="4084638"/>
          <p14:tracePt t="2201" x="2179638" y="4084638"/>
          <p14:tracePt t="2208" x="2163763" y="4084638"/>
          <p14:tracePt t="2216" x="2133600" y="4084638"/>
          <p14:tracePt t="2224" x="2125663" y="4084638"/>
          <p14:tracePt t="2232" x="2095500" y="4068763"/>
          <p14:tracePt t="2240" x="2079625" y="4068763"/>
          <p14:tracePt t="2248" x="2057400" y="4068763"/>
          <p14:tracePt t="2264" x="2027238" y="4068763"/>
          <p14:tracePt t="2272" x="2011363" y="4068763"/>
          <p14:tracePt t="2279" x="2003425" y="4068763"/>
          <p14:tracePt t="2295" x="1989138" y="4068763"/>
          <p14:tracePt t="2311" x="1973263" y="4068763"/>
          <p14:tracePt t="2319" x="1958975" y="4068763"/>
          <p14:tracePt t="2335" x="1943100" y="4068763"/>
          <p14:tracePt t="2351" x="1935163" y="4054475"/>
          <p14:tracePt t="2358" x="1920875" y="4054475"/>
          <p14:tracePt t="2367" x="1905000" y="4054475"/>
          <p14:tracePt t="2374" x="1874838" y="4038600"/>
          <p14:tracePt t="2382" x="1866900" y="4038600"/>
          <p14:tracePt t="2390" x="1851025" y="4030663"/>
          <p14:tracePt t="2398" x="1820863" y="4016375"/>
          <p14:tracePt t="2406" x="1782763" y="4016375"/>
          <p14:tracePt t="2414" x="1768475" y="4000500"/>
          <p14:tracePt t="2422" x="1730375" y="3984625"/>
          <p14:tracePt t="2429" x="1698625" y="3970338"/>
          <p14:tracePt t="2439" x="1660525" y="3962400"/>
          <p14:tracePt t="2445" x="1622425" y="3946525"/>
          <p14:tracePt t="2455" x="1592263" y="3932238"/>
          <p14:tracePt t="2461" x="1554163" y="3932238"/>
          <p14:tracePt t="2472" x="1524000" y="3916363"/>
          <p14:tracePt t="2477" x="1485900" y="3908425"/>
          <p14:tracePt t="2488" x="1455738" y="3908425"/>
          <p14:tracePt t="2493" x="1417638" y="3894138"/>
          <p14:tracePt t="2505" x="1387475" y="3878263"/>
          <p14:tracePt t="2509" x="1363663" y="3878263"/>
          <p14:tracePt t="2522" x="1333500" y="3878263"/>
          <p14:tracePt t="2525" x="1303338" y="3863975"/>
          <p14:tracePt t="2538" x="1279525" y="3863975"/>
          <p14:tracePt t="2541" x="1265238" y="3848100"/>
          <p14:tracePt t="2555" x="1241425" y="3848100"/>
          <p14:tracePt t="2558" x="1227138" y="3848100"/>
          <p14:tracePt t="2572" x="1211263" y="3840163"/>
          <p14:tracePt t="2573" x="1196975" y="3840163"/>
          <p14:tracePt t="2588" x="1181100" y="3840163"/>
          <p14:tracePt t="2619" x="1173163" y="3840163"/>
        </p14:tracePtLst>
      </p14:laserTraceLst>
    </p:ext>
  </p:extLs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803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982"/>
    </mc:Choice>
    <mc:Fallback xmlns="">
      <p:transition spd="slow" advTm="34982"/>
    </mc:Fallback>
  </mc:AlternateContent>
  <p:extLst>
    <p:ext uri="{3A86A75C-4F4B-4683-9AE1-C65F6400EC91}">
      <p14:laserTraceLst xmlns:p14="http://schemas.microsoft.com/office/powerpoint/2010/main">
        <p14:tracePtLst>
          <p14:tracePt t="2927" x="1181100" y="3840163"/>
          <p14:tracePt t="2998" x="1196975" y="3840163"/>
          <p14:tracePt t="3021" x="1211263" y="3825875"/>
          <p14:tracePt t="3037" x="1227138" y="3825875"/>
          <p14:tracePt t="3061" x="1241425" y="3825875"/>
          <p14:tracePt t="3084" x="1249363" y="3825875"/>
          <p14:tracePt t="3100" x="1265238" y="3825875"/>
          <p14:tracePt t="3116" x="1279525" y="3825875"/>
          <p14:tracePt t="3125" x="1295400" y="3810000"/>
          <p14:tracePt t="3132" x="1317625" y="3810000"/>
          <p14:tracePt t="3140" x="1333500" y="3810000"/>
          <p14:tracePt t="3148" x="1349375" y="3810000"/>
          <p14:tracePt t="3156" x="1371600" y="3794125"/>
          <p14:tracePt t="3163" x="1387475" y="3794125"/>
          <p14:tracePt t="3171" x="1401763" y="3794125"/>
          <p14:tracePt t="3180" x="1417638" y="3779838"/>
          <p14:tracePt t="3187" x="1431925" y="3779838"/>
          <p14:tracePt t="3196" x="1439863" y="3771900"/>
          <p14:tracePt t="3203" x="1455738" y="3756025"/>
          <p14:tracePt t="3219" x="1470025" y="3756025"/>
          <p14:tracePt t="3229" x="1485900" y="3741738"/>
          <p14:tracePt t="3242" x="1485900" y="3725863"/>
          <p14:tracePt t="3250" x="1493838" y="3725863"/>
          <p14:tracePt t="3258" x="1508125" y="3725863"/>
          <p14:tracePt t="3266" x="1524000" y="3717925"/>
          <p14:tracePt t="3274" x="1539875" y="3703638"/>
          <p14:tracePt t="3282" x="1562100" y="3687763"/>
          <p14:tracePt t="3290" x="1592263" y="3673475"/>
          <p14:tracePt t="3298" x="1630363" y="3673475"/>
          <p14:tracePt t="3306" x="1646238" y="3657600"/>
          <p14:tracePt t="3313" x="1684338" y="3649663"/>
          <p14:tracePt t="3321" x="1714500" y="3635375"/>
          <p14:tracePt t="3330" x="1744663" y="3635375"/>
          <p14:tracePt t="3337" x="1768475" y="3619500"/>
          <p14:tracePt t="3346" x="1782763" y="3603625"/>
          <p14:tracePt t="3353" x="1798638" y="3603625"/>
          <p14:tracePt t="3361" x="1812925" y="3589338"/>
          <p14:tracePt t="3377" x="1820863" y="3589338"/>
          <p14:tracePt t="3393" x="1836738" y="3589338"/>
          <p14:tracePt t="3606" x="1820863" y="3589338"/>
          <p14:tracePt t="3677" x="1812925" y="3589338"/>
          <p14:tracePt t="3771" x="1798638" y="3589338"/>
          <p14:tracePt t="3796" x="1782763" y="3589338"/>
          <p14:tracePt t="3803" x="1768475" y="3589338"/>
          <p14:tracePt t="3811" x="1752600" y="3603625"/>
          <p14:tracePt t="3819" x="1744663" y="3603625"/>
          <p14:tracePt t="3827" x="1730375" y="3603625"/>
          <p14:tracePt t="3834" x="1714500" y="3619500"/>
          <p14:tracePt t="3842" x="1698625" y="3619500"/>
          <p14:tracePt t="3850" x="1684338" y="3619500"/>
          <p14:tracePt t="3858" x="1676400" y="3635375"/>
          <p14:tracePt t="3866" x="1646238" y="3635375"/>
          <p14:tracePt t="3874" x="1630363" y="3635375"/>
          <p14:tracePt t="3882" x="1622425" y="3635375"/>
          <p14:tracePt t="3890" x="1608138" y="3649663"/>
          <p14:tracePt t="3906" x="1592263" y="3649663"/>
          <p14:tracePt t="3914" x="1577975" y="3657600"/>
          <p14:tracePt t="3922" x="1562100" y="3657600"/>
          <p14:tracePt t="3929" x="1554163" y="3657600"/>
          <p14:tracePt t="3946" x="1539875" y="3673475"/>
          <p14:tracePt t="3953" x="1524000" y="3673475"/>
          <p14:tracePt t="3969" x="1508125" y="3673475"/>
          <p14:tracePt t="3984" x="1493838" y="3673475"/>
          <p14:tracePt t="4008" x="1485900" y="3673475"/>
          <p14:tracePt t="4024" x="1470025" y="3673475"/>
          <p14:tracePt t="4040" x="1455738" y="3673475"/>
          <p14:tracePt t="4056" x="1439863" y="3673475"/>
          <p14:tracePt t="4063" x="1431925" y="3673475"/>
          <p14:tracePt t="4080" x="1417638" y="3673475"/>
          <p14:tracePt t="4087" x="1401763" y="3673475"/>
          <p14:tracePt t="4103" x="1387475" y="3673475"/>
          <p14:tracePt t="4119" x="1371600" y="3673475"/>
          <p14:tracePt t="4135" x="1371600" y="3657600"/>
          <p14:tracePt t="4166" x="1371600" y="3649663"/>
          <p14:tracePt t="4174" x="1371600" y="3635375"/>
          <p14:tracePt t="4182" x="1371600" y="3619500"/>
          <p14:tracePt t="4190" x="1371600" y="3603625"/>
          <p14:tracePt t="4198" x="1371600" y="3581400"/>
          <p14:tracePt t="4206" x="1371600" y="3551238"/>
          <p14:tracePt t="4214" x="1371600" y="3513138"/>
          <p14:tracePt t="4222" x="1371600" y="3467100"/>
          <p14:tracePt t="4230" x="1387475" y="3413125"/>
          <p14:tracePt t="4237" x="1401763" y="3360738"/>
          <p14:tracePt t="4246" x="1401763" y="3306763"/>
          <p14:tracePt t="4253" x="1417638" y="3238500"/>
          <p14:tracePt t="4261" x="1439863" y="3184525"/>
          <p14:tracePt t="4269" x="1455738" y="3116263"/>
          <p14:tracePt t="4277" x="1470025" y="3048000"/>
          <p14:tracePt t="4285" x="1493838" y="2979738"/>
          <p14:tracePt t="4293" x="1508125" y="2925763"/>
          <p14:tracePt t="4300" x="1539875" y="2887663"/>
          <p14:tracePt t="4308" x="1554163" y="2819400"/>
          <p14:tracePt t="4316" x="1562100" y="2789238"/>
          <p14:tracePt t="4324" x="1577975" y="2751138"/>
          <p14:tracePt t="4332" x="1608138" y="2705100"/>
          <p14:tracePt t="4340" x="1622425" y="2682875"/>
          <p14:tracePt t="4348" x="1630363" y="2651125"/>
          <p14:tracePt t="4356" x="1630363" y="2628900"/>
          <p14:tracePt t="4364" x="1646238" y="2598738"/>
          <p14:tracePt t="4371" x="1660525" y="2582863"/>
          <p14:tracePt t="4380" x="1676400" y="2560638"/>
          <p14:tracePt t="4387" x="1676400" y="2530475"/>
          <p14:tracePt t="4397" x="1684338" y="2506663"/>
          <p14:tracePt t="4403" x="1684338" y="2476500"/>
          <p14:tracePt t="4413" x="1698625" y="2446338"/>
          <p14:tracePt t="4419" x="1714500" y="2408238"/>
          <p14:tracePt t="4429" x="1714500" y="2392363"/>
          <p14:tracePt t="4435" x="1730375" y="2339975"/>
          <p14:tracePt t="4446" x="1730375" y="2324100"/>
          <p14:tracePt t="4451" x="1744663" y="2286000"/>
          <p14:tracePt t="4463" x="1744663" y="2270125"/>
          <p14:tracePt t="4466" x="1752600" y="2247900"/>
          <p14:tracePt t="4480" x="1752600" y="2217738"/>
          <p14:tracePt t="4482" x="1768475" y="2201863"/>
          <p14:tracePt t="4496" x="1768475" y="2179638"/>
          <p14:tracePt t="4500" x="1768475" y="2163763"/>
          <p14:tracePt t="4513" x="1782763" y="2149475"/>
          <p14:tracePt t="4521" x="1782763" y="2133600"/>
          <p14:tracePt t="4530" x="1798638" y="2133600"/>
          <p14:tracePt t="4546" x="1798638" y="2125663"/>
          <p14:tracePt t="4742" x="1798638" y="2133600"/>
          <p14:tracePt t="4790" x="1782763" y="2149475"/>
          <p14:tracePt t="4822" x="1782763" y="2163763"/>
          <p14:tracePt t="4853" x="1782763" y="2179638"/>
          <p14:tracePt t="4869" x="1782763" y="2193925"/>
          <p14:tracePt t="4892" x="1768475" y="2201863"/>
          <p14:tracePt t="4908" x="1768475" y="2217738"/>
          <p14:tracePt t="4932" x="1768475" y="2232025"/>
          <p14:tracePt t="4940" x="1752600" y="2232025"/>
          <p14:tracePt t="4964" x="1752600" y="2247900"/>
          <p14:tracePt t="4987" x="1752600" y="2255838"/>
          <p14:tracePt t="5019" x="1752600" y="2270125"/>
          <p14:tracePt t="5034" x="1744663" y="2270125"/>
          <p14:tracePt t="5059" x="1744663" y="2286000"/>
          <p14:tracePt t="5106" x="1744663" y="2301875"/>
          <p14:tracePt t="5121" x="1744663" y="2316163"/>
          <p14:tracePt t="5146" x="1744663" y="2324100"/>
          <p14:tracePt t="5153" x="1730375" y="2324100"/>
          <p14:tracePt t="5177" x="1730375" y="2339975"/>
          <p14:tracePt t="5208" x="1730375" y="2354263"/>
          <p14:tracePt t="5216" x="1730375" y="2370138"/>
          <p14:tracePt t="5240" x="1730375" y="2384425"/>
          <p14:tracePt t="5264" x="1714500" y="2384425"/>
          <p14:tracePt t="5271" x="1714500" y="2392363"/>
          <p14:tracePt t="5327" x="1714500" y="2408238"/>
          <p14:tracePt t="5374" x="1714500" y="2422525"/>
          <p14:tracePt t="5406" x="1714500" y="2438400"/>
          <p14:tracePt t="5429" x="1698625" y="2446338"/>
          <p14:tracePt t="5461" x="1698625" y="2460625"/>
          <p14:tracePt t="5469" x="1684338" y="2460625"/>
          <p14:tracePt t="5484" x="1676400" y="2460625"/>
          <p14:tracePt t="5508" x="1660525" y="2460625"/>
          <p14:tracePt t="5524" x="1646238" y="2460625"/>
          <p14:tracePt t="5540" x="1630363" y="2460625"/>
          <p14:tracePt t="5555" x="1622425" y="2460625"/>
          <p14:tracePt t="5571" x="1608138" y="2460625"/>
          <p14:tracePt t="5580" x="1592263" y="2460625"/>
          <p14:tracePt t="5597" x="1577975" y="2460625"/>
          <p14:tracePt t="5603" x="1562100" y="2460625"/>
          <p14:tracePt t="5611" x="1554163" y="2460625"/>
          <p14:tracePt t="5619" x="1539875" y="2460625"/>
          <p14:tracePt t="5627" x="1524000" y="2460625"/>
          <p14:tracePt t="5635" x="1508125" y="2460625"/>
          <p14:tracePt t="5643" x="1493838" y="2460625"/>
          <p14:tracePt t="5650" x="1485900" y="2460625"/>
          <p14:tracePt t="5666" x="1470025" y="2460625"/>
          <p14:tracePt t="5674" x="1455738" y="2460625"/>
          <p14:tracePt t="5682" x="1439863" y="2460625"/>
          <p14:tracePt t="5698" x="1431925" y="2460625"/>
          <p14:tracePt t="5706" x="1417638" y="2460625"/>
          <p14:tracePt t="5714" x="1401763" y="2460625"/>
          <p14:tracePt t="5722" x="1387475" y="2460625"/>
          <p14:tracePt t="5729" x="1371600" y="2460625"/>
          <p14:tracePt t="5738" x="1363663" y="2460625"/>
          <p14:tracePt t="5746" x="1349375" y="2460625"/>
          <p14:tracePt t="5753" x="1333500" y="2460625"/>
          <p14:tracePt t="5761" x="1317625" y="2460625"/>
          <p14:tracePt t="5769" x="1295400" y="2460625"/>
          <p14:tracePt t="5777" x="1279525" y="2460625"/>
          <p14:tracePt t="5785" x="1249363" y="2460625"/>
          <p14:tracePt t="5793" x="1241425" y="2460625"/>
          <p14:tracePt t="5809" x="1227138" y="2460625"/>
          <p14:tracePt t="5816" x="1211263" y="2460625"/>
          <p14:tracePt t="5824" x="1196975" y="2476500"/>
          <p14:tracePt t="5832" x="1181100" y="2476500"/>
          <p14:tracePt t="5848" x="1173163" y="2476500"/>
          <p14:tracePt t="5864" x="1158875" y="2476500"/>
          <p14:tracePt t="5880" x="1143000" y="2476500"/>
          <p14:tracePt t="5896" x="1127125" y="2476500"/>
          <p14:tracePt t="5911" x="1112838" y="2476500"/>
          <p14:tracePt t="5935" x="1104900" y="2476500"/>
          <p14:tracePt t="5950" x="1089025" y="2476500"/>
          <p14:tracePt t="5966" x="1074738" y="2476500"/>
          <p14:tracePt t="5998" x="1058863" y="2476500"/>
          <p14:tracePt t="6163" x="1074738" y="2476500"/>
          <p14:tracePt t="6195" x="1089025" y="2476500"/>
          <p14:tracePt t="6219" x="1104900" y="2476500"/>
          <p14:tracePt t="6235" x="1112838" y="2476500"/>
          <p14:tracePt t="6243" x="1127125" y="2476500"/>
          <p14:tracePt t="6251" x="1143000" y="2476500"/>
          <p14:tracePt t="6266" x="1158875" y="2476500"/>
          <p14:tracePt t="6274" x="1173163" y="2476500"/>
          <p14:tracePt t="6282" x="1181100" y="2476500"/>
          <p14:tracePt t="6290" x="1211263" y="2476500"/>
          <p14:tracePt t="6298" x="1227138" y="2476500"/>
          <p14:tracePt t="6306" x="1265238" y="2476500"/>
          <p14:tracePt t="6314" x="1279525" y="2476500"/>
          <p14:tracePt t="6322" x="1333500" y="2476500"/>
          <p14:tracePt t="6330" x="1349375" y="2476500"/>
          <p14:tracePt t="6338" x="1387475" y="2476500"/>
          <p14:tracePt t="6347" x="1417638" y="2476500"/>
          <p14:tracePt t="6353" x="1455738" y="2476500"/>
          <p14:tracePt t="6361" x="1485900" y="2476500"/>
          <p14:tracePt t="6369" x="1524000" y="2476500"/>
          <p14:tracePt t="6377" x="1554163" y="2476500"/>
          <p14:tracePt t="6385" x="1577975" y="2476500"/>
          <p14:tracePt t="6393" x="1608138" y="2476500"/>
          <p14:tracePt t="6401" x="1646238" y="2476500"/>
          <p14:tracePt t="6409" x="1660525" y="2476500"/>
          <p14:tracePt t="6416" x="1698625" y="2476500"/>
          <p14:tracePt t="6424" x="1730375" y="2476500"/>
          <p14:tracePt t="6432" x="1752600" y="2476500"/>
          <p14:tracePt t="6440" x="1782763" y="2476500"/>
          <p14:tracePt t="6448" x="1812925" y="2476500"/>
          <p14:tracePt t="6456" x="1820863" y="2476500"/>
          <p14:tracePt t="6464" x="1836738" y="2476500"/>
          <p14:tracePt t="6472" x="1851025" y="2476500"/>
          <p14:tracePt t="6480" x="1866900" y="2476500"/>
          <p14:tracePt t="6487" x="1874838" y="2476500"/>
          <p14:tracePt t="6496" x="1889125" y="2476500"/>
          <p14:tracePt t="6511" x="1905000" y="2476500"/>
          <p14:tracePt t="6519" x="1920875" y="2476500"/>
          <p14:tracePt t="6527" x="1935163" y="2476500"/>
          <p14:tracePt t="6543" x="1943100" y="2476500"/>
          <p14:tracePt t="6551" x="1958975" y="2476500"/>
          <p14:tracePt t="6558" x="1973263" y="2476500"/>
          <p14:tracePt t="6566" x="1989138" y="2476500"/>
          <p14:tracePt t="6582" x="2003425" y="2476500"/>
          <p14:tracePt t="6590" x="2011363" y="2476500"/>
          <p14:tracePt t="6598" x="2027238" y="2476500"/>
          <p14:tracePt t="6606" x="2041525" y="2476500"/>
          <p14:tracePt t="6614" x="2057400" y="2476500"/>
          <p14:tracePt t="6622" x="2065338" y="2476500"/>
          <p14:tracePt t="6630" x="2079625" y="2476500"/>
          <p14:tracePt t="6637" x="2095500" y="2476500"/>
          <p14:tracePt t="6646" x="2111375" y="2476500"/>
          <p14:tracePt t="6653" x="2125663" y="2476500"/>
          <p14:tracePt t="6661" x="2133600" y="2476500"/>
          <p14:tracePt t="6669" x="2149475" y="2460625"/>
          <p14:tracePt t="6677" x="2163763" y="2460625"/>
          <p14:tracePt t="6685" x="2179638" y="2460625"/>
          <p14:tracePt t="6692" x="2193925" y="2460625"/>
          <p14:tracePt t="6701" x="2201863" y="2460625"/>
          <p14:tracePt t="6716" x="2217738" y="2460625"/>
          <p14:tracePt t="6724" x="2232025" y="2460625"/>
          <p14:tracePt t="6732" x="2247900" y="2446338"/>
          <p14:tracePt t="6740" x="2255838" y="2446338"/>
          <p14:tracePt t="6748" x="2270125" y="2446338"/>
          <p14:tracePt t="6756" x="2286000" y="2446338"/>
          <p14:tracePt t="6772" x="2301875" y="2438400"/>
          <p14:tracePt t="6780" x="2324100" y="2438400"/>
          <p14:tracePt t="6787" x="2339975" y="2438400"/>
          <p14:tracePt t="6796" x="2354263" y="2438400"/>
          <p14:tracePt t="6811" x="2370138" y="2438400"/>
          <p14:tracePt t="6819" x="2392363" y="2438400"/>
          <p14:tracePt t="6827" x="2408238" y="2422525"/>
          <p14:tracePt t="6835" x="2422525" y="2422525"/>
          <p14:tracePt t="6843" x="2438400" y="2422525"/>
          <p14:tracePt t="6850" x="2446338" y="2422525"/>
          <p14:tracePt t="6858" x="2460625" y="2422525"/>
          <p14:tracePt t="6866" x="2492375" y="2422525"/>
          <p14:tracePt t="6874" x="2506663" y="2422525"/>
          <p14:tracePt t="6882" x="2514600" y="2408238"/>
          <p14:tracePt t="6890" x="2530475" y="2408238"/>
          <p14:tracePt t="6898" x="2560638" y="2408238"/>
          <p14:tracePt t="6906" x="2574925" y="2408238"/>
          <p14:tracePt t="6914" x="2582863" y="2408238"/>
          <p14:tracePt t="6922" x="2598738" y="2408238"/>
          <p14:tracePt t="6930" x="2613025" y="2408238"/>
          <p14:tracePt t="6938" x="2628900" y="2408238"/>
          <p14:tracePt t="6946" x="2636838" y="2408238"/>
          <p14:tracePt t="6953" x="2667000" y="2408238"/>
          <p14:tracePt t="6964" x="2682875" y="2408238"/>
          <p14:tracePt t="6969" x="2705100" y="2408238"/>
          <p14:tracePt t="6979" x="2720975" y="2408238"/>
          <p14:tracePt t="6985" x="2751138" y="2408238"/>
          <p14:tracePt t="6996" x="2773363" y="2408238"/>
          <p14:tracePt t="7001" x="2789238" y="2408238"/>
          <p14:tracePt t="7012" x="2819400" y="2408238"/>
          <p14:tracePt t="7016" x="2827338" y="2408238"/>
          <p14:tracePt t="7029" x="2841625" y="2408238"/>
          <p14:tracePt t="7033" x="2857500" y="2408238"/>
          <p14:tracePt t="7046" x="2873375" y="2408238"/>
          <p14:tracePt t="7048" x="2887663" y="2408238"/>
          <p14:tracePt t="7063" x="2895600" y="2408238"/>
          <p14:tracePt t="7072" x="2911475" y="2408238"/>
          <p14:tracePt t="7087" x="2925763" y="2408238"/>
          <p14:tracePt t="7103" x="2941638" y="2408238"/>
          <p14:tracePt t="7111" x="2955925" y="2408238"/>
          <p14:tracePt t="7135" x="2963863" y="2408238"/>
          <p14:tracePt t="7143" x="2979738" y="2408238"/>
          <p14:tracePt t="7166" x="2994025" y="2408238"/>
          <p14:tracePt t="7198" x="3009900" y="2408238"/>
          <p14:tracePt t="7269" x="3017838" y="2408238"/>
          <p14:tracePt t="7862" x="3009900" y="2408238"/>
          <p14:tracePt t="7869" x="2979738" y="2408238"/>
          <p14:tracePt t="7877" x="2955925" y="2422525"/>
          <p14:tracePt t="7885" x="2925763" y="2438400"/>
          <p14:tracePt t="7896" x="2887663" y="2446338"/>
          <p14:tracePt t="7903" x="2841625" y="2460625"/>
          <p14:tracePt t="7909" x="2789238" y="2476500"/>
          <p14:tracePt t="7916" x="2751138" y="2492375"/>
          <p14:tracePt t="7924" x="2705100" y="2506663"/>
          <p14:tracePt t="7932" x="2651125" y="2514600"/>
          <p14:tracePt t="7940" x="2628900" y="2530475"/>
          <p14:tracePt t="7948" x="2582863" y="2544763"/>
          <p14:tracePt t="7956" x="2544763" y="2560638"/>
          <p14:tracePt t="7964" x="2506663" y="2574925"/>
          <p14:tracePt t="7972" x="2476500" y="2582863"/>
          <p14:tracePt t="7980" x="2446338" y="2582863"/>
          <p14:tracePt t="7987" x="2392363" y="2613025"/>
          <p14:tracePt t="7996" x="2384425" y="2613025"/>
          <p14:tracePt t="8003" x="2339975" y="2628900"/>
          <p14:tracePt t="8013" x="2301875" y="2636838"/>
          <p14:tracePt t="8019" x="2255838" y="2651125"/>
          <p14:tracePt t="8029" x="2217738" y="2651125"/>
          <p14:tracePt t="8035" x="2179638" y="2667000"/>
          <p14:tracePt t="8046" x="2133600" y="2682875"/>
          <p14:tracePt t="8051" x="2125663" y="2682875"/>
          <p14:tracePt t="8063" x="2079625" y="2697163"/>
          <p14:tracePt t="8067" x="2057400" y="2697163"/>
          <p14:tracePt t="8079" x="2011363" y="2705100"/>
          <p14:tracePt t="8082" x="1973263" y="2705100"/>
          <p14:tracePt t="8096" x="1943100" y="2705100"/>
          <p14:tracePt t="8099" x="1920875" y="2720975"/>
          <p14:tracePt t="8113" x="1889125" y="2720975"/>
          <p14:tracePt t="8115" x="1866900" y="2735263"/>
          <p14:tracePt t="8130" x="1851025" y="2735263"/>
          <p14:tracePt t="8130" x="1820863" y="2735263"/>
          <p14:tracePt t="8138" x="1812925" y="2751138"/>
          <p14:tracePt t="8146" x="1782763" y="2751138"/>
          <p14:tracePt t="8153" x="1768475" y="2751138"/>
          <p14:tracePt t="8163" x="1752600" y="2751138"/>
          <p14:tracePt t="8169" x="1730375" y="2751138"/>
          <p14:tracePt t="8179" x="1698625" y="2751138"/>
          <p14:tracePt t="8184" x="1684338" y="2765425"/>
          <p14:tracePt t="8196" x="1676400" y="2765425"/>
          <p14:tracePt t="8201" x="1646238" y="2765425"/>
          <p14:tracePt t="8213" x="1630363" y="2765425"/>
          <p14:tracePt t="8216" x="1622425" y="2765425"/>
          <p14:tracePt t="8230" x="1592263" y="2765425"/>
          <p14:tracePt t="8233" x="1577975" y="2765425"/>
          <p14:tracePt t="8246" x="1562100" y="2765425"/>
          <p14:tracePt t="8249" x="1539875" y="2773363"/>
          <p14:tracePt t="8263" x="1524000" y="2773363"/>
          <p14:tracePt t="8264" x="1493838" y="2773363"/>
          <p14:tracePt t="8272" x="1485900" y="2773363"/>
          <p14:tracePt t="8280" x="1470025" y="2773363"/>
          <p14:tracePt t="8287" x="1455738" y="2773363"/>
          <p14:tracePt t="8297" x="1439863" y="2773363"/>
          <p14:tracePt t="8303" x="1417638" y="2773363"/>
          <p14:tracePt t="8319" x="1401763" y="2773363"/>
          <p14:tracePt t="8327" x="1371600" y="2773363"/>
          <p14:tracePt t="8335" x="1363663" y="2773363"/>
          <p14:tracePt t="8343" x="1349375" y="2773363"/>
          <p14:tracePt t="8351" x="1333500" y="2773363"/>
          <p14:tracePt t="8358" x="1317625" y="2773363"/>
          <p14:tracePt t="8366" x="1303338" y="2773363"/>
          <p14:tracePt t="8382" x="1295400" y="2773363"/>
          <p14:tracePt t="8390" x="1279525" y="2773363"/>
          <p14:tracePt t="8398" x="1265238" y="2773363"/>
          <p14:tracePt t="8414" x="1249363" y="2773363"/>
          <p14:tracePt t="8421" x="1241425" y="2773363"/>
          <p14:tracePt t="8446" x="1227138" y="2773363"/>
          <p14:tracePt t="8461" x="1211263" y="2773363"/>
          <p14:tracePt t="8485" x="1196975" y="2773363"/>
          <p14:tracePt t="8532" x="1181100" y="2773363"/>
          <p14:tracePt t="8721" x="1196975" y="2773363"/>
          <p14:tracePt t="8824" x="1211263" y="2773363"/>
          <p14:tracePt t="9077" x="1196975" y="2773363"/>
          <p14:tracePt t="9132" x="1181100" y="2773363"/>
          <p14:tracePt t="9180" x="1173163" y="2773363"/>
          <p14:tracePt t="9235" x="1158875" y="2773363"/>
          <p14:tracePt t="9306" x="1143000" y="2773363"/>
          <p14:tracePt t="9369" x="1127125" y="2773363"/>
          <p14:tracePt t="9409" x="1112838" y="2773363"/>
          <p14:tracePt t="9456" x="1104900" y="2773363"/>
          <p14:tracePt t="9487" x="1104900" y="2765425"/>
          <p14:tracePt t="9535" x="1112838" y="2765425"/>
          <p14:tracePt t="9559" x="1127125" y="2765425"/>
          <p14:tracePt t="9590" x="1143000" y="2765425"/>
          <p14:tracePt t="9622" x="1158875" y="2765425"/>
          <p14:tracePt t="9653" x="1173163" y="2765425"/>
          <p14:tracePt t="9663" x="1181100" y="2765425"/>
          <p14:tracePt t="9669" x="1196975" y="2765425"/>
          <p14:tracePt t="9677" x="1211263" y="2765425"/>
          <p14:tracePt t="9685" x="1227138" y="2765425"/>
          <p14:tracePt t="9693" x="1241425" y="2765425"/>
          <p14:tracePt t="9701" x="1249363" y="2765425"/>
          <p14:tracePt t="9708" x="1265238" y="2765425"/>
          <p14:tracePt t="9716" x="1295400" y="2765425"/>
          <p14:tracePt t="9724" x="1303338" y="2765425"/>
          <p14:tracePt t="9732" x="1333500" y="2765425"/>
          <p14:tracePt t="9740" x="1371600" y="2765425"/>
          <p14:tracePt t="9748" x="1401763" y="2765425"/>
          <p14:tracePt t="9756" x="1431925" y="2765425"/>
          <p14:tracePt t="9764" x="1455738" y="2751138"/>
          <p14:tracePt t="9772" x="1485900" y="2751138"/>
          <p14:tracePt t="9779" x="1508125" y="2751138"/>
          <p14:tracePt t="9788" x="1554163" y="2751138"/>
          <p14:tracePt t="9797" x="1577975" y="2735263"/>
          <p14:tracePt t="9804" x="1608138" y="2735263"/>
          <p14:tracePt t="9813" x="1630363" y="2735263"/>
          <p14:tracePt t="9819" x="1646238" y="2735263"/>
          <p14:tracePt t="9829" x="1676400" y="2735263"/>
          <p14:tracePt t="9835" x="1698625" y="2735263"/>
          <p14:tracePt t="9846" x="1714500" y="2735263"/>
          <p14:tracePt t="9850" x="1730375" y="2720975"/>
          <p14:tracePt t="9863" x="1752600" y="2720975"/>
          <p14:tracePt t="9867" x="1768475" y="2720975"/>
          <p14:tracePt t="9879" x="1782763" y="2720975"/>
          <p14:tracePt t="9890" x="1798638" y="2720975"/>
          <p14:tracePt t="9898" x="1812925" y="2720975"/>
          <p14:tracePt t="9906" x="1820863" y="2720975"/>
          <p14:tracePt t="9914" x="1836738" y="2720975"/>
          <p14:tracePt t="9922" x="1851025" y="2720975"/>
          <p14:tracePt t="9930" x="1866900" y="2720975"/>
          <p14:tracePt t="9938" x="1874838" y="2720975"/>
          <p14:tracePt t="9953" x="1889125" y="2720975"/>
          <p14:tracePt t="9962" x="1905000" y="2705100"/>
          <p14:tracePt t="9977" x="1920875" y="2705100"/>
          <p14:tracePt t="9993" x="1935163" y="2705100"/>
          <p14:tracePt t="10016" x="1943100" y="2705100"/>
          <p14:tracePt t="10040" x="1958975" y="2705100"/>
          <p14:tracePt t="10056" x="1973263" y="2705100"/>
          <p14:tracePt t="10072" x="1989138" y="2705100"/>
          <p14:tracePt t="10080" x="2003425" y="2705100"/>
          <p14:tracePt t="10087" x="2011363" y="2705100"/>
          <p14:tracePt t="10103" x="2027238" y="2697163"/>
          <p14:tracePt t="10111" x="2041525" y="2697163"/>
          <p14:tracePt t="10119" x="2057400" y="2697163"/>
          <p14:tracePt t="10127" x="2065338" y="2697163"/>
          <p14:tracePt t="10143" x="2095500" y="2697163"/>
          <p14:tracePt t="10150" x="2111375" y="2697163"/>
          <p14:tracePt t="10158" x="2149475" y="2682875"/>
          <p14:tracePt t="10166" x="2163763" y="2682875"/>
          <p14:tracePt t="10174" x="2179638" y="2682875"/>
          <p14:tracePt t="10182" x="2201863" y="2682875"/>
          <p14:tracePt t="10190" x="2247900" y="2682875"/>
          <p14:tracePt t="10198" x="2255838" y="2682875"/>
          <p14:tracePt t="10206" x="2286000" y="2667000"/>
          <p14:tracePt t="10214" x="2316163" y="2667000"/>
          <p14:tracePt t="10222" x="2339975" y="2667000"/>
          <p14:tracePt t="10230" x="2370138" y="2667000"/>
          <p14:tracePt t="10238" x="2384425" y="2667000"/>
          <p14:tracePt t="10246" x="2408238" y="2667000"/>
          <p14:tracePt t="10253" x="2422525" y="2667000"/>
          <p14:tracePt t="10261" x="2446338" y="2667000"/>
          <p14:tracePt t="10269" x="2476500" y="2667000"/>
          <p14:tracePt t="10277" x="2492375" y="2667000"/>
          <p14:tracePt t="10285" x="2506663" y="2667000"/>
          <p14:tracePt t="10293" x="2514600" y="2667000"/>
          <p14:tracePt t="10309" x="2530475" y="2667000"/>
          <p14:tracePt t="10324" x="2544763" y="2667000"/>
          <p14:tracePt t="10640" x="2560638" y="2667000"/>
          <p14:tracePt t="10656" x="2574925" y="2667000"/>
          <p14:tracePt t="10663" x="2582863" y="2667000"/>
          <p14:tracePt t="10672" x="2598738" y="2667000"/>
          <p14:tracePt t="10679" x="2613025" y="2667000"/>
          <p14:tracePt t="10687" x="2636838" y="2667000"/>
          <p14:tracePt t="10696" x="2667000" y="2667000"/>
          <p14:tracePt t="10703" x="2682875" y="2682875"/>
          <p14:tracePt t="10712" x="2705100" y="2682875"/>
          <p14:tracePt t="10719" x="2735263" y="2682875"/>
          <p14:tracePt t="10727" x="2765425" y="2682875"/>
          <p14:tracePt t="10735" x="2789238" y="2682875"/>
          <p14:tracePt t="10743" x="2819400" y="2682875"/>
          <p14:tracePt t="10751" x="2841625" y="2682875"/>
          <p14:tracePt t="10759" x="2873375" y="2682875"/>
          <p14:tracePt t="10766" x="2895600" y="2682875"/>
          <p14:tracePt t="10775" x="2911475" y="2682875"/>
          <p14:tracePt t="10782" x="2925763" y="2682875"/>
          <p14:tracePt t="10790" x="2941638" y="2682875"/>
          <p14:tracePt t="10798" x="2963863" y="2682875"/>
          <p14:tracePt t="10806" x="2979738" y="2682875"/>
          <p14:tracePt t="10814" x="2994025" y="2682875"/>
          <p14:tracePt t="10821" x="3009900" y="2682875"/>
          <p14:tracePt t="10830" x="3017838" y="2682875"/>
          <p14:tracePt t="10838" x="3032125" y="2682875"/>
          <p14:tracePt t="10847" x="3063875" y="2682875"/>
          <p14:tracePt t="10853" x="3078163" y="2682875"/>
          <p14:tracePt t="10863" x="3086100" y="2682875"/>
          <p14:tracePt t="10870" x="3116263" y="2682875"/>
          <p14:tracePt t="10879" x="3132138" y="2682875"/>
          <p14:tracePt t="10885" x="3154363" y="2682875"/>
          <p14:tracePt t="10897" x="3170238" y="2682875"/>
          <p14:tracePt t="10900" x="3200400" y="2682875"/>
          <p14:tracePt t="10913" x="3222625" y="2682875"/>
          <p14:tracePt t="10916" x="3238500" y="2682875"/>
          <p14:tracePt t="10930" x="3254375" y="2682875"/>
          <p14:tracePt t="10933" x="3268663" y="2682875"/>
          <p14:tracePt t="10946" x="3276600" y="2682875"/>
          <p14:tracePt t="10948" x="3292475" y="2682875"/>
          <p14:tracePt t="10963" x="3306763" y="2682875"/>
          <p14:tracePt t="10964" x="3322638" y="2682875"/>
          <p14:tracePt t="10972" x="3336925" y="2682875"/>
          <p14:tracePt t="10979" x="3344863" y="2682875"/>
          <p14:tracePt t="10996" x="3360738" y="2682875"/>
          <p14:tracePt t="11003" x="3360738" y="2667000"/>
          <p14:tracePt t="11012" x="3375025" y="2667000"/>
          <p14:tracePt t="11027" x="3390900" y="2667000"/>
          <p14:tracePt t="11035" x="3398838" y="2667000"/>
          <p14:tracePt t="11042" x="3413125" y="2667000"/>
          <p14:tracePt t="11051" x="3429000" y="2667000"/>
          <p14:tracePt t="11059" x="3444875" y="2667000"/>
          <p14:tracePt t="11074" x="3459163" y="2667000"/>
          <p14:tracePt t="11082" x="3467100" y="2667000"/>
          <p14:tracePt t="11098" x="3482975" y="2667000"/>
          <p14:tracePt t="11114" x="3497263" y="2667000"/>
          <p14:tracePt t="12116" x="3482975" y="2667000"/>
          <p14:tracePt t="12196" x="3467100" y="2667000"/>
          <p14:tracePt t="12251" x="3459163" y="2667000"/>
          <p14:tracePt t="12306" x="3444875" y="2667000"/>
          <p14:tracePt t="12433" x="3429000" y="2667000"/>
          <p14:tracePt t="12519" x="3413125" y="2667000"/>
          <p14:tracePt t="12866" x="3429000" y="2667000"/>
          <p14:tracePt t="13142" x="3413125" y="2667000"/>
          <p14:tracePt t="13151" x="3398838" y="2682875"/>
          <p14:tracePt t="13159" x="3390900" y="2697163"/>
          <p14:tracePt t="13167" x="3360738" y="2705100"/>
          <p14:tracePt t="13175" x="3336925" y="2720975"/>
          <p14:tracePt t="13182" x="3322638" y="2735263"/>
          <p14:tracePt t="13190" x="3276600" y="2751138"/>
          <p14:tracePt t="13198" x="3268663" y="2751138"/>
          <p14:tracePt t="13206" x="3222625" y="2765425"/>
          <p14:tracePt t="13213" x="3184525" y="2773363"/>
          <p14:tracePt t="13221" x="3154363" y="2773363"/>
          <p14:tracePt t="13229" x="3116263" y="2773363"/>
          <p14:tracePt t="13237" x="3086100" y="2789238"/>
          <p14:tracePt t="13246" x="3048000" y="2789238"/>
          <p14:tracePt t="13253" x="3017838" y="2789238"/>
          <p14:tracePt t="13262" x="2994025" y="2803525"/>
          <p14:tracePt t="13269" x="2963863" y="2803525"/>
          <p14:tracePt t="13277" x="2925763" y="2803525"/>
          <p14:tracePt t="13285" x="2895600" y="2819400"/>
          <p14:tracePt t="13293" x="2873375" y="2819400"/>
          <p14:tracePt t="13300" x="2841625" y="2819400"/>
          <p14:tracePt t="13308" x="2803525" y="2827338"/>
          <p14:tracePt t="13316" x="2789238" y="2827338"/>
          <p14:tracePt t="13324" x="2765425" y="2841625"/>
          <p14:tracePt t="13332" x="2735263" y="2841625"/>
          <p14:tracePt t="13340" x="2705100" y="2857500"/>
          <p14:tracePt t="13356" x="2697163" y="2857500"/>
          <p14:tracePt t="13363" x="2682875" y="2873375"/>
          <p14:tracePt t="13372" x="2667000" y="2873375"/>
          <p14:tracePt t="13466" x="2682875" y="2873375"/>
          <p14:tracePt t="13861" x="2682875" y="2887663"/>
          <p14:tracePt t="13869" x="2682875" y="2895600"/>
          <p14:tracePt t="13877" x="2682875" y="2911475"/>
          <p14:tracePt t="13885" x="2667000" y="2925763"/>
          <p14:tracePt t="13898" x="2667000" y="2955925"/>
          <p14:tracePt t="13903" x="2651125" y="2963863"/>
          <p14:tracePt t="13909" x="2651125" y="2994025"/>
          <p14:tracePt t="13917" x="2636838" y="3017838"/>
          <p14:tracePt t="13925" x="2636838" y="3048000"/>
          <p14:tracePt t="13933" x="2628900" y="3086100"/>
          <p14:tracePt t="13940" x="2613025" y="3101975"/>
          <p14:tracePt t="13948" x="2613025" y="3132138"/>
          <p14:tracePt t="13956" x="2598738" y="3154363"/>
          <p14:tracePt t="13963" x="2598738" y="3170238"/>
          <p14:tracePt t="13971" x="2582863" y="3184525"/>
          <p14:tracePt t="13980" x="2574925" y="3200400"/>
          <p14:tracePt t="13987" x="2574925" y="3208338"/>
          <p14:tracePt t="13996" x="2574925" y="3222625"/>
          <p14:tracePt t="14003" x="2560638" y="3238500"/>
          <p14:tracePt t="14012" x="2560638" y="3254375"/>
          <p14:tracePt t="14019" x="2544763" y="3254375"/>
          <p14:tracePt t="14029" x="2544763" y="3268663"/>
          <p14:tracePt t="14042" x="2544763" y="3276600"/>
          <p14:tracePt t="14059" x="2530475" y="3292475"/>
          <p14:tracePt t="14074" x="2530475" y="3306763"/>
          <p14:tracePt t="14082" x="2514600" y="3322638"/>
          <p14:tracePt t="14098" x="2506663" y="3336925"/>
          <p14:tracePt t="14106" x="2506663" y="3344863"/>
          <p14:tracePt t="14113" x="2492375" y="3344863"/>
          <p14:tracePt t="14121" x="2492375" y="3360738"/>
          <p14:tracePt t="14130" x="2476500" y="3360738"/>
          <p14:tracePt t="14146" x="2460625" y="3375025"/>
          <p14:tracePt t="14163" x="2446338" y="3375025"/>
          <p14:tracePt t="14169" x="2446338" y="3390900"/>
          <p14:tracePt t="14184" x="2438400" y="3390900"/>
          <p14:tracePt t="14208" x="2438400" y="3398838"/>
          <p14:tracePt t="14216" x="2422525" y="3398838"/>
          <p14:tracePt t="14248" x="2408238" y="3398838"/>
          <p14:tracePt t="16246" x="2392363" y="3398838"/>
          <p14:tracePt t="16253" x="2370138" y="3390900"/>
          <p14:tracePt t="16263" x="2354263" y="3390900"/>
          <p14:tracePt t="16269" x="2339975" y="3375025"/>
          <p14:tracePt t="16277" x="2316163" y="3375025"/>
          <p14:tracePt t="16285" x="2301875" y="3360738"/>
          <p14:tracePt t="16293" x="2270125" y="3360738"/>
          <p14:tracePt t="16300" x="2255838" y="3344863"/>
          <p14:tracePt t="16308" x="2247900" y="3344863"/>
          <p14:tracePt t="16316" x="2217738" y="3344863"/>
          <p14:tracePt t="16332" x="2201863" y="3336925"/>
          <p14:tracePt t="16340" x="2193925" y="3336925"/>
          <p14:tracePt t="16355" x="2179638" y="3336925"/>
          <p14:tracePt t="16379" x="2163763" y="3336925"/>
          <p14:tracePt t="16434" x="2149475" y="3336925"/>
          <p14:tracePt t="16513" x="2133600" y="3336925"/>
          <p14:tracePt t="16530" x="2133600" y="3322638"/>
          <p14:tracePt t="16546" x="2125663" y="3322638"/>
          <p14:tracePt t="16576" x="2111375" y="3306763"/>
          <p14:tracePt t="16608" x="2095500" y="3306763"/>
          <p14:tracePt t="16616" x="2095500" y="3292475"/>
          <p14:tracePt t="16624" x="2079625" y="3292475"/>
          <p14:tracePt t="16640" x="2065338" y="3276600"/>
          <p14:tracePt t="16655" x="2057400" y="3276600"/>
          <p14:tracePt t="16664" x="2057400" y="3268663"/>
          <p14:tracePt t="16672" x="2041525" y="3268663"/>
          <p14:tracePt t="16679" x="2041525" y="3254375"/>
          <p14:tracePt t="16687" x="2027238" y="3254375"/>
          <p14:tracePt t="16703" x="2011363" y="3238500"/>
          <p14:tracePt t="16853" x="2027238" y="3238500"/>
          <p14:tracePt t="16900" x="2041525" y="3238500"/>
          <p14:tracePt t="16940" x="2057400" y="3238500"/>
          <p14:tracePt t="16971" x="2065338" y="3238500"/>
          <p14:tracePt t="16979" x="2079625" y="3238500"/>
          <p14:tracePt t="16987" x="2095500" y="3238500"/>
          <p14:tracePt t="16996" x="2111375" y="3238500"/>
          <p14:tracePt t="17003" x="2125663" y="3238500"/>
          <p14:tracePt t="17011" x="2149475" y="3238500"/>
          <p14:tracePt t="17019" x="2179638" y="3238500"/>
          <p14:tracePt t="17030" x="2201863" y="3238500"/>
          <p14:tracePt t="17034" x="2232025" y="3238500"/>
          <p14:tracePt t="17043" x="2286000" y="3238500"/>
          <p14:tracePt t="17050" x="2301875" y="3222625"/>
          <p14:tracePt t="17058" x="2324100" y="3222625"/>
          <p14:tracePt t="17066" x="2354263" y="3222625"/>
          <p14:tracePt t="17074" x="2384425" y="3222625"/>
          <p14:tracePt t="17082" x="2408238" y="3222625"/>
          <p14:tracePt t="17090" x="2438400" y="3208338"/>
          <p14:tracePt t="17098" x="2460625" y="3208338"/>
          <p14:tracePt t="17106" x="2476500" y="3208338"/>
          <p14:tracePt t="17113" x="2506663" y="3208338"/>
          <p14:tracePt t="17121" x="2514600" y="3208338"/>
          <p14:tracePt t="17130" x="2544763" y="3200400"/>
          <p14:tracePt t="17137" x="2560638" y="3200400"/>
          <p14:tracePt t="17146" x="2574925" y="3200400"/>
          <p14:tracePt t="17153" x="2582863" y="3200400"/>
          <p14:tracePt t="17163" x="2598738" y="3200400"/>
          <p14:tracePt t="17168" x="2613025" y="3200400"/>
          <p14:tracePt t="17179" x="2628900" y="3200400"/>
          <p14:tracePt t="17192" x="2636838" y="3200400"/>
          <p14:tracePt t="17200" x="2651125" y="3200400"/>
          <p14:tracePt t="17216" x="2667000" y="3200400"/>
          <p14:tracePt t="17232" x="2682875" y="3200400"/>
          <p14:tracePt t="17240" x="2697163" y="3200400"/>
          <p14:tracePt t="17247" x="2705100" y="3200400"/>
          <p14:tracePt t="17255" x="2720975" y="3184525"/>
          <p14:tracePt t="17263" x="2735263" y="3184525"/>
          <p14:tracePt t="17271" x="2751138" y="3184525"/>
          <p14:tracePt t="17279" x="2765425" y="3184525"/>
          <p14:tracePt t="17296" x="2773363" y="3184525"/>
          <p14:tracePt t="17303" x="2789238" y="3184525"/>
          <p14:tracePt t="17311" x="2803525" y="3184525"/>
          <p14:tracePt t="17319" x="2819400" y="3184525"/>
          <p14:tracePt t="17327" x="2827338" y="3184525"/>
          <p14:tracePt t="17342" x="2841625" y="3184525"/>
          <p14:tracePt t="17350" x="2857500" y="3184525"/>
          <p14:tracePt t="17358" x="2873375" y="3184525"/>
          <p14:tracePt t="17366" x="2895600" y="3184525"/>
          <p14:tracePt t="17374" x="2911475" y="3184525"/>
          <p14:tracePt t="17390" x="2941638" y="3184525"/>
          <p14:tracePt t="17398" x="2955925" y="3184525"/>
          <p14:tracePt t="17405" x="2963863" y="3184525"/>
          <p14:tracePt t="17413" x="2979738" y="3184525"/>
          <p14:tracePt t="17421" x="2994025" y="3184525"/>
          <p14:tracePt t="17429" x="3017838" y="3184525"/>
          <p14:tracePt t="17437" x="3032125" y="3184525"/>
          <p14:tracePt t="17446" x="3063875" y="3184525"/>
          <p14:tracePt t="17453" x="3078163" y="3184525"/>
          <p14:tracePt t="17461" x="3101975" y="3184525"/>
          <p14:tracePt t="17469" x="3116263" y="3184525"/>
          <p14:tracePt t="17477" x="3146425" y="3184525"/>
          <p14:tracePt t="17484" x="3154363" y="3184525"/>
          <p14:tracePt t="17492" x="3170238" y="3184525"/>
          <p14:tracePt t="17500" x="3200400" y="3184525"/>
          <p14:tracePt t="17508" x="3208338" y="3184525"/>
          <p14:tracePt t="17516" x="3222625" y="3184525"/>
          <p14:tracePt t="17524" x="3238500" y="3184525"/>
          <p14:tracePt t="17532" x="3254375" y="3184525"/>
          <p14:tracePt t="17548" x="3268663" y="3184525"/>
          <p14:tracePt t="17556" x="3276600" y="3184525"/>
          <p14:tracePt t="17563" x="3292475" y="3184525"/>
          <p14:tracePt t="17572" x="3306763" y="3184525"/>
          <p14:tracePt t="17580" x="3322638" y="3184525"/>
          <p14:tracePt t="17597" x="3336925" y="3184525"/>
          <p14:tracePt t="17603" x="3344863" y="3184525"/>
          <p14:tracePt t="17619" x="3360738" y="3184525"/>
          <p14:tracePt t="17629" x="3375025" y="3184525"/>
          <p14:tracePt t="17650" x="3390900" y="3184525"/>
          <p14:tracePt t="17666" x="3398838" y="3184525"/>
          <p14:tracePt t="17681" x="3413125" y="3184525"/>
          <p14:tracePt t="17698" x="3429000" y="3184525"/>
          <p14:tracePt t="17713" x="3444875" y="3184525"/>
          <p14:tracePt t="17729" x="3459163" y="3184525"/>
          <p14:tracePt t="17737" x="3467100" y="3184525"/>
          <p14:tracePt t="17746" x="3482975" y="3184525"/>
          <p14:tracePt t="17763" x="3497263" y="3184525"/>
          <p14:tracePt t="17785" x="3513138" y="3184525"/>
          <p14:tracePt t="17808" x="3527425" y="3184525"/>
          <p14:tracePt t="17871" x="3535363" y="3184525"/>
          <p14:tracePt t="17911" x="3551238" y="3184525"/>
          <p14:tracePt t="17942" x="3565525" y="3184525"/>
          <p14:tracePt t="17966" x="3581400" y="3184525"/>
          <p14:tracePt t="17990" x="3589338" y="3184525"/>
          <p14:tracePt t="18005" x="3603625" y="3184525"/>
          <p14:tracePt t="18037" x="3619500" y="3184525"/>
          <p14:tracePt t="18093" x="3635375" y="3184525"/>
          <p14:tracePt t="18740" x="3649663" y="3184525"/>
          <p14:tracePt t="18748" x="3657600" y="3184525"/>
          <p14:tracePt t="18755" x="3687763" y="3184525"/>
          <p14:tracePt t="18764" x="3717925" y="3184525"/>
          <p14:tracePt t="18772" x="3741738" y="3184525"/>
          <p14:tracePt t="18780" x="3771900" y="3184525"/>
          <p14:tracePt t="18788" x="3794125" y="3184525"/>
          <p14:tracePt t="18796" x="3810000" y="3184525"/>
          <p14:tracePt t="18803" x="3848100" y="3184525"/>
          <p14:tracePt t="18811" x="3894138" y="3184525"/>
          <p14:tracePt t="18819" x="3908425" y="3184525"/>
          <p14:tracePt t="18827" x="3946525" y="3184525"/>
          <p14:tracePt t="18834" x="3962400" y="3170238"/>
          <p14:tracePt t="18842" x="4000500" y="3170238"/>
          <p14:tracePt t="18850" x="4016375" y="3170238"/>
          <p14:tracePt t="18858" x="4038600" y="3170238"/>
          <p14:tracePt t="18866" x="4054475" y="3170238"/>
          <p14:tracePt t="18874" x="4068763" y="3170238"/>
          <p14:tracePt t="18890" x="4084638" y="3170238"/>
          <p14:tracePt t="18907" x="4098925" y="3170238"/>
          <p14:tracePt t="18937" x="4098925" y="3154363"/>
          <p14:tracePt t="19182" x="4122738" y="3154363"/>
          <p14:tracePt t="19190" x="4152900" y="3154363"/>
          <p14:tracePt t="19197" x="4206875" y="3154363"/>
          <p14:tracePt t="19206" x="4275138" y="3170238"/>
          <p14:tracePt t="19214" x="4327525" y="3170238"/>
          <p14:tracePt t="19222" x="4411663" y="3184525"/>
          <p14:tracePt t="19230" x="4479925" y="3184525"/>
          <p14:tracePt t="19237" x="4541838" y="3200400"/>
          <p14:tracePt t="19246" x="4625975" y="3200400"/>
          <p14:tracePt t="19253" x="4694238" y="3208338"/>
          <p14:tracePt t="19261" x="4762500" y="3208338"/>
          <p14:tracePt t="19269" x="4800600" y="3222625"/>
          <p14:tracePt t="19279" x="4830763" y="3222625"/>
          <p14:tracePt t="19285" x="4884738" y="3238500"/>
          <p14:tracePt t="19292" x="4914900" y="3238500"/>
          <p14:tracePt t="19300" x="4953000" y="3238500"/>
          <p14:tracePt t="19308" x="4983163" y="3254375"/>
          <p14:tracePt t="19316" x="5006975" y="3254375"/>
          <p14:tracePt t="19324" x="5037138" y="3268663"/>
          <p14:tracePt t="19332" x="5051425" y="3268663"/>
          <p14:tracePt t="19340" x="5059363" y="3268663"/>
          <p14:tracePt t="19348" x="5075238" y="3268663"/>
          <p14:tracePt t="19356" x="5105400" y="3268663"/>
          <p14:tracePt t="19364" x="5113338" y="3268663"/>
          <p14:tracePt t="19371" x="5127625" y="3268663"/>
          <p14:tracePt t="19380" x="5143500" y="3268663"/>
          <p14:tracePt t="19387" x="5159375" y="3268663"/>
          <p14:tracePt t="19397" x="5173663" y="3268663"/>
          <p14:tracePt t="19403" x="5181600" y="3268663"/>
          <p14:tracePt t="19413" x="5197475" y="3268663"/>
          <p14:tracePt t="19419" x="5211763" y="3268663"/>
          <p14:tracePt t="19429" x="5227638" y="3268663"/>
          <p14:tracePt t="19435" x="5241925" y="3268663"/>
          <p14:tracePt t="19446" x="5249863" y="3268663"/>
          <p14:tracePt t="19450" x="5280025" y="3268663"/>
          <p14:tracePt t="19463" x="5295900" y="3268663"/>
          <p14:tracePt t="19466" x="5318125" y="3268663"/>
          <p14:tracePt t="19479" x="5364163" y="3268663"/>
          <p14:tracePt t="19482" x="5387975" y="3268663"/>
          <p14:tracePt t="19496" x="5440363" y="3268663"/>
          <p14:tracePt t="19500" x="5486400" y="3268663"/>
          <p14:tracePt t="19513" x="5524500" y="3268663"/>
          <p14:tracePt t="19516" x="5592763" y="3268663"/>
          <p14:tracePt t="19530" x="5622925" y="3268663"/>
          <p14:tracePt t="19531" x="5661025" y="3268663"/>
          <p14:tracePt t="19537" x="5684838" y="3254375"/>
          <p14:tracePt t="19546" x="5715000" y="3254375"/>
          <p14:tracePt t="19553" x="5745163" y="3254375"/>
          <p14:tracePt t="19563" x="5753100" y="3254375"/>
          <p14:tracePt t="19569" x="5768975" y="3254375"/>
          <p14:tracePt t="19579" x="5783263" y="3254375"/>
          <p14:tracePt t="19600" x="5799138" y="3254375"/>
          <p14:tracePt t="19711" x="5783263" y="3238500"/>
          <p14:tracePt t="19750" x="5768975" y="3238500"/>
          <p14:tracePt t="19774" x="5753100" y="3238500"/>
          <p14:tracePt t="19782" x="5745163" y="3222625"/>
          <p14:tracePt t="19798" x="5715000" y="3222625"/>
          <p14:tracePt t="19806" x="5684838" y="3222625"/>
          <p14:tracePt t="19813" x="5661025" y="3222625"/>
          <p14:tracePt t="19821" x="5622925" y="3222625"/>
          <p14:tracePt t="19829" x="5578475" y="3238500"/>
          <p14:tracePt t="19837" x="5524500" y="3254375"/>
          <p14:tracePt t="19846" x="5470525" y="3268663"/>
          <p14:tracePt t="19853" x="5418138" y="3276600"/>
          <p14:tracePt t="19861" x="5334000" y="3306763"/>
          <p14:tracePt t="19869" x="5265738" y="3336925"/>
          <p14:tracePt t="19876" x="5181600" y="3344863"/>
          <p14:tracePt t="19885" x="5089525" y="3360738"/>
          <p14:tracePt t="19892" x="4991100" y="3375025"/>
          <p14:tracePt t="19901" x="4830763" y="3413125"/>
          <p14:tracePt t="19908" x="4724400" y="3429000"/>
          <p14:tracePt t="19916" x="4656138" y="3429000"/>
          <p14:tracePt t="19924" x="4541838" y="3444875"/>
          <p14:tracePt t="19932" x="4435475" y="3459163"/>
          <p14:tracePt t="19940" x="4327525" y="3467100"/>
          <p14:tracePt t="19948" x="4259263" y="3467100"/>
          <p14:tracePt t="19956" x="4175125" y="3482975"/>
          <p14:tracePt t="19964" x="4106863" y="3482975"/>
          <p14:tracePt t="19971" x="4068763" y="3482975"/>
          <p14:tracePt t="19979" x="4030663" y="3497263"/>
          <p14:tracePt t="19987" x="3970338" y="3497263"/>
          <p14:tracePt t="19997" x="3932238" y="3497263"/>
          <p14:tracePt t="20003" x="3894138" y="3497263"/>
          <p14:tracePt t="20012" x="3848100" y="3497263"/>
          <p14:tracePt t="20019" x="3794125" y="3497263"/>
          <p14:tracePt t="20029" x="3756025" y="3497263"/>
          <p14:tracePt t="20035" x="3725863" y="3497263"/>
          <p14:tracePt t="20046" x="3687763" y="3497263"/>
          <p14:tracePt t="20050" x="3649663" y="3497263"/>
          <p14:tracePt t="20062" x="3603625" y="3497263"/>
          <p14:tracePt t="20066" x="3565525" y="3497263"/>
          <p14:tracePt t="20079" x="3535363" y="3497263"/>
          <p14:tracePt t="20082" x="3482975" y="3497263"/>
          <p14:tracePt t="20096" x="3459163" y="3497263"/>
          <p14:tracePt t="20100" x="3413125" y="3513138"/>
          <p14:tracePt t="20113" x="3390900" y="3513138"/>
          <p14:tracePt t="20113" x="3344863" y="3513138"/>
          <p14:tracePt t="20122" x="3322638" y="3513138"/>
          <p14:tracePt t="20130" x="3292475" y="3513138"/>
          <p14:tracePt t="20137" x="3254375" y="3513138"/>
          <p14:tracePt t="20146" x="3222625" y="3513138"/>
          <p14:tracePt t="20153" x="3200400" y="3513138"/>
          <p14:tracePt t="20163" x="3170238" y="3513138"/>
          <p14:tracePt t="20169" x="3146425" y="3513138"/>
          <p14:tracePt t="20179" x="3132138" y="3513138"/>
          <p14:tracePt t="20184" x="3101975" y="3527425"/>
          <p14:tracePt t="20196" x="3078163" y="3527425"/>
          <p14:tracePt t="20200" x="3048000" y="3527425"/>
          <p14:tracePt t="20212" x="3017838" y="3527425"/>
          <p14:tracePt t="20216" x="2994025" y="3527425"/>
          <p14:tracePt t="20230" x="2979738" y="3527425"/>
          <p14:tracePt t="20233" x="2955925" y="3527425"/>
          <p14:tracePt t="20246" x="2925763" y="3527425"/>
          <p14:tracePt t="20248" x="2911475" y="3527425"/>
          <p14:tracePt t="20263" x="2887663" y="3527425"/>
          <p14:tracePt t="20265" x="2857500" y="3527425"/>
          <p14:tracePt t="20279" x="2827338" y="3527425"/>
          <p14:tracePt t="20280" x="2819400" y="3527425"/>
          <p14:tracePt t="20287" x="2803525" y="3527425"/>
          <p14:tracePt t="20296" x="2789238" y="3527425"/>
          <p14:tracePt t="20303" x="2773363" y="3527425"/>
          <p14:tracePt t="20312" x="2765425" y="3527425"/>
          <p14:tracePt t="20319" x="2751138" y="3527425"/>
          <p14:tracePt t="20334" x="2735263" y="3527425"/>
          <p14:tracePt t="20358" x="2720975" y="3527425"/>
          <p14:tracePt t="20580" x="2705100" y="3527425"/>
          <p14:tracePt t="20619" x="2697163" y="3527425"/>
          <p14:tracePt t="20650" x="2682875" y="3527425"/>
          <p14:tracePt t="20824" x="2697163" y="3527425"/>
          <p14:tracePt t="20880" x="2705100" y="3527425"/>
          <p14:tracePt t="20919" x="2720975" y="3527425"/>
          <p14:tracePt t="20926" x="2735263" y="3527425"/>
          <p14:tracePt t="20943" x="2751138" y="3527425"/>
          <p14:tracePt t="20951" x="2765425" y="3527425"/>
          <p14:tracePt t="20958" x="2789238" y="3527425"/>
          <p14:tracePt t="20966" x="2803525" y="3527425"/>
          <p14:tracePt t="20974" x="2827338" y="3513138"/>
          <p14:tracePt t="20982" x="2857500" y="3513138"/>
          <p14:tracePt t="20990" x="2887663" y="3513138"/>
          <p14:tracePt t="20998" x="2911475" y="3513138"/>
          <p14:tracePt t="21006" x="2925763" y="3513138"/>
          <p14:tracePt t="21014" x="2963863" y="3513138"/>
          <p14:tracePt t="21021" x="2994025" y="3513138"/>
          <p14:tracePt t="21029" x="3017838" y="3513138"/>
          <p14:tracePt t="21037" x="3048000" y="3513138"/>
          <p14:tracePt t="21046" x="3078163" y="3513138"/>
          <p14:tracePt t="21053" x="3101975" y="3513138"/>
          <p14:tracePt t="21061" x="3132138" y="3513138"/>
          <p14:tracePt t="21069" x="3146425" y="3513138"/>
          <p14:tracePt t="21077" x="3170238" y="3513138"/>
          <p14:tracePt t="21085" x="3200400" y="3513138"/>
          <p14:tracePt t="21092" x="3208338" y="3513138"/>
          <p14:tracePt t="21100" x="3222625" y="3513138"/>
          <p14:tracePt t="21108" x="3238500" y="3513138"/>
          <p14:tracePt t="21116" x="3254375" y="3513138"/>
          <p14:tracePt t="21124" x="3268663" y="3513138"/>
          <p14:tracePt t="21132" x="3276600" y="3513138"/>
          <p14:tracePt t="21155" x="3292475" y="3513138"/>
          <p14:tracePt t="21187" x="3306763" y="3513138"/>
          <p14:tracePt t="21203" x="3322638" y="3513138"/>
          <p14:tracePt t="21211" x="3336925" y="3513138"/>
          <p14:tracePt t="21219" x="3344863" y="3513138"/>
          <p14:tracePt t="21227" x="3360738" y="3513138"/>
          <p14:tracePt t="21234" x="3375025" y="3513138"/>
          <p14:tracePt t="21243" x="3390900" y="3513138"/>
          <p14:tracePt t="21250" x="3398838" y="3513138"/>
          <p14:tracePt t="21258" x="3413125" y="3513138"/>
          <p14:tracePt t="21266" x="3429000" y="3513138"/>
          <p14:tracePt t="21282" x="3444875" y="3513138"/>
          <p14:tracePt t="21290" x="3459163" y="3513138"/>
          <p14:tracePt t="21321" x="3467100" y="3513138"/>
          <p14:tracePt t="21448" x="3459163" y="3513138"/>
          <p14:tracePt t="21455" x="3444875" y="3513138"/>
          <p14:tracePt t="21463" x="3429000" y="3513138"/>
          <p14:tracePt t="21479" x="3398838" y="3513138"/>
          <p14:tracePt t="21487" x="3390900" y="3513138"/>
          <p14:tracePt t="21496" x="3375025" y="3513138"/>
          <p14:tracePt t="21503" x="3360738" y="3513138"/>
          <p14:tracePt t="21511" x="3344863" y="3513138"/>
          <p14:tracePt t="21519" x="3336925" y="3513138"/>
          <p14:tracePt t="21527" x="3306763" y="3513138"/>
          <p14:tracePt t="21535" x="3276600" y="3513138"/>
          <p14:tracePt t="21542" x="3268663" y="3513138"/>
          <p14:tracePt t="21550" x="3238500" y="3513138"/>
          <p14:tracePt t="21558" x="3200400" y="3513138"/>
          <p14:tracePt t="21566" x="3154363" y="3513138"/>
          <p14:tracePt t="21574" x="3132138" y="3527425"/>
          <p14:tracePt t="21582" x="3086100" y="3527425"/>
          <p14:tracePt t="21590" x="3063875" y="3535363"/>
          <p14:tracePt t="21598" x="3009900" y="3535363"/>
          <p14:tracePt t="21606" x="2963863" y="3551238"/>
          <p14:tracePt t="21614" x="2941638" y="3551238"/>
          <p14:tracePt t="21622" x="2895600" y="3551238"/>
          <p14:tracePt t="21630" x="2873375" y="3565525"/>
          <p14:tracePt t="21638" x="2841625" y="3565525"/>
          <p14:tracePt t="21646" x="2819400" y="3565525"/>
          <p14:tracePt t="21653" x="2773363" y="3565525"/>
          <p14:tracePt t="21663" x="2765425" y="3565525"/>
          <p14:tracePt t="21669" x="2735263" y="3565525"/>
          <p14:tracePt t="21679" x="2705100" y="3565525"/>
          <p14:tracePt t="21685" x="2697163" y="3565525"/>
          <p14:tracePt t="21696" x="2667000" y="3565525"/>
          <p14:tracePt t="21701" x="2651125" y="3565525"/>
          <p14:tracePt t="21712" x="2636838" y="3565525"/>
          <p14:tracePt t="21717" x="2613025" y="3565525"/>
          <p14:tracePt t="21733" x="2582863" y="3565525"/>
          <p14:tracePt t="21740" x="2574925" y="3565525"/>
          <p14:tracePt t="21748" x="2560638" y="3565525"/>
          <p14:tracePt t="21756" x="2544763" y="3565525"/>
          <p14:tracePt t="21764" x="2530475" y="3565525"/>
          <p14:tracePt t="21772" x="2506663" y="3565525"/>
          <p14:tracePt t="21779" x="2492375" y="3565525"/>
          <p14:tracePt t="21788" x="2460625" y="3565525"/>
          <p14:tracePt t="21803" x="2438400" y="3565525"/>
          <p14:tracePt t="21812" x="2422525" y="3565525"/>
          <p14:tracePt t="21819" x="2392363" y="3565525"/>
          <p14:tracePt t="21827" x="2384425" y="3565525"/>
          <p14:tracePt t="21835" x="2370138" y="3565525"/>
          <p14:tracePt t="21846" x="2354263" y="3565525"/>
          <p14:tracePt t="21851" x="2324100" y="3565525"/>
          <p14:tracePt t="21866" x="2316163" y="3565525"/>
          <p14:tracePt t="21874" x="2301875" y="3565525"/>
          <p14:tracePt t="22174" x="2286000" y="3565525"/>
          <p14:tracePt t="22182" x="2270125" y="3565525"/>
          <p14:tracePt t="22190" x="2247900" y="3565525"/>
          <p14:tracePt t="22198" x="2217738" y="3565525"/>
          <p14:tracePt t="22206" x="2193925" y="3551238"/>
          <p14:tracePt t="22214" x="2163763" y="3551238"/>
          <p14:tracePt t="22222" x="2149475" y="3535363"/>
          <p14:tracePt t="22229" x="2125663" y="3527425"/>
          <p14:tracePt t="22237" x="2095500" y="3527425"/>
          <p14:tracePt t="22246" x="2065338" y="3527425"/>
          <p14:tracePt t="22253" x="2057400" y="3513138"/>
          <p14:tracePt t="22261" x="2041525" y="3513138"/>
          <p14:tracePt t="22269" x="2027238" y="3497263"/>
          <p14:tracePt t="22277" x="2011363" y="3497263"/>
          <p14:tracePt t="22285" x="2003425" y="3497263"/>
          <p14:tracePt t="22300" x="1989138" y="3497263"/>
          <p14:tracePt t="22379" x="2003425" y="3497263"/>
          <p14:tracePt t="22403" x="2011363" y="3497263"/>
          <p14:tracePt t="22411" x="2041525" y="3497263"/>
          <p14:tracePt t="22419" x="2065338" y="3497263"/>
          <p14:tracePt t="22427" x="2079625" y="3497263"/>
          <p14:tracePt t="22435" x="2125663" y="3497263"/>
          <p14:tracePt t="22443" x="2179638" y="3497263"/>
          <p14:tracePt t="22450" x="2232025" y="3497263"/>
          <p14:tracePt t="22459" x="2270125" y="3497263"/>
          <p14:tracePt t="22466" x="2339975" y="3497263"/>
          <p14:tracePt t="22474" x="2392363" y="3497263"/>
          <p14:tracePt t="22482" x="2446338" y="3497263"/>
          <p14:tracePt t="22490" x="2506663" y="3497263"/>
          <p14:tracePt t="22498" x="2560638" y="3497263"/>
          <p14:tracePt t="22506" x="2613025" y="3497263"/>
          <p14:tracePt t="22513" x="2682875" y="3497263"/>
          <p14:tracePt t="22521" x="2735263" y="3497263"/>
          <p14:tracePt t="22530" x="2803525" y="3497263"/>
          <p14:tracePt t="22537" x="2873375" y="3497263"/>
          <p14:tracePt t="22546" x="2941638" y="3497263"/>
          <p14:tracePt t="22553" x="3017838" y="3497263"/>
          <p14:tracePt t="22562" x="3101975" y="3497263"/>
          <p14:tracePt t="22569" x="3184525" y="3497263"/>
          <p14:tracePt t="22579" x="3254375" y="3497263"/>
          <p14:tracePt t="22584" x="3322638" y="3497263"/>
          <p14:tracePt t="22597" x="3390900" y="3497263"/>
          <p14:tracePt t="22600" x="3459163" y="3497263"/>
          <p14:tracePt t="22613" x="3535363" y="3497263"/>
          <p14:tracePt t="22616" x="3589338" y="3497263"/>
          <p14:tracePt t="22630" x="3657600" y="3497263"/>
          <p14:tracePt t="22633" x="3687763" y="3497263"/>
          <p14:tracePt t="22646" x="3725863" y="3497263"/>
          <p14:tracePt t="22649" x="3771900" y="3497263"/>
          <p14:tracePt t="22662" x="3810000" y="3497263"/>
          <p14:tracePt t="22663" x="3840163" y="3497263"/>
          <p14:tracePt t="22671" x="3848100" y="3497263"/>
          <p14:tracePt t="22680" x="3863975" y="3497263"/>
          <p14:tracePt t="22687" x="3878263" y="3497263"/>
          <p14:tracePt t="22697" x="3894138" y="3497263"/>
          <p14:tracePt t="22719" x="3908425" y="3497263"/>
          <p14:tracePt t="28036" x="3916363" y="3467100"/>
          <p14:tracePt t="28043" x="4016375" y="3390900"/>
          <p14:tracePt t="28051" x="4098925" y="3306763"/>
          <p14:tracePt t="28062" x="4206875" y="3222625"/>
          <p14:tracePt t="28067" x="4313238" y="3132138"/>
          <p14:tracePt t="28075" x="4541838" y="2955925"/>
          <p14:tracePt t="28083" x="4800600" y="2765425"/>
          <p14:tracePt t="28092" x="5059363" y="2574925"/>
          <p14:tracePt t="28098" x="5349875" y="2370138"/>
          <p14:tracePt t="28106" x="5646738" y="2193925"/>
          <p14:tracePt t="28114" x="5973763" y="2011363"/>
          <p14:tracePt t="28122" x="6270625" y="1851025"/>
          <p14:tracePt t="28130" x="6408738" y="1782763"/>
          <p14:tracePt t="28138" x="6683375" y="1646238"/>
          <p14:tracePt t="28146" x="6956425" y="1524000"/>
          <p14:tracePt t="28154" x="7375525" y="1303338"/>
          <p14:tracePt t="28164" x="7497763" y="1265238"/>
          <p14:tracePt t="28170" x="7726363" y="1143000"/>
          <p14:tracePt t="28179" x="7932738" y="1050925"/>
          <p14:tracePt t="28185" x="8137525" y="952500"/>
          <p14:tracePt t="28196" x="8328025" y="868363"/>
          <p14:tracePt t="28201" x="8488363" y="800100"/>
          <p14:tracePt t="28212" x="8572500" y="762000"/>
          <p14:tracePt t="28217" x="8709025" y="708025"/>
          <p14:tracePt t="28229" x="8831263" y="655638"/>
          <p14:tracePt t="28233" x="8923338" y="609600"/>
          <p14:tracePt t="28246" x="9007475" y="571500"/>
          <p14:tracePt t="28250" x="9075738" y="541338"/>
        </p14:tracePtLst>
      </p14:laserTraceLst>
    </p:ext>
  </p:extLs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3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993"/>
    </mc:Choice>
    <mc:Fallback xmlns="">
      <p:transition spd="slow" advTm="76993"/>
    </mc:Fallback>
  </mc:AlternateContent>
  <p:extLst>
    <p:ext uri="{3A86A75C-4F4B-4683-9AE1-C65F6400EC91}">
      <p14:laserTraceLst xmlns:p14="http://schemas.microsoft.com/office/powerpoint/2010/main">
        <p14:tracePtLst>
          <p14:tracePt t="36205" x="9059863" y="1485900"/>
          <p14:tracePt t="36214" x="9007475" y="1508125"/>
          <p14:tracePt t="36220" x="8885238" y="1592263"/>
          <p14:tracePt t="36227" x="8778875" y="1646238"/>
          <p14:tracePt t="36235" x="8678863" y="1684338"/>
          <p14:tracePt t="36243" x="8588375" y="1730375"/>
          <p14:tracePt t="36251" x="8488363" y="1768475"/>
          <p14:tracePt t="36259" x="8412163" y="1798638"/>
          <p14:tracePt t="36267" x="8382000" y="1798638"/>
          <p14:tracePt t="36275" x="8328025" y="1820863"/>
          <p14:tracePt t="36283" x="8275638" y="1836738"/>
          <p14:tracePt t="36290" x="8229600" y="1851025"/>
          <p14:tracePt t="36298" x="8207375" y="1851025"/>
          <p14:tracePt t="36306" x="8191500" y="1851025"/>
          <p14:tracePt t="36314" x="8175625" y="1866900"/>
          <p14:tracePt t="37072" x="8175625" y="1874838"/>
          <p14:tracePt t="37081" x="8175625" y="1889125"/>
          <p14:tracePt t="37088" x="8161338" y="1889125"/>
          <p14:tracePt t="37097" x="8161338" y="1905000"/>
          <p14:tracePt t="37104" x="8153400" y="1920875"/>
          <p14:tracePt t="37113" x="8153400" y="1935163"/>
          <p14:tracePt t="37120" x="8137525" y="1943100"/>
          <p14:tracePt t="37128" x="8123238" y="1989138"/>
          <p14:tracePt t="37136" x="8107363" y="2011363"/>
          <p14:tracePt t="37143" x="8085138" y="2041525"/>
          <p14:tracePt t="37151" x="8054975" y="2079625"/>
          <p14:tracePt t="37159" x="8031163" y="2111375"/>
          <p14:tracePt t="37167" x="8001000" y="2163763"/>
          <p14:tracePt t="37175" x="7947025" y="2217738"/>
          <p14:tracePt t="37182" x="7908925" y="2270125"/>
          <p14:tracePt t="37191" x="7848600" y="2324100"/>
          <p14:tracePt t="37199" x="7794625" y="2392363"/>
          <p14:tracePt t="37207" x="7726363" y="2446338"/>
          <p14:tracePt t="37214" x="7650163" y="2506663"/>
          <p14:tracePt t="37222" x="7497763" y="2613025"/>
          <p14:tracePt t="37230" x="7399338" y="2667000"/>
          <p14:tracePt t="37238" x="7292975" y="2735263"/>
          <p14:tracePt t="37246" x="7154863" y="2803525"/>
          <p14:tracePt t="37254" x="7010400" y="2857500"/>
          <p14:tracePt t="37264" x="6842125" y="2925763"/>
          <p14:tracePt t="37270" x="6667500" y="2994025"/>
          <p14:tracePt t="37279" x="6507163" y="3032125"/>
          <p14:tracePt t="37285" x="6316663" y="3086100"/>
          <p14:tracePt t="37296" x="6248400" y="3101975"/>
          <p14:tracePt t="37301" x="6126163" y="3146425"/>
          <p14:tracePt t="37313" x="6065838" y="3146425"/>
          <p14:tracePt t="37317" x="5989638" y="3170238"/>
          <p14:tracePt t="37330" x="5921375" y="3184525"/>
          <p14:tracePt t="37333" x="5875338" y="3184525"/>
          <p14:tracePt t="37346" x="5851525" y="3184525"/>
          <p14:tracePt t="37349" x="5837238" y="3200400"/>
          <p14:tracePt t="37688" x="5837238" y="3208338"/>
          <p14:tracePt t="37696" x="5813425" y="3268663"/>
          <p14:tracePt t="37704" x="5783263" y="3322638"/>
          <p14:tracePt t="37714" x="5730875" y="3413125"/>
          <p14:tracePt t="37721" x="5661025" y="3535363"/>
          <p14:tracePt t="37729" x="5554663" y="3687763"/>
          <p14:tracePt t="37736" x="5387975" y="3962400"/>
          <p14:tracePt t="37744" x="5249863" y="4175125"/>
          <p14:tracePt t="37751" x="5127625" y="4411663"/>
          <p14:tracePt t="37759" x="5051425" y="4541838"/>
          <p14:tracePt t="37767" x="4922838" y="4792663"/>
          <p14:tracePt t="37775" x="4694238" y="5241925"/>
          <p14:tracePt t="37783" x="4625975" y="5364163"/>
          <p14:tracePt t="37791" x="4518025" y="5608638"/>
          <p14:tracePt t="37799" x="4411663" y="5837238"/>
          <p14:tracePt t="37807" x="4313238" y="6027738"/>
          <p14:tracePt t="37815" x="4289425" y="6126163"/>
          <p14:tracePt t="37823" x="4221163" y="6256338"/>
          <p14:tracePt t="37831" x="4160838" y="6384925"/>
          <p14:tracePt t="37838" x="4152900" y="6423025"/>
          <p14:tracePt t="37847" x="4106863" y="6492875"/>
          <p14:tracePt t="37854" x="4084638" y="6545263"/>
          <p14:tracePt t="37864" x="4068763" y="6575425"/>
          <p14:tracePt t="37870" x="4068763" y="6599238"/>
          <p14:tracePt t="37879" x="4054475" y="6599238"/>
          <p14:tracePt t="37886" x="4054475" y="6613525"/>
          <p14:tracePt t="37896" x="4054475" y="6629400"/>
          <p14:tracePt t="38154" x="4038600" y="6637338"/>
          <p14:tracePt t="38163" x="4016375" y="6683375"/>
          <p14:tracePt t="38170" x="3970338" y="6735763"/>
          <p14:tracePt t="38179" x="3916363" y="6804025"/>
          <p14:tracePt t="38916" x="0" y="0"/>
        </p14:tracePtLst>
        <p14:tracePtLst>
          <p14:tracePt t="41184" x="708025" y="4899025"/>
          <p14:tracePt t="41537" x="2560638" y="6492875"/>
          <p14:tracePt t="41542" x="2560638" y="6256338"/>
          <p14:tracePt t="41550" x="2560638" y="5821363"/>
          <p14:tracePt t="41558" x="2560638" y="5318125"/>
          <p14:tracePt t="41566" x="2560638" y="4830763"/>
          <p14:tracePt t="41574" x="2560638" y="4343400"/>
          <p14:tracePt t="41581" x="2560638" y="4122738"/>
          <p14:tracePt t="41589" x="2560638" y="3741738"/>
          <p14:tracePt t="41597" x="2574925" y="3398838"/>
          <p14:tracePt t="41605" x="2582863" y="3132138"/>
          <p14:tracePt t="41613" x="2598738" y="3048000"/>
          <p14:tracePt t="41621" x="2613025" y="2873375"/>
          <p14:tracePt t="41630" x="2613025" y="2819400"/>
          <p14:tracePt t="41638" x="2613025" y="2705100"/>
          <p14:tracePt t="41646" x="2613025" y="2628900"/>
          <p14:tracePt t="41653" x="2613025" y="2574925"/>
          <p14:tracePt t="41660" x="2613025" y="2530475"/>
          <p14:tracePt t="41669" x="2613025" y="2492375"/>
          <p14:tracePt t="41676" x="2598738" y="2476500"/>
          <p14:tracePt t="41684" x="2598738" y="2446338"/>
          <p14:tracePt t="41692" x="2582863" y="2438400"/>
          <p14:tracePt t="41700" x="2574925" y="2422525"/>
          <p14:tracePt t="41707" x="2574925" y="2408238"/>
          <p14:tracePt t="41716" x="2560638" y="2392363"/>
          <p14:tracePt t="41723" x="2544763" y="2384425"/>
          <p14:tracePt t="41731" x="2530475" y="2370138"/>
          <p14:tracePt t="41739" x="2514600" y="2354263"/>
          <p14:tracePt t="41755" x="2506663" y="2339975"/>
          <p14:tracePt t="41763" x="2476500" y="2339975"/>
          <p14:tracePt t="41771" x="2460625" y="2324100"/>
          <p14:tracePt t="41779" x="2446338" y="2316163"/>
          <p14:tracePt t="41786" x="2438400" y="2316163"/>
          <p14:tracePt t="41794" x="2392363" y="2286000"/>
          <p14:tracePt t="41803" x="2384425" y="2270125"/>
          <p14:tracePt t="41810" x="2354263" y="2255838"/>
          <p14:tracePt t="41818" x="2339975" y="2247900"/>
          <p14:tracePt t="41826" x="2316163" y="2232025"/>
          <p14:tracePt t="41834" x="2286000" y="2217738"/>
          <p14:tracePt t="41842" x="2270125" y="2201863"/>
          <p14:tracePt t="41850" x="2247900" y="2193925"/>
          <p14:tracePt t="41858" x="2217738" y="2193925"/>
          <p14:tracePt t="41865" x="2193925" y="2193925"/>
          <p14:tracePt t="41873" x="2163763" y="2193925"/>
          <p14:tracePt t="41882" x="2149475" y="2193925"/>
          <p14:tracePt t="41889" x="2125663" y="2193925"/>
          <p14:tracePt t="41898" x="2095500" y="2193925"/>
          <p14:tracePt t="41905" x="2065338" y="2193925"/>
          <p14:tracePt t="41914" x="2027238" y="2193925"/>
          <p14:tracePt t="41921" x="2003425" y="2193925"/>
          <p14:tracePt t="41931" x="1973263" y="2193925"/>
          <p14:tracePt t="41937" x="1943100" y="2201863"/>
          <p14:tracePt t="41946" x="1905000" y="2217738"/>
          <p14:tracePt t="41952" x="1874838" y="2232025"/>
          <p14:tracePt t="41963" x="1836738" y="2255838"/>
          <p14:tracePt t="41968" x="1798638" y="2270125"/>
          <p14:tracePt t="41979" x="1782763" y="2286000"/>
          <p14:tracePt t="41984" x="1752600" y="2316163"/>
          <p14:tracePt t="41998" x="1730375" y="2324100"/>
          <p14:tracePt t="42002" x="1698625" y="2339975"/>
          <p14:tracePt t="42013" x="1676400" y="2354263"/>
          <p14:tracePt t="42016" x="1660525" y="2370138"/>
          <p14:tracePt t="42030" x="1646238" y="2384425"/>
          <p14:tracePt t="42034" x="1630363" y="2392363"/>
          <p14:tracePt t="42046" x="1622425" y="2408238"/>
          <p14:tracePt t="42047" x="1608138" y="2408238"/>
          <p14:tracePt t="42055" x="1592263" y="2422525"/>
          <p14:tracePt t="42071" x="1577975" y="2438400"/>
          <p14:tracePt t="42079" x="1577975" y="2446338"/>
          <p14:tracePt t="42087" x="1562100" y="2460625"/>
          <p14:tracePt t="42096" x="1554163" y="2476500"/>
          <p14:tracePt t="42102" x="1539875" y="2492375"/>
          <p14:tracePt t="42110" x="1524000" y="2506663"/>
          <p14:tracePt t="42126" x="1508125" y="2530475"/>
          <p14:tracePt t="42134" x="1493838" y="2530475"/>
          <p14:tracePt t="42142" x="1493838" y="2544763"/>
          <p14:tracePt t="42150" x="1485900" y="2544763"/>
          <p14:tracePt t="42158" x="1485900" y="2560638"/>
          <p14:tracePt t="42166" x="1470025" y="2560638"/>
          <p14:tracePt t="42189" x="1455738" y="2560638"/>
          <p14:tracePt t="42355" x="1470025" y="2560638"/>
          <p14:tracePt t="42387" x="1485900" y="2560638"/>
          <p14:tracePt t="42396" x="1493838" y="2560638"/>
          <p14:tracePt t="42410" x="1508125" y="2560638"/>
          <p14:tracePt t="42418" x="1524000" y="2574925"/>
          <p14:tracePt t="42426" x="1539875" y="2574925"/>
          <p14:tracePt t="42434" x="1554163" y="2574925"/>
          <p14:tracePt t="42442" x="1562100" y="2582863"/>
          <p14:tracePt t="42450" x="1577975" y="2582863"/>
          <p14:tracePt t="42458" x="1592263" y="2582863"/>
          <p14:tracePt t="42466" x="1622425" y="2598738"/>
          <p14:tracePt t="42473" x="1630363" y="2598738"/>
          <p14:tracePt t="42481" x="1676400" y="2598738"/>
          <p14:tracePt t="42490" x="1684338" y="2613025"/>
          <p14:tracePt t="42497" x="1714500" y="2613025"/>
          <p14:tracePt t="42505" x="1744663" y="2628900"/>
          <p14:tracePt t="42513" x="1768475" y="2636838"/>
          <p14:tracePt t="42521" x="1798638" y="2636838"/>
          <p14:tracePt t="42530" x="1820863" y="2636838"/>
          <p14:tracePt t="42537" x="1851025" y="2651125"/>
          <p14:tracePt t="42546" x="1874838" y="2651125"/>
          <p14:tracePt t="42553" x="1905000" y="2651125"/>
          <p14:tracePt t="42564" x="1935163" y="2667000"/>
          <p14:tracePt t="42569" x="1958975" y="2667000"/>
          <p14:tracePt t="42579" x="1989138" y="2667000"/>
          <p14:tracePt t="42584" x="2027238" y="2682875"/>
          <p14:tracePt t="42596" x="2065338" y="2682875"/>
          <p14:tracePt t="42600" x="2111375" y="2682875"/>
          <p14:tracePt t="42613" x="2149475" y="2697163"/>
          <p14:tracePt t="42616" x="2201863" y="2697163"/>
          <p14:tracePt t="42629" x="2255838" y="2705100"/>
          <p14:tracePt t="42633" x="2286000" y="2705100"/>
          <p14:tracePt t="42646" x="2324100" y="2720975"/>
          <p14:tracePt t="42649" x="2370138" y="2720975"/>
          <p14:tracePt t="42664" x="2408238" y="2720975"/>
          <p14:tracePt t="42664" x="2438400" y="2720975"/>
          <p14:tracePt t="42671" x="2460625" y="2735263"/>
          <p14:tracePt t="42680" x="2476500" y="2735263"/>
          <p14:tracePt t="42687" x="2506663" y="2735263"/>
          <p14:tracePt t="42696" x="2514600" y="2735263"/>
          <p14:tracePt t="42703" x="2544763" y="2735263"/>
          <p14:tracePt t="42713" x="2560638" y="2735263"/>
          <p14:tracePt t="42718" x="2574925" y="2735263"/>
          <p14:tracePt t="42729" x="2582863" y="2735263"/>
          <p14:tracePt t="42734" x="2613025" y="2735263"/>
          <p14:tracePt t="42746" x="2628900" y="2735263"/>
          <p14:tracePt t="42750" x="2651125" y="2735263"/>
          <p14:tracePt t="42762" x="2682875" y="2735263"/>
          <p14:tracePt t="42766" x="2697163" y="2735263"/>
          <p14:tracePt t="42779" x="2720975" y="2735263"/>
          <p14:tracePt t="42782" x="2751138" y="2735263"/>
          <p14:tracePt t="42797" x="2765425" y="2735263"/>
          <p14:tracePt t="42798" x="2773363" y="2735263"/>
          <p14:tracePt t="42806" x="2803525" y="2735263"/>
          <p14:tracePt t="42813" x="2819400" y="2735263"/>
          <p14:tracePt t="42830" x="2827338" y="2735263"/>
          <p14:tracePt t="42846" x="2841625" y="2735263"/>
          <p14:tracePt t="42861" x="2857500" y="2735263"/>
          <p14:tracePt t="42876" x="2857500" y="2720975"/>
          <p14:tracePt t="44984" x="2857500" y="2735263"/>
          <p14:tracePt t="44992" x="2857500" y="2751138"/>
          <p14:tracePt t="45000" x="2857500" y="2765425"/>
          <p14:tracePt t="45008" x="2857500" y="2773363"/>
          <p14:tracePt t="45024" x="2857500" y="2789238"/>
          <p14:tracePt t="45032" x="2857500" y="2803525"/>
          <p14:tracePt t="45039" x="2857500" y="2819400"/>
          <p14:tracePt t="45055" x="2857500" y="2827338"/>
          <p14:tracePt t="45063" x="2841625" y="2841625"/>
          <p14:tracePt t="45079" x="2841625" y="2857500"/>
          <p14:tracePt t="45087" x="2841625" y="2873375"/>
          <p14:tracePt t="45096" x="2841625" y="2887663"/>
          <p14:tracePt t="45103" x="2841625" y="2895600"/>
          <p14:tracePt t="45111" x="2841625" y="2911475"/>
          <p14:tracePt t="45119" x="2841625" y="2925763"/>
          <p14:tracePt t="45126" x="2841625" y="2941638"/>
          <p14:tracePt t="45150" x="2841625" y="2955925"/>
          <p14:tracePt t="45181" x="2841625" y="2963863"/>
          <p14:tracePt t="45490" x="2827338" y="2963863"/>
          <p14:tracePt t="45506" x="2827338" y="2979738"/>
          <p14:tracePt t="45521" x="2827338" y="2994025"/>
          <p14:tracePt t="45530" x="2827338" y="3009900"/>
          <p14:tracePt t="45538" x="2819400" y="3009900"/>
          <p14:tracePt t="45546" x="2819400" y="3017838"/>
          <p14:tracePt t="45553" x="2819400" y="3032125"/>
          <p14:tracePt t="45569" x="2819400" y="3048000"/>
          <p14:tracePt t="45584" x="2819400" y="3063875"/>
          <p14:tracePt t="45592" x="2803525" y="3078163"/>
          <p14:tracePt t="45608" x="2803525" y="3086100"/>
          <p14:tracePt t="45616" x="2803525" y="3101975"/>
          <p14:tracePt t="45624" x="2803525" y="3116263"/>
          <p14:tracePt t="45647" x="2803525" y="3132138"/>
          <p14:tracePt t="45663" x="2803525" y="3146425"/>
          <p14:tracePt t="45680" x="2803525" y="3154363"/>
          <p14:tracePt t="45703" x="2803525" y="3170238"/>
          <p14:tracePt t="45718" x="2803525" y="3184525"/>
          <p14:tracePt t="45735" x="2803525" y="3200400"/>
          <p14:tracePt t="45758" x="2803525" y="3208338"/>
          <p14:tracePt t="45773" x="2803525" y="3222625"/>
          <p14:tracePt t="45790" x="2803525" y="3238500"/>
          <p14:tracePt t="45798" x="2803525" y="3254375"/>
          <p14:tracePt t="45813" x="2803525" y="3268663"/>
          <p14:tracePt t="45830" x="2789238" y="3276600"/>
          <p14:tracePt t="45837" x="2789238" y="3292475"/>
          <p14:tracePt t="45846" x="2789238" y="3306763"/>
          <p14:tracePt t="45853" x="2789238" y="3322638"/>
          <p14:tracePt t="45861" x="2789238" y="3344863"/>
          <p14:tracePt t="45868" x="2789238" y="3375025"/>
          <p14:tracePt t="45879" x="2789238" y="3398838"/>
          <p14:tracePt t="45884" x="2773363" y="3444875"/>
          <p14:tracePt t="45892" x="2773363" y="3459163"/>
          <p14:tracePt t="45900" x="2773363" y="3513138"/>
          <p14:tracePt t="45908" x="2773363" y="3527425"/>
          <p14:tracePt t="45916" x="2773363" y="3551238"/>
          <p14:tracePt t="45924" x="2765425" y="3581400"/>
          <p14:tracePt t="45932" x="2765425" y="3603625"/>
          <p14:tracePt t="45940" x="2751138" y="3635375"/>
          <p14:tracePt t="45947" x="2751138" y="3649663"/>
          <p14:tracePt t="45955" x="2751138" y="3673475"/>
          <p14:tracePt t="45963" x="2751138" y="3687763"/>
          <p14:tracePt t="45971" x="2735263" y="3703638"/>
          <p14:tracePt t="45980" x="2735263" y="3717925"/>
          <p14:tracePt t="45997" x="2735263" y="3725863"/>
          <p14:tracePt t="46018" x="2735263" y="3741738"/>
          <p14:tracePt t="46042" x="2735263" y="3756025"/>
          <p14:tracePt t="46050" x="2720975" y="3756025"/>
          <p14:tracePt t="46216" x="2705100" y="3756025"/>
          <p14:tracePt t="46255" x="2705100" y="3771900"/>
          <p14:tracePt t="46311" x="2697163" y="3771900"/>
          <p14:tracePt t="46381" x="2682875" y="3771900"/>
          <p14:tracePt t="46445" x="2667000" y="3771900"/>
          <p14:tracePt t="46500" x="2651125" y="3771900"/>
          <p14:tracePt t="46555" x="2636838" y="3771900"/>
          <p14:tracePt t="46634" x="2628900" y="3779838"/>
          <p14:tracePt t="46729" x="2613025" y="3779838"/>
          <p14:tracePt t="46776" x="2613025" y="3794125"/>
          <p14:tracePt t="46784" x="2598738" y="3794125"/>
          <p14:tracePt t="46816" x="2582863" y="3794125"/>
          <p14:tracePt t="46824" x="2582863" y="3810000"/>
          <p14:tracePt t="46847" x="2574925" y="3810000"/>
          <p14:tracePt t="46855" x="2560638" y="3810000"/>
          <p14:tracePt t="46871" x="2560638" y="3825875"/>
          <p14:tracePt t="46880" x="2544763" y="3825875"/>
          <p14:tracePt t="46903" x="2530475" y="3825875"/>
          <p14:tracePt t="46919" x="2514600" y="3840163"/>
          <p14:tracePt t="46942" x="2506663" y="3840163"/>
          <p14:tracePt t="46973" x="2492375" y="3840163"/>
          <p14:tracePt t="47013" x="2476500" y="3840163"/>
          <p14:tracePt t="47069" x="2460625" y="3840163"/>
          <p14:tracePt t="47132" x="2446338" y="3840163"/>
          <p14:tracePt t="47219" x="2446338" y="3848100"/>
          <p14:tracePt t="47242" x="2460625" y="3848100"/>
          <p14:tracePt t="48546" x="2460625" y="3863975"/>
          <p14:tracePt t="48553" x="2460625" y="3878263"/>
          <p14:tracePt t="48569" x="2460625" y="3908425"/>
          <p14:tracePt t="48577" x="2460625" y="3916363"/>
          <p14:tracePt t="48585" x="2446338" y="3916363"/>
          <p14:tracePt t="48596" x="2446338" y="3932238"/>
          <p14:tracePt t="48601" x="2446338" y="3946525"/>
          <p14:tracePt t="48608" x="2438400" y="3962400"/>
          <p14:tracePt t="48624" x="2438400" y="3970338"/>
          <p14:tracePt t="48632" x="2422525" y="3984625"/>
          <p14:tracePt t="48648" x="2422525" y="4000500"/>
          <p14:tracePt t="48671" x="2422525" y="4016375"/>
          <p14:tracePt t="48679" x="2408238" y="4016375"/>
          <p14:tracePt t="51898" x="2392363" y="4016375"/>
          <p14:tracePt t="51913" x="2384425" y="4016375"/>
          <p14:tracePt t="51930" x="2370138" y="4016375"/>
          <p14:tracePt t="51968" x="2354263" y="4016375"/>
          <p14:tracePt t="52016" x="2339975" y="4016375"/>
          <p14:tracePt t="52040" x="2324100" y="4016375"/>
          <p14:tracePt t="52047" x="2324100" y="4000500"/>
          <p14:tracePt t="52063" x="2316163" y="4000500"/>
          <p14:tracePt t="52071" x="2301875" y="4000500"/>
          <p14:tracePt t="52095" x="2286000" y="4000500"/>
          <p14:tracePt t="52134" x="2270125" y="4000500"/>
          <p14:tracePt t="52166" x="2255838" y="4000500"/>
          <p14:tracePt t="52276" x="2255838" y="3984625"/>
          <p14:tracePt t="52876" x="2286000" y="3984625"/>
          <p14:tracePt t="52885" x="2301875" y="3984625"/>
          <p14:tracePt t="52893" x="2324100" y="3984625"/>
          <p14:tracePt t="52902" x="2370138" y="3984625"/>
          <p14:tracePt t="52910" x="2392363" y="3984625"/>
          <p14:tracePt t="52917" x="2422525" y="3984625"/>
          <p14:tracePt t="52924" x="2446338" y="3984625"/>
          <p14:tracePt t="52932" x="2476500" y="3984625"/>
          <p14:tracePt t="52940" x="2506663" y="3984625"/>
          <p14:tracePt t="52948" x="2530475" y="3984625"/>
          <p14:tracePt t="52956" x="2544763" y="3984625"/>
          <p14:tracePt t="52964" x="2574925" y="3984625"/>
          <p14:tracePt t="52971" x="2582863" y="3984625"/>
          <p14:tracePt t="52980" x="2598738" y="3984625"/>
          <p14:tracePt t="52988" x="2613025" y="3984625"/>
          <p14:tracePt t="53003" x="2628900" y="3984625"/>
          <p14:tracePt t="53011" x="2636838" y="3984625"/>
          <p14:tracePt t="53050" x="2651125" y="3984625"/>
          <p14:tracePt t="53161" x="2667000" y="3984625"/>
          <p14:tracePt t="53193" x="2682875" y="3984625"/>
          <p14:tracePt t="53208" x="2697163" y="3984625"/>
          <p14:tracePt t="53216" x="2705100" y="3984625"/>
          <p14:tracePt t="53224" x="2720975" y="3984625"/>
          <p14:tracePt t="53232" x="2735263" y="3984625"/>
          <p14:tracePt t="53247" x="2765425" y="3984625"/>
          <p14:tracePt t="53255" x="2773363" y="3984625"/>
          <p14:tracePt t="53264" x="2803525" y="3984625"/>
          <p14:tracePt t="53271" x="2827338" y="3984625"/>
          <p14:tracePt t="53279" x="2857500" y="3984625"/>
          <p14:tracePt t="53287" x="2895600" y="3984625"/>
          <p14:tracePt t="53296" x="2941638" y="3984625"/>
          <p14:tracePt t="53303" x="2979738" y="3984625"/>
          <p14:tracePt t="53311" x="3017838" y="3984625"/>
          <p14:tracePt t="53319" x="3078163" y="3984625"/>
          <p14:tracePt t="53327" x="3132138" y="3984625"/>
          <p14:tracePt t="53334" x="3200400" y="3984625"/>
          <p14:tracePt t="53342" x="3254375" y="3984625"/>
          <p14:tracePt t="53350" x="3276600" y="3984625"/>
          <p14:tracePt t="53358" x="3360738" y="4000500"/>
          <p14:tracePt t="53366" x="3390900" y="4000500"/>
          <p14:tracePt t="53374" x="3413125" y="4016375"/>
          <p14:tracePt t="53382" x="3444875" y="4016375"/>
          <p14:tracePt t="53390" x="3482975" y="4030663"/>
          <p14:tracePt t="53398" x="3497263" y="4030663"/>
          <p14:tracePt t="53405" x="3513138" y="4030663"/>
          <p14:tracePt t="53414" x="3535363" y="4030663"/>
          <p14:tracePt t="53422" x="3551238" y="4030663"/>
          <p14:tracePt t="53429" x="3581400" y="4030663"/>
          <p14:tracePt t="53437" x="3589338" y="4030663"/>
          <p14:tracePt t="53447" x="3619500" y="4030663"/>
          <p14:tracePt t="53453" x="3649663" y="4030663"/>
          <p14:tracePt t="53463" x="3657600" y="4038600"/>
          <p14:tracePt t="53469" x="3703638" y="4038600"/>
          <p14:tracePt t="53479" x="3725863" y="4038600"/>
          <p14:tracePt t="53485" x="3741738" y="4054475"/>
          <p14:tracePt t="53496" x="3771900" y="4054475"/>
          <p14:tracePt t="53500" x="3794125" y="4054475"/>
          <p14:tracePt t="53513" x="3825875" y="4068763"/>
          <p14:tracePt t="53516" x="3840163" y="4068763"/>
          <p14:tracePt t="53530" x="3863975" y="4068763"/>
          <p14:tracePt t="53533" x="3894138" y="4068763"/>
          <p14:tracePt t="53546" x="3908425" y="4068763"/>
          <p14:tracePt t="53550" x="3932238" y="4068763"/>
          <p14:tracePt t="53564" x="3962400" y="4068763"/>
          <p14:tracePt t="53564" x="3984625" y="4068763"/>
          <p14:tracePt t="53571" x="4000500" y="4068763"/>
          <p14:tracePt t="53580" x="4030663" y="4068763"/>
          <p14:tracePt t="53587" x="4054475" y="4068763"/>
          <p14:tracePt t="53597" x="4068763" y="4068763"/>
          <p14:tracePt t="53603" x="4098925" y="4054475"/>
          <p14:tracePt t="53613" x="4106863" y="4054475"/>
          <p14:tracePt t="53619" x="4137025" y="4054475"/>
          <p14:tracePt t="53635" x="4160838" y="4054475"/>
          <p14:tracePt t="53642" x="4175125" y="4054475"/>
          <p14:tracePt t="53650" x="4191000" y="4054475"/>
          <p14:tracePt t="53658" x="4206875" y="4038600"/>
          <p14:tracePt t="53666" x="4229100" y="4038600"/>
          <p14:tracePt t="53674" x="4259263" y="4038600"/>
          <p14:tracePt t="53682" x="4275138" y="4038600"/>
          <p14:tracePt t="53690" x="4297363" y="4038600"/>
          <p14:tracePt t="53698" x="4327525" y="4038600"/>
          <p14:tracePt t="53706" x="4351338" y="4038600"/>
          <p14:tracePt t="53713" x="4381500" y="4038600"/>
          <p14:tracePt t="53721" x="4397375" y="4038600"/>
          <p14:tracePt t="53729" x="4411663" y="4038600"/>
          <p14:tracePt t="53737" x="4419600" y="4038600"/>
          <p14:tracePt t="53746" x="4435475" y="4038600"/>
          <p14:tracePt t="53753" x="4449763" y="4038600"/>
          <p14:tracePt t="53769" x="4465638" y="4038600"/>
          <p14:tracePt t="53801" x="4479925" y="4038600"/>
          <p14:tracePt t="53848" x="4487863" y="4038600"/>
          <p14:tracePt t="55356" x="4479925" y="4038600"/>
          <p14:tracePt t="55364" x="4465638" y="4054475"/>
          <p14:tracePt t="55372" x="4449763" y="4068763"/>
          <p14:tracePt t="55381" x="4435475" y="4068763"/>
          <p14:tracePt t="55388" x="4419600" y="4084638"/>
          <p14:tracePt t="55396" x="4411663" y="4098925"/>
          <p14:tracePt t="55403" x="4397375" y="4106863"/>
          <p14:tracePt t="55411" x="4365625" y="4106863"/>
          <p14:tracePt t="55419" x="4351338" y="4122738"/>
          <p14:tracePt t="55427" x="4343400" y="4152900"/>
          <p14:tracePt t="55435" x="4313238" y="4152900"/>
          <p14:tracePt t="55442" x="4297363" y="4160838"/>
          <p14:tracePt t="55450" x="4275138" y="4175125"/>
          <p14:tracePt t="55459" x="4244975" y="4206875"/>
          <p14:tracePt t="55466" x="4229100" y="4206875"/>
          <p14:tracePt t="55474" x="4206875" y="4221163"/>
          <p14:tracePt t="55482" x="4175125" y="4229100"/>
          <p14:tracePt t="55490" x="4152900" y="4229100"/>
          <p14:tracePt t="55498" x="4122738" y="4244975"/>
          <p14:tracePt t="55506" x="4098925" y="4259263"/>
          <p14:tracePt t="55514" x="4068763" y="4275138"/>
          <p14:tracePt t="55521" x="4054475" y="4275138"/>
          <p14:tracePt t="55529" x="4030663" y="4289425"/>
          <p14:tracePt t="55538" x="4000500" y="4297363"/>
          <p14:tracePt t="55547" x="3984625" y="4297363"/>
          <p14:tracePt t="55553" x="3970338" y="4297363"/>
          <p14:tracePt t="55562" x="3962400" y="4313238"/>
          <p14:tracePt t="55569" x="3946525" y="4313238"/>
          <p14:tracePt t="55579" x="3932238" y="4313238"/>
          <p14:tracePt t="55584" x="3916363" y="4327525"/>
          <p14:tracePt t="55596" x="3908425" y="4327525"/>
          <p14:tracePt t="55600" x="3894138" y="4327525"/>
          <p14:tracePt t="55612" x="3894138" y="4343400"/>
          <p14:tracePt t="55616" x="3878263" y="4343400"/>
          <p14:tracePt t="55629" x="3863975" y="4343400"/>
          <p14:tracePt t="55632" x="3848100" y="4351338"/>
          <p14:tracePt t="55646" x="3840163" y="4351338"/>
          <p14:tracePt t="55648" x="3825875" y="4351338"/>
          <p14:tracePt t="55663" x="3810000" y="4365625"/>
          <p14:tracePt t="55663" x="3794125" y="4365625"/>
          <p14:tracePt t="55671" x="3779838" y="4365625"/>
          <p14:tracePt t="55680" x="3756025" y="4381500"/>
          <p14:tracePt t="55687" x="3741738" y="4381500"/>
          <p14:tracePt t="55696" x="3717925" y="4381500"/>
          <p14:tracePt t="55703" x="3687763" y="4397375"/>
          <p14:tracePt t="55713" x="3657600" y="4397375"/>
          <p14:tracePt t="55719" x="3635375" y="4397375"/>
          <p14:tracePt t="55729" x="3603625" y="4411663"/>
          <p14:tracePt t="55735" x="3581400" y="4411663"/>
          <p14:tracePt t="55746" x="3551238" y="4419600"/>
          <p14:tracePt t="55750" x="3497263" y="4419600"/>
          <p14:tracePt t="55763" x="3467100" y="4419600"/>
          <p14:tracePt t="55766" x="3444875" y="4435475"/>
          <p14:tracePt t="55779" x="3398838" y="4435475"/>
          <p14:tracePt t="55782" x="3360738" y="4449763"/>
          <p14:tracePt t="55796" x="3322638" y="4449763"/>
          <p14:tracePt t="55799" x="3276600" y="4449763"/>
          <p14:tracePt t="55813" x="3254375" y="4465638"/>
          <p14:tracePt t="55816" x="3184525" y="4465638"/>
          <p14:tracePt t="55830" x="3154363" y="4465638"/>
          <p14:tracePt t="55830" x="3132138" y="4479925"/>
          <p14:tracePt t="55837" x="3086100" y="4479925"/>
          <p14:tracePt t="55847" x="3048000" y="4479925"/>
          <p14:tracePt t="55853" x="3009900" y="4479925"/>
          <p14:tracePt t="55863" x="2979738" y="4479925"/>
          <p14:tracePt t="55869" x="2955925" y="4479925"/>
          <p14:tracePt t="55879" x="2925763" y="4479925"/>
          <p14:tracePt t="55885" x="2895600" y="4479925"/>
          <p14:tracePt t="55896" x="2873375" y="4479925"/>
          <p14:tracePt t="55901" x="2841625" y="4479925"/>
          <p14:tracePt t="55913" x="2819400" y="4479925"/>
          <p14:tracePt t="55916" x="2789238" y="4479925"/>
          <p14:tracePt t="55930" x="2773363" y="4479925"/>
          <p14:tracePt t="55933" x="2751138" y="4479925"/>
          <p14:tracePt t="55946" x="2720975" y="4479925"/>
          <p14:tracePt t="55950" x="2705100" y="4479925"/>
          <p14:tracePt t="55964" x="2651125" y="4479925"/>
          <p14:tracePt t="55972" x="2628900" y="4479925"/>
          <p14:tracePt t="55980" x="2598738" y="4465638"/>
          <p14:tracePt t="55988" x="2574925" y="4465638"/>
          <p14:tracePt t="55997" x="2544763" y="4465638"/>
          <p14:tracePt t="56003" x="2514600" y="4449763"/>
          <p14:tracePt t="56013" x="2476500" y="4449763"/>
          <p14:tracePt t="56019" x="2460625" y="4449763"/>
          <p14:tracePt t="56030" x="2422525" y="4435475"/>
          <p14:tracePt t="56035" x="2392363" y="4435475"/>
          <p14:tracePt t="56046" x="2370138" y="4435475"/>
          <p14:tracePt t="56051" x="2339975" y="4419600"/>
          <p14:tracePt t="56062" x="2316163" y="4419600"/>
          <p14:tracePt t="56066" x="2301875" y="4419600"/>
          <p14:tracePt t="56080" x="2286000" y="4419600"/>
          <p14:tracePt t="56083" x="2270125" y="4411663"/>
          <p14:tracePt t="56096" x="2255838" y="4411663"/>
          <p14:tracePt t="56099" x="2247900" y="4411663"/>
          <p14:tracePt t="56113" x="2232025" y="4411663"/>
          <p14:tracePt t="56116" x="2217738" y="4411663"/>
          <p14:tracePt t="56131" x="2201863" y="4397375"/>
          <p14:tracePt t="56146" x="2193925" y="4397375"/>
          <p14:tracePt t="56162" x="2179638" y="4397375"/>
          <p14:tracePt t="56192" x="2163763" y="4397375"/>
          <p14:tracePt t="56334" x="2179638" y="4397375"/>
          <p14:tracePt t="56343" x="2193925" y="4397375"/>
          <p14:tracePt t="56351" x="2201863" y="4397375"/>
          <p14:tracePt t="56359" x="2232025" y="4397375"/>
          <p14:tracePt t="56367" x="2255838" y="4397375"/>
          <p14:tracePt t="56374" x="2270125" y="4397375"/>
          <p14:tracePt t="56382" x="2316163" y="4397375"/>
          <p14:tracePt t="56390" x="2339975" y="4397375"/>
          <p14:tracePt t="56398" x="2370138" y="4397375"/>
          <p14:tracePt t="56406" x="2408238" y="4397375"/>
          <p14:tracePt t="56413" x="2422525" y="4397375"/>
          <p14:tracePt t="56422" x="2460625" y="4397375"/>
          <p14:tracePt t="56429" x="2492375" y="4397375"/>
          <p14:tracePt t="56437" x="2506663" y="4411663"/>
          <p14:tracePt t="56446" x="2530475" y="4411663"/>
          <p14:tracePt t="56453" x="2544763" y="4411663"/>
          <p14:tracePt t="56462" x="2560638" y="4411663"/>
          <p14:tracePt t="56469" x="2582863" y="4411663"/>
          <p14:tracePt t="56485" x="2598738" y="4419600"/>
          <p14:tracePt t="56493" x="2628900" y="4419600"/>
          <p14:tracePt t="56501" x="2636838" y="4419600"/>
          <p14:tracePt t="56508" x="2651125" y="4435475"/>
          <p14:tracePt t="56516" x="2667000" y="4435475"/>
          <p14:tracePt t="56524" x="2697163" y="4435475"/>
          <p14:tracePt t="56532" x="2705100" y="4449763"/>
          <p14:tracePt t="56540" x="2735263" y="4449763"/>
          <p14:tracePt t="56548" x="2751138" y="4449763"/>
          <p14:tracePt t="56556" x="2765425" y="4449763"/>
          <p14:tracePt t="56564" x="2789238" y="4465638"/>
          <p14:tracePt t="56571" x="2803525" y="4465638"/>
          <p14:tracePt t="56579" x="2819400" y="4465638"/>
          <p14:tracePt t="56596" x="2827338" y="4465638"/>
          <p14:tracePt t="56603" x="2841625" y="4465638"/>
          <p14:tracePt t="56612" x="2857500" y="4465638"/>
          <p14:tracePt t="56627" x="2873375" y="4465638"/>
          <p14:tracePt t="56643" x="2887663" y="4465638"/>
          <p14:tracePt t="56659" x="2895600" y="4465638"/>
          <p14:tracePt t="56682" x="2911475" y="4465638"/>
          <p14:tracePt t="56690" x="2925763" y="4465638"/>
          <p14:tracePt t="56714" x="2941638" y="4465638"/>
          <p14:tracePt t="56730" x="2955925" y="4465638"/>
          <p14:tracePt t="56747" x="2963863" y="4465638"/>
          <p14:tracePt t="56753" x="2979738" y="4465638"/>
          <p14:tracePt t="56762" x="2994025" y="4465638"/>
          <p14:tracePt t="56769" x="3009900" y="4465638"/>
          <p14:tracePt t="56777" x="3032125" y="4465638"/>
          <p14:tracePt t="56785" x="3078163" y="4465638"/>
          <p14:tracePt t="56793" x="3101975" y="4465638"/>
          <p14:tracePt t="56801" x="3116263" y="4465638"/>
          <p14:tracePt t="56808" x="3170238" y="4465638"/>
          <p14:tracePt t="56816" x="3200400" y="4465638"/>
          <p14:tracePt t="56825" x="3254375" y="4465638"/>
          <p14:tracePt t="56832" x="3292475" y="4465638"/>
          <p14:tracePt t="56840" x="3336925" y="4465638"/>
          <p14:tracePt t="56848" x="3390900" y="4449763"/>
          <p14:tracePt t="56856" x="3429000" y="4449763"/>
          <p14:tracePt t="56864" x="3497263" y="4435475"/>
          <p14:tracePt t="56872" x="3535363" y="4435475"/>
          <p14:tracePt t="56880" x="3603625" y="4419600"/>
          <p14:tracePt t="56887" x="3673475" y="4419600"/>
          <p14:tracePt t="56896" x="3741738" y="4411663"/>
          <p14:tracePt t="56903" x="3794125" y="4411663"/>
          <p14:tracePt t="56913" x="3863975" y="4397375"/>
          <p14:tracePt t="56919" x="3932238" y="4397375"/>
          <p14:tracePt t="56929" x="3984625" y="4397375"/>
          <p14:tracePt t="56935" x="4016375" y="4397375"/>
          <p14:tracePt t="56946" x="4098925" y="4397375"/>
          <p14:tracePt t="56950" x="4106863" y="4397375"/>
          <p14:tracePt t="56963" x="4152900" y="4397375"/>
          <p14:tracePt t="56966" x="4221163" y="4397375"/>
          <p14:tracePt t="56979" x="4259263" y="4397375"/>
          <p14:tracePt t="56982" x="4297363" y="4397375"/>
          <p14:tracePt t="56997" x="4343400" y="4397375"/>
          <p14:tracePt t="57000" x="4397375" y="4397375"/>
          <p14:tracePt t="57013" x="4435475" y="4397375"/>
          <p14:tracePt t="57016" x="4479925" y="4397375"/>
          <p14:tracePt t="57030" x="4503738" y="4397375"/>
          <p14:tracePt t="57030" x="4541838" y="4397375"/>
          <p14:tracePt t="57038" x="4587875" y="4397375"/>
          <p14:tracePt t="57047" x="4610100" y="4397375"/>
          <p14:tracePt t="57053" x="4656138" y="4397375"/>
          <p14:tracePt t="57063" x="4678363" y="4397375"/>
          <p14:tracePt t="57069" x="4708525" y="4397375"/>
          <p14:tracePt t="57080" x="4732338" y="4397375"/>
          <p14:tracePt t="57085" x="4762500" y="4397375"/>
          <p14:tracePt t="57097" x="4792663" y="4397375"/>
          <p14:tracePt t="57108" x="4816475" y="4397375"/>
          <p14:tracePt t="57124" x="4830763" y="4397375"/>
          <p14:tracePt t="57132" x="4846638" y="4397375"/>
          <p14:tracePt t="57377" x="4860925" y="4397375"/>
          <p14:tracePt t="57385" x="4884738" y="4397375"/>
          <p14:tracePt t="57393" x="4922838" y="4397375"/>
          <p14:tracePt t="57401" x="4953000" y="4411663"/>
          <p14:tracePt t="57408" x="4991100" y="4411663"/>
          <p14:tracePt t="57416" x="5051425" y="4419600"/>
          <p14:tracePt t="57424" x="5181600" y="4435475"/>
          <p14:tracePt t="57432" x="5241925" y="4449763"/>
          <p14:tracePt t="57440" x="5402263" y="4465638"/>
          <p14:tracePt t="57448" x="5456238" y="4479925"/>
          <p14:tracePt t="57456" x="5562600" y="4487863"/>
          <p14:tracePt t="57464" x="5676900" y="4503738"/>
          <p14:tracePt t="57472" x="5753100" y="4518025"/>
          <p14:tracePt t="57480" x="5783263" y="4518025"/>
          <p14:tracePt t="57487" x="5837238" y="4533900"/>
          <p14:tracePt t="57496" x="5875338" y="4533900"/>
          <p14:tracePt t="57503" x="5921375" y="4533900"/>
          <p14:tracePt t="57512" x="5943600" y="4541838"/>
          <p14:tracePt t="57519" x="5959475" y="4541838"/>
          <p14:tracePt t="57527" x="5973763" y="4541838"/>
          <p14:tracePt t="57535" x="5973763" y="4556125"/>
          <p14:tracePt t="57559" x="5989638" y="4556125"/>
          <p14:tracePt t="57811" x="5973763" y="4556125"/>
          <p14:tracePt t="57835" x="5959475" y="4556125"/>
          <p14:tracePt t="57843" x="5943600" y="4556125"/>
          <p14:tracePt t="57851" x="5935663" y="4556125"/>
          <p14:tracePt t="57859" x="5921375" y="4556125"/>
          <p14:tracePt t="57866" x="5905500" y="4556125"/>
          <p14:tracePt t="57874" x="5875338" y="4572000"/>
          <p14:tracePt t="57882" x="5851525" y="4587875"/>
          <p14:tracePt t="57890" x="5821363" y="4602163"/>
          <p14:tracePt t="57898" x="5799138" y="4610100"/>
          <p14:tracePt t="57906" x="5753100" y="4640263"/>
          <p14:tracePt t="57914" x="5715000" y="4656138"/>
          <p14:tracePt t="57922" x="5661025" y="4678363"/>
          <p14:tracePt t="57930" x="5608638" y="4708525"/>
          <p14:tracePt t="57937" x="5562600" y="4732338"/>
          <p14:tracePt t="57946" x="5508625" y="4762500"/>
          <p14:tracePt t="57953" x="5470525" y="4778375"/>
          <p14:tracePt t="57962" x="5418138" y="4800600"/>
          <p14:tracePt t="57969" x="5372100" y="4830763"/>
          <p14:tracePt t="57977" x="5334000" y="4846638"/>
          <p14:tracePt t="57985" x="5280025" y="4868863"/>
          <p14:tracePt t="57996" x="5241925" y="4884738"/>
          <p14:tracePt t="58001" x="5173663" y="4899025"/>
          <p14:tracePt t="58009" x="5113338" y="4914900"/>
          <p14:tracePt t="58016" x="5059363" y="4937125"/>
          <p14:tracePt t="58025" x="4991100" y="4953000"/>
          <p14:tracePt t="58032" x="4922838" y="4983163"/>
          <p14:tracePt t="58040" x="4868863" y="4991100"/>
          <p14:tracePt t="58048" x="4800600" y="5021263"/>
          <p14:tracePt t="58056" x="4724400" y="5051425"/>
          <p14:tracePt t="58064" x="4656138" y="5059363"/>
          <p14:tracePt t="58072" x="4572000" y="5089525"/>
          <p14:tracePt t="58080" x="4487863" y="5113338"/>
          <p14:tracePt t="58088" x="4419600" y="5127625"/>
          <p14:tracePt t="58096" x="4343400" y="5143500"/>
          <p14:tracePt t="58103" x="4259263" y="5159375"/>
          <p14:tracePt t="58113" x="4175125" y="5173663"/>
          <p14:tracePt t="58119" x="4098925" y="5181600"/>
          <p14:tracePt t="58129" x="4016375" y="5197475"/>
          <p14:tracePt t="58135" x="3932238" y="5211763"/>
          <p14:tracePt t="58146" x="3848100" y="5227638"/>
          <p14:tracePt t="58151" x="3779838" y="5241925"/>
          <p14:tracePt t="58162" x="3703638" y="5249863"/>
          <p14:tracePt t="58167" x="3635375" y="5249863"/>
          <p14:tracePt t="58180" x="3565525" y="5265738"/>
          <p14:tracePt t="58183" x="3513138" y="5265738"/>
          <p14:tracePt t="58196" x="3459163" y="5280025"/>
          <p14:tracePt t="58200" x="3398838" y="5280025"/>
          <p14:tracePt t="58212" x="3375025" y="5280025"/>
          <p14:tracePt t="58215" x="3336925" y="5280025"/>
          <p14:tracePt t="58229" x="3292475" y="5280025"/>
          <p14:tracePt t="58232" x="3254375" y="5280025"/>
          <p14:tracePt t="58247" x="3200400" y="5280025"/>
          <p14:tracePt t="58253" x="3170238" y="5280025"/>
          <p14:tracePt t="58263" x="3154363" y="5280025"/>
          <p14:tracePt t="58269" x="3146425" y="5280025"/>
          <p14:tracePt t="58279" x="3132138" y="5280025"/>
          <p14:tracePt t="58562" x="3116263" y="5280025"/>
          <p14:tracePt t="58570" x="3086100" y="5280025"/>
          <p14:tracePt t="58577" x="3032125" y="5280025"/>
          <p14:tracePt t="58585" x="2994025" y="5280025"/>
          <p14:tracePt t="58596" x="2925763" y="5280025"/>
          <p14:tracePt t="58601" x="2857500" y="5280025"/>
          <p14:tracePt t="58610" x="2773363" y="5280025"/>
          <p14:tracePt t="58618" x="2705100" y="5265738"/>
          <p14:tracePt t="58625" x="2636838" y="5265738"/>
          <p14:tracePt t="58632" x="2582863" y="5249863"/>
          <p14:tracePt t="58640" x="2560638" y="5249863"/>
          <p14:tracePt t="58648" x="2514600" y="5249863"/>
          <p14:tracePt t="58656" x="2476500" y="5249863"/>
          <p14:tracePt t="58664" x="2438400" y="5241925"/>
          <p14:tracePt t="58672" x="2392363" y="5241925"/>
          <p14:tracePt t="58680" x="2370138" y="5241925"/>
          <p14:tracePt t="58688" x="2324100" y="5241925"/>
          <p14:tracePt t="58696" x="2316163" y="5241925"/>
          <p14:tracePt t="58703" x="2286000" y="5241925"/>
          <p14:tracePt t="58714" x="2255838" y="5241925"/>
          <p14:tracePt t="58719" x="2247900" y="5241925"/>
          <p14:tracePt t="58729" x="2217738" y="5241925"/>
          <p14:tracePt t="58735" x="2201863" y="5241925"/>
          <p14:tracePt t="58746" x="2179638" y="5241925"/>
          <p14:tracePt t="58751" x="2163763" y="5241925"/>
          <p14:tracePt t="58762" x="2149475" y="5241925"/>
          <p14:tracePt t="58767" x="2133600" y="5241925"/>
          <p14:tracePt t="58779" x="2125663" y="5241925"/>
          <p14:tracePt t="58782" x="2111375" y="5241925"/>
          <p14:tracePt t="58796" x="2095500" y="5241925"/>
          <p14:tracePt t="58799" x="2079625" y="5241925"/>
          <p14:tracePt t="58813" x="2065338" y="5241925"/>
          <p14:tracePt t="58816" x="2057400" y="5241925"/>
          <p14:tracePt t="58829" x="2041525" y="5241925"/>
          <p14:tracePt t="58830" x="2027238" y="5241925"/>
          <p14:tracePt t="58837" x="2011363" y="5241925"/>
          <p14:tracePt t="58853" x="2003425" y="5241925"/>
          <p14:tracePt t="58917" x="2011363" y="5241925"/>
          <p14:tracePt t="58925" x="2027238" y="5241925"/>
          <p14:tracePt t="58932" x="2041525" y="5241925"/>
          <p14:tracePt t="58940" x="2057400" y="5241925"/>
          <p14:tracePt t="58948" x="2079625" y="5241925"/>
          <p14:tracePt t="58956" x="2111375" y="5241925"/>
          <p14:tracePt t="58964" x="2149475" y="5241925"/>
          <p14:tracePt t="58972" x="2179638" y="5249863"/>
          <p14:tracePt t="58980" x="2217738" y="5249863"/>
          <p14:tracePt t="58988" x="2270125" y="5265738"/>
          <p14:tracePt t="58996" x="2324100" y="5265738"/>
          <p14:tracePt t="59003" x="2392363" y="5280025"/>
          <p14:tracePt t="59013" x="2446338" y="5280025"/>
          <p14:tracePt t="59019" x="2514600" y="5280025"/>
          <p14:tracePt t="59027" x="2582863" y="5280025"/>
          <p14:tracePt t="59035" x="2667000" y="5280025"/>
          <p14:tracePt t="59047" x="2735263" y="5295900"/>
          <p14:tracePt t="59052" x="2803525" y="5295900"/>
          <p14:tracePt t="59059" x="2857500" y="5295900"/>
          <p14:tracePt t="59066" x="2911475" y="5295900"/>
          <p14:tracePt t="59074" x="2963863" y="5295900"/>
          <p14:tracePt t="59082" x="3017838" y="5295900"/>
          <p14:tracePt t="59091" x="3063875" y="5295900"/>
          <p14:tracePt t="59098" x="3116263" y="5295900"/>
          <p14:tracePt t="59106" x="3154363" y="5295900"/>
          <p14:tracePt t="59114" x="3200400" y="5295900"/>
          <p14:tracePt t="59122" x="3254375" y="5295900"/>
          <p14:tracePt t="59130" x="3306763" y="5295900"/>
          <p14:tracePt t="59138" x="3344863" y="5295900"/>
          <p14:tracePt t="59146" x="3390900" y="5295900"/>
          <p14:tracePt t="59153" x="3413125" y="5295900"/>
          <p14:tracePt t="59163" x="3459163" y="5295900"/>
          <p14:tracePt t="59169" x="3497263" y="5295900"/>
          <p14:tracePt t="59179" x="3527425" y="5295900"/>
          <p14:tracePt t="59185" x="3551238" y="5295900"/>
          <p14:tracePt t="59196" x="3581400" y="5295900"/>
          <p14:tracePt t="59201" x="3635375" y="5295900"/>
          <p14:tracePt t="59213" x="3649663" y="5295900"/>
          <p14:tracePt t="59217" x="3687763" y="5295900"/>
          <p14:tracePt t="59229" x="3717925" y="5295900"/>
          <p14:tracePt t="59232" x="3756025" y="5295900"/>
          <p14:tracePt t="59246" x="3779838" y="5295900"/>
          <p14:tracePt t="59250" x="3810000" y="5295900"/>
          <p14:tracePt t="59263" x="3840163" y="5295900"/>
          <p14:tracePt t="59264" x="3863975" y="5295900"/>
          <p14:tracePt t="59272" x="3894138" y="5295900"/>
          <p14:tracePt t="59280" x="3908425" y="5295900"/>
          <p14:tracePt t="59288" x="3916363" y="5295900"/>
          <p14:tracePt t="59296" x="3932238" y="5295900"/>
          <p14:tracePt t="59312" x="3946525" y="5295900"/>
          <p14:tracePt t="59319" x="3962400" y="5295900"/>
          <p14:tracePt t="59335" x="3970338" y="5295900"/>
          <p14:tracePt t="59351" x="3984625" y="5295900"/>
          <p14:tracePt t="59366" x="4000500" y="5295900"/>
          <p14:tracePt t="59375" x="4016375" y="5295900"/>
          <p14:tracePt t="59382" x="4016375" y="5280025"/>
          <p14:tracePt t="59390" x="4030663" y="5280025"/>
          <p14:tracePt t="59406" x="4038600" y="5280025"/>
          <p14:tracePt t="59438" x="4054475" y="5280025"/>
          <p14:tracePt t="59477" x="4068763" y="5280025"/>
          <p14:tracePt t="59524" x="4084638" y="5280025"/>
          <p14:tracePt t="65094" x="4084638" y="5265738"/>
          <p14:tracePt t="65101" x="4084638" y="5227638"/>
          <p14:tracePt t="65113" x="4084638" y="5173663"/>
          <p14:tracePt t="65117" x="4084638" y="5105400"/>
          <p14:tracePt t="65125" x="4068763" y="5037138"/>
          <p14:tracePt t="65133" x="4068763" y="4937125"/>
          <p14:tracePt t="65141" x="4054475" y="4778375"/>
          <p14:tracePt t="65148" x="4054475" y="4640263"/>
          <p14:tracePt t="65157" x="4054475" y="4587875"/>
          <p14:tracePt t="65164" x="4054475" y="4465638"/>
          <p14:tracePt t="65172" x="4038600" y="4365625"/>
          <p14:tracePt t="65180" x="4038600" y="4327525"/>
          <p14:tracePt t="65188" x="4038600" y="4259263"/>
          <p14:tracePt t="65196" x="4038600" y="4152900"/>
          <p14:tracePt t="65203" x="4038600" y="4122738"/>
          <p14:tracePt t="65213" x="4038600" y="4068763"/>
          <p14:tracePt t="65219" x="4038600" y="4030663"/>
          <p14:tracePt t="65229" x="4038600" y="3970338"/>
          <p14:tracePt t="65235" x="4038600" y="3916363"/>
          <p14:tracePt t="65246" x="4030663" y="3878263"/>
          <p14:tracePt t="65251" x="4030663" y="3840163"/>
          <p14:tracePt t="65262" x="4030663" y="3779838"/>
          <p14:tracePt t="65267" x="4016375" y="3725863"/>
          <p14:tracePt t="65279" x="4016375" y="3649663"/>
          <p14:tracePt t="65283" x="4000500" y="3581400"/>
          <p14:tracePt t="65296" x="4000500" y="3513138"/>
          <p14:tracePt t="65299" x="3984625" y="3482975"/>
          <p14:tracePt t="65313" x="3984625" y="3429000"/>
          <p14:tracePt t="65316" x="3970338" y="3375025"/>
          <p14:tracePt t="65329" x="3970338" y="3336925"/>
          <p14:tracePt t="65331" x="3970338" y="3306763"/>
          <p14:tracePt t="65348" x="3962400" y="3268663"/>
          <p14:tracePt t="65349" x="3962400" y="3254375"/>
          <p14:tracePt t="65354" x="3962400" y="3238500"/>
          <p14:tracePt t="65363" x="3946525" y="3222625"/>
          <p14:tracePt t="65369" x="3946525" y="3208338"/>
          <p14:tracePt t="65393" x="3946525" y="3200400"/>
          <p14:tracePt t="65409" x="3932238" y="3200400"/>
          <p14:tracePt t="65416" x="3932238" y="3184525"/>
          <p14:tracePt t="65424" x="3932238" y="3170238"/>
          <p14:tracePt t="65440" x="3932238" y="3154363"/>
          <p14:tracePt t="65449" x="3932238" y="3146425"/>
          <p14:tracePt t="65456" x="3932238" y="3132138"/>
          <p14:tracePt t="65464" x="3916363" y="3116263"/>
          <p14:tracePt t="65472" x="3916363" y="3101975"/>
          <p14:tracePt t="65479" x="3916363" y="3086100"/>
          <p14:tracePt t="65488" x="3908425" y="3078163"/>
          <p14:tracePt t="65496" x="3908425" y="3063875"/>
          <p14:tracePt t="65504" x="3894138" y="3048000"/>
          <p14:tracePt t="65512" x="3894138" y="3032125"/>
          <p14:tracePt t="65519" x="3878263" y="3017838"/>
          <p14:tracePt t="65529" x="3878263" y="3009900"/>
          <p14:tracePt t="65535" x="3863975" y="2994025"/>
          <p14:tracePt t="65543" x="3863975" y="2963863"/>
          <p14:tracePt t="65551" x="3863975" y="2955925"/>
          <p14:tracePt t="65559" x="3848100" y="2941638"/>
          <p14:tracePt t="65567" x="3848100" y="2925763"/>
          <p14:tracePt t="65574" x="3848100" y="2911475"/>
          <p14:tracePt t="65582" x="3840163" y="2895600"/>
          <p14:tracePt t="65590" x="3840163" y="2887663"/>
          <p14:tracePt t="65606" x="3840163" y="2873375"/>
          <p14:tracePt t="65614" x="3825875" y="2873375"/>
          <p14:tracePt t="65622" x="3825875" y="2857500"/>
          <p14:tracePt t="65630" x="3810000" y="2857500"/>
          <p14:tracePt t="65654" x="3794125" y="2857500"/>
          <p14:tracePt t="65677" x="3779838" y="2857500"/>
          <p14:tracePt t="65709" x="3771900" y="2857500"/>
          <p14:tracePt t="65717" x="3771900" y="2841625"/>
          <p14:tracePt t="65732" x="3756025" y="2841625"/>
          <p14:tracePt t="65748" x="3756025" y="2827338"/>
          <p14:tracePt t="65756" x="3741738" y="2827338"/>
          <p14:tracePt t="65764" x="3741738" y="2819400"/>
          <p14:tracePt t="65780" x="3725863" y="2819400"/>
          <p14:tracePt t="65788" x="3717925" y="2803525"/>
          <p14:tracePt t="65796" x="3703638" y="2789238"/>
          <p14:tracePt t="65804" x="3687763" y="2789238"/>
          <p14:tracePt t="65813" x="3673475" y="2773363"/>
          <p14:tracePt t="65820" x="3657600" y="2765425"/>
          <p14:tracePt t="65829" x="3649663" y="2765425"/>
          <p14:tracePt t="65835" x="3635375" y="2751138"/>
          <p14:tracePt t="65843" x="3619500" y="2751138"/>
          <p14:tracePt t="65851" x="3603625" y="2751138"/>
          <p14:tracePt t="65859" x="3603625" y="2735263"/>
          <p14:tracePt t="65867" x="3589338" y="2735263"/>
          <p14:tracePt t="65882" x="3581400" y="2720975"/>
          <p14:tracePt t="65899" x="3565525" y="2720975"/>
          <p14:tracePt t="65906" x="3551238" y="2720975"/>
          <p14:tracePt t="65922" x="3535363" y="2720975"/>
          <p14:tracePt t="65930" x="3535363" y="2705100"/>
          <p14:tracePt t="65938" x="3527425" y="2705100"/>
          <p14:tracePt t="65954" x="3513138" y="2697163"/>
          <p14:tracePt t="65963" x="3497263" y="2697163"/>
          <p14:tracePt t="65977" x="3482975" y="2697163"/>
          <p14:tracePt t="66001" x="3467100" y="2682875"/>
          <p14:tracePt t="68881" x="3459163" y="2682875"/>
          <p14:tracePt t="68889" x="3429000" y="2682875"/>
          <p14:tracePt t="68898" x="3413125" y="2682875"/>
          <p14:tracePt t="68906" x="3390900" y="2682875"/>
          <p14:tracePt t="68913" x="3375025" y="2682875"/>
          <p14:tracePt t="68921" x="3344863" y="2682875"/>
          <p14:tracePt t="68936" x="3336925" y="2682875"/>
          <p14:tracePt t="68945" x="3322638" y="2682875"/>
          <p14:tracePt t="68953" x="3306763" y="2682875"/>
          <p14:tracePt t="68960" x="3292475" y="2682875"/>
          <p14:tracePt t="68968" x="3276600" y="2682875"/>
          <p14:tracePt t="68979" x="3268663" y="2682875"/>
          <p14:tracePt t="68984" x="3254375" y="2682875"/>
          <p14:tracePt t="68999" x="3238500" y="2682875"/>
          <p14:tracePt t="69008" x="3222625" y="2682875"/>
          <p14:tracePt t="69015" x="3208338" y="2682875"/>
          <p14:tracePt t="69031" x="3200400" y="2682875"/>
          <p14:tracePt t="69047" x="3184525" y="2682875"/>
          <p14:tracePt t="69062" x="3170238" y="2682875"/>
          <p14:tracePt t="69086" x="3154363" y="2682875"/>
          <p14:tracePt t="69165" x="3170238" y="2682875"/>
          <p14:tracePt t="69197" x="3184525" y="2682875"/>
          <p14:tracePt t="69213" x="3200400" y="2682875"/>
          <p14:tracePt t="69229" x="3208338" y="2682875"/>
          <p14:tracePt t="69236" x="3222625" y="2682875"/>
          <p14:tracePt t="69245" x="3254375" y="2682875"/>
          <p14:tracePt t="69252" x="3268663" y="2682875"/>
          <p14:tracePt t="69260" x="3292475" y="2697163"/>
          <p14:tracePt t="69268" x="3336925" y="2697163"/>
          <p14:tracePt t="69276" x="3375025" y="2697163"/>
          <p14:tracePt t="69284" x="3413125" y="2697163"/>
          <p14:tracePt t="69292" x="3459163" y="2697163"/>
          <p14:tracePt t="69299" x="3513138" y="2697163"/>
          <p14:tracePt t="69307" x="3551238" y="2697163"/>
          <p14:tracePt t="69315" x="3603625" y="2697163"/>
          <p14:tracePt t="69323" x="3649663" y="2697163"/>
          <p14:tracePt t="69331" x="3703638" y="2697163"/>
          <p14:tracePt t="69339" x="3741738" y="2697163"/>
          <p14:tracePt t="69347" x="3771900" y="2697163"/>
          <p14:tracePt t="69355" x="3810000" y="2697163"/>
          <p14:tracePt t="69363" x="3848100" y="2697163"/>
          <p14:tracePt t="69371" x="3878263" y="2697163"/>
          <p14:tracePt t="69380" x="3908425" y="2697163"/>
          <p14:tracePt t="69386" x="3932238" y="2697163"/>
          <p14:tracePt t="69395" x="3962400" y="2697163"/>
          <p14:tracePt t="69402" x="3970338" y="2697163"/>
          <p14:tracePt t="69413" x="4000500" y="2697163"/>
          <p14:tracePt t="69418" x="4016375" y="2697163"/>
          <p14:tracePt t="69429" x="4030663" y="2697163"/>
          <p14:tracePt t="69442" x="4038600" y="2697163"/>
          <p14:tracePt t="69457" x="4054475" y="2697163"/>
          <p14:tracePt t="69481" x="4068763" y="2697163"/>
          <p14:tracePt t="69537" x="4084638" y="2697163"/>
          <p14:tracePt t="69600" x="4098925" y="2697163"/>
          <p14:tracePt t="69915" x="4122738" y="2697163"/>
          <p14:tracePt t="69923" x="4160838" y="2697163"/>
          <p14:tracePt t="69932" x="4221163" y="2697163"/>
          <p14:tracePt t="69940" x="4259263" y="2697163"/>
          <p14:tracePt t="69947" x="4327525" y="2697163"/>
          <p14:tracePt t="69955" x="4381500" y="2697163"/>
          <p14:tracePt t="69963" x="4435475" y="2697163"/>
          <p14:tracePt t="69971" x="4518025" y="2697163"/>
          <p14:tracePt t="69979" x="4572000" y="2697163"/>
          <p14:tracePt t="69988" x="4640263" y="2697163"/>
          <p14:tracePt t="69996" x="4694238" y="2697163"/>
          <p14:tracePt t="70002" x="4746625" y="2697163"/>
          <p14:tracePt t="70010" x="4778375" y="2682875"/>
          <p14:tracePt t="70018" x="4860925" y="2682875"/>
          <p14:tracePt t="70026" x="4868863" y="2682875"/>
          <p14:tracePt t="70034" x="4899025" y="2682875"/>
          <p14:tracePt t="70041" x="4937125" y="2667000"/>
          <p14:tracePt t="70050" x="4968875" y="2667000"/>
          <p14:tracePt t="70057" x="5006975" y="2667000"/>
          <p14:tracePt t="70065" x="5021263" y="2651125"/>
          <p14:tracePt t="70073" x="5051425" y="2651125"/>
          <p14:tracePt t="70081" x="5059363" y="2651125"/>
          <p14:tracePt t="70089" x="5075238" y="2651125"/>
          <p14:tracePt t="70097" x="5089525" y="2651125"/>
          <p14:tracePt t="70105" x="5105400" y="2651125"/>
          <p14:tracePt t="70113" x="5113338" y="2651125"/>
          <p14:tracePt t="70136" x="5127625" y="2651125"/>
          <p14:tracePt t="70231" x="5143500" y="2651125"/>
          <p14:tracePt t="70366" x="5127625" y="2651125"/>
          <p14:tracePt t="70382" x="5113338" y="2651125"/>
          <p14:tracePt t="70389" x="5105400" y="2651125"/>
          <p14:tracePt t="70397" x="5089525" y="2651125"/>
          <p14:tracePt t="70405" x="5075238" y="2651125"/>
          <p14:tracePt t="70413" x="5059363" y="2651125"/>
          <p14:tracePt t="70421" x="5037138" y="2636838"/>
          <p14:tracePt t="70429" x="5006975" y="2636838"/>
          <p14:tracePt t="70436" x="4991100" y="2636838"/>
          <p14:tracePt t="70446" x="4968875" y="2636838"/>
          <p14:tracePt t="70453" x="4953000" y="2636838"/>
          <p14:tracePt t="70460" x="4922838" y="2636838"/>
          <p14:tracePt t="70468" x="4914900" y="2636838"/>
          <p14:tracePt t="70476" x="4899025" y="2636838"/>
          <p14:tracePt t="70484" x="4884738" y="2636838"/>
          <p14:tracePt t="70492" x="4868863" y="2636838"/>
          <p14:tracePt t="70500" x="4860925" y="2636838"/>
          <p14:tracePt t="70508" x="4846638" y="2636838"/>
          <p14:tracePt t="70515" x="4830763" y="2636838"/>
          <p14:tracePt t="70531" x="4816475" y="2636838"/>
          <p14:tracePt t="70547" x="4800600" y="2636838"/>
          <p14:tracePt t="70579" x="4792663" y="2636838"/>
          <p14:tracePt t="70618" x="4778375" y="2636838"/>
          <p14:tracePt t="70658" x="4762500" y="2636838"/>
          <p14:tracePt t="70690" x="4746625" y="2636838"/>
          <p14:tracePt t="70705" x="4732338" y="2636838"/>
          <p14:tracePt t="70729" x="4724400" y="2636838"/>
          <p14:tracePt t="70753" x="4708525" y="2628900"/>
          <p14:tracePt t="70768" x="4694238" y="2628900"/>
          <p14:tracePt t="70784" x="4678363" y="2628900"/>
          <p14:tracePt t="70800" x="4670425" y="2628900"/>
          <p14:tracePt t="70831" x="4656138" y="2628900"/>
          <p14:tracePt t="72853" x="4670425" y="2628900"/>
          <p14:tracePt t="72862" x="4694238" y="2628900"/>
          <p14:tracePt t="72869" x="4708525" y="2628900"/>
          <p14:tracePt t="72877" x="4724400" y="2628900"/>
          <p14:tracePt t="72884" x="4746625" y="2628900"/>
          <p14:tracePt t="72896" x="4762500" y="2628900"/>
          <p14:tracePt t="72901" x="4792663" y="2628900"/>
          <p14:tracePt t="72908" x="4800600" y="2628900"/>
          <p14:tracePt t="72916" x="4830763" y="2628900"/>
          <p14:tracePt t="72923" x="4860925" y="2628900"/>
          <p14:tracePt t="72931" x="4868863" y="2628900"/>
          <p14:tracePt t="72939" x="4899025" y="2628900"/>
          <p14:tracePt t="72947" x="4922838" y="2628900"/>
          <p14:tracePt t="72955" x="4937125" y="2628900"/>
          <p14:tracePt t="72963" x="4968875" y="2636838"/>
          <p14:tracePt t="72971" x="4991100" y="2636838"/>
          <p14:tracePt t="72979" x="5006975" y="2636838"/>
          <p14:tracePt t="72987" x="5021263" y="2636838"/>
          <p14:tracePt t="72996" x="5051425" y="2636838"/>
          <p14:tracePt t="73003" x="5059363" y="2636838"/>
          <p14:tracePt t="73012" x="5075238" y="2636838"/>
          <p14:tracePt t="73018" x="5089525" y="2636838"/>
          <p14:tracePt t="73029" x="5105400" y="2636838"/>
          <p14:tracePt t="73050" x="5113338" y="2636838"/>
          <p14:tracePt t="73073" x="5127625" y="2636838"/>
          <p14:tracePt t="73081" x="5127625" y="2651125"/>
          <p14:tracePt t="73105" x="5143500" y="2651125"/>
          <p14:tracePt t="73145" x="5159375" y="2651125"/>
          <p14:tracePt t="73160" x="5173663" y="2651125"/>
          <p14:tracePt t="73180" x="5181600" y="2651125"/>
          <p14:tracePt t="73185" x="5197475" y="2651125"/>
          <p14:tracePt t="73193" x="5211763" y="2651125"/>
          <p14:tracePt t="73200" x="5227638" y="2651125"/>
          <p14:tracePt t="73208" x="5241925" y="2651125"/>
          <p14:tracePt t="73216" x="5249863" y="2667000"/>
          <p14:tracePt t="73224" x="5280025" y="2667000"/>
          <p14:tracePt t="73232" x="5303838" y="2667000"/>
          <p14:tracePt t="73239" x="5318125" y="2667000"/>
          <p14:tracePt t="73247" x="5334000" y="2682875"/>
          <p14:tracePt t="73255" x="5364163" y="2682875"/>
          <p14:tracePt t="73263" x="5372100" y="2682875"/>
          <p14:tracePt t="73271" x="5387975" y="2697163"/>
          <p14:tracePt t="73279" x="5402263" y="2697163"/>
          <p14:tracePt t="73287" x="5418138" y="2697163"/>
          <p14:tracePt t="73296" x="5432425" y="2697163"/>
          <p14:tracePt t="73303" x="5440363" y="2697163"/>
          <p14:tracePt t="73313" x="5440363" y="2705100"/>
          <p14:tracePt t="73318" x="5456238" y="2705100"/>
          <p14:tracePt t="73329" x="5470525" y="2705100"/>
          <p14:tracePt t="73350" x="5486400" y="2705100"/>
          <p14:tracePt t="73373" x="5494338" y="2705100"/>
          <p14:tracePt t="73405" x="5508625" y="2705100"/>
          <p14:tracePt t="73437" x="5524500" y="2705100"/>
          <p14:tracePt t="73453" x="5540375" y="2705100"/>
          <p14:tracePt t="73468" x="5554663" y="2705100"/>
          <p14:tracePt t="73478" x="5562600" y="2705100"/>
          <p14:tracePt t="73484" x="5578475" y="2705100"/>
          <p14:tracePt t="73492" x="5592763" y="2705100"/>
          <p14:tracePt t="73500" x="5608638" y="2705100"/>
          <p14:tracePt t="73508" x="5622925" y="2705100"/>
          <p14:tracePt t="73516" x="5646738" y="2705100"/>
          <p14:tracePt t="73524" x="5661025" y="2705100"/>
          <p14:tracePt t="73531" x="5684838" y="2705100"/>
          <p14:tracePt t="73540" x="5715000" y="2705100"/>
          <p14:tracePt t="73547" x="5745163" y="2705100"/>
          <p14:tracePt t="73555" x="5753100" y="2705100"/>
          <p14:tracePt t="73563" x="5783263" y="2705100"/>
          <p14:tracePt t="73571" x="5813425" y="2705100"/>
          <p14:tracePt t="73580" x="5821363" y="2705100"/>
          <p14:tracePt t="73587" x="5851525" y="2705100"/>
          <p14:tracePt t="73596" x="5867400" y="2705100"/>
          <p14:tracePt t="73602" x="5889625" y="2705100"/>
          <p14:tracePt t="73613" x="5905500" y="2705100"/>
          <p14:tracePt t="73619" x="5921375" y="2705100"/>
          <p14:tracePt t="73629" x="5943600" y="2705100"/>
          <p14:tracePt t="73634" x="5959475" y="2705100"/>
          <p14:tracePt t="73646" x="5973763" y="2705100"/>
          <p14:tracePt t="73650" x="5973763" y="2697163"/>
          <p14:tracePt t="73662" x="5989638" y="2697163"/>
          <p14:tracePt t="73666" x="6003925" y="2697163"/>
          <p14:tracePt t="73679" x="6011863" y="2697163"/>
          <p14:tracePt t="73682" x="6027738" y="2697163"/>
          <p14:tracePt t="73695" x="6042025" y="2697163"/>
          <p14:tracePt t="73698" x="6057900" y="2682875"/>
          <p14:tracePt t="73713" x="6065838" y="2682875"/>
          <p14:tracePt t="73714" x="6080125" y="2682875"/>
          <p14:tracePt t="73729" x="6096000" y="2682875"/>
          <p14:tracePt t="73737" x="6111875" y="2682875"/>
          <p14:tracePt t="73752" x="6126163" y="2682875"/>
          <p14:tracePt t="73760" x="6126163" y="2667000"/>
          <p14:tracePt t="73768" x="6134100" y="2667000"/>
          <p14:tracePt t="73784" x="6149975" y="2667000"/>
          <p14:tracePt t="73816" x="6164263" y="2667000"/>
        </p14:tracePtLst>
      </p14:laserTraceLst>
    </p:ext>
  </p:extLs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22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133"/>
    </mc:Choice>
    <mc:Fallback xmlns="">
      <p:transition spd="slow" advTm="23133"/>
    </mc:Fallback>
  </mc:AlternateContent>
  <p:extLst>
    <p:ext uri="{3A86A75C-4F4B-4683-9AE1-C65F6400EC91}">
      <p14:laserTraceLst xmlns:p14="http://schemas.microsoft.com/office/powerpoint/2010/main">
        <p14:tracePtLst>
          <p14:tracePt t="5325" x="6164263" y="2682875"/>
          <p14:tracePt t="5356" x="6164263" y="2697163"/>
          <p14:tracePt t="5372" x="6149975" y="2697163"/>
          <p14:tracePt t="5380" x="6149975" y="2705100"/>
          <p14:tracePt t="5396" x="6149975" y="2720975"/>
          <p14:tracePt t="5412" x="6149975" y="2735263"/>
          <p14:tracePt t="5419" x="6134100" y="2751138"/>
          <p14:tracePt t="5443" x="6134100" y="2765425"/>
          <p14:tracePt t="5451" x="6134100" y="2773363"/>
          <p14:tracePt t="5468" x="6126163" y="2789238"/>
          <p14:tracePt t="5483" x="6126163" y="2803525"/>
          <p14:tracePt t="5499" x="6111875" y="2819400"/>
          <p14:tracePt t="5506" x="6111875" y="2827338"/>
          <p14:tracePt t="5522" x="6111875" y="2857500"/>
          <p14:tracePt t="5530" x="6096000" y="2873375"/>
          <p14:tracePt t="5538" x="6096000" y="2887663"/>
          <p14:tracePt t="5546" x="6096000" y="2911475"/>
          <p14:tracePt t="5554" x="6080125" y="2925763"/>
          <p14:tracePt t="5561" x="6080125" y="2955925"/>
          <p14:tracePt t="5570" x="6065838" y="2979738"/>
          <p14:tracePt t="5578" x="6065838" y="2994025"/>
          <p14:tracePt t="5585" x="6057900" y="3017838"/>
          <p14:tracePt t="5593" x="6042025" y="3048000"/>
          <p14:tracePt t="5602" x="6042025" y="3078163"/>
          <p14:tracePt t="5609" x="6027738" y="3101975"/>
          <p14:tracePt t="5618" x="6011863" y="3132138"/>
          <p14:tracePt t="5624" x="6011863" y="3146425"/>
          <p14:tracePt t="5633" x="6003925" y="3170238"/>
          <p14:tracePt t="5640" x="5989638" y="3200400"/>
          <p14:tracePt t="5651" x="5973763" y="3222625"/>
          <p14:tracePt t="5657" x="5959475" y="3254375"/>
          <p14:tracePt t="5664" x="5943600" y="3268663"/>
          <p14:tracePt t="5672" x="5943600" y="3292475"/>
          <p14:tracePt t="5680" x="5935663" y="3322638"/>
          <p14:tracePt t="5688" x="5921375" y="3344863"/>
          <p14:tracePt t="5696" x="5905500" y="3360738"/>
          <p14:tracePt t="5704" x="5875338" y="3398838"/>
          <p14:tracePt t="5712" x="5867400" y="3413125"/>
          <p14:tracePt t="5720" x="5837238" y="3459163"/>
          <p14:tracePt t="5728" x="5821363" y="3482975"/>
          <p14:tracePt t="5735" x="5799138" y="3513138"/>
          <p14:tracePt t="5743" x="5753100" y="3535363"/>
          <p14:tracePt t="5752" x="5745163" y="3565525"/>
          <p14:tracePt t="5759" x="5699125" y="3603625"/>
          <p14:tracePt t="5768" x="5676900" y="3635375"/>
          <p14:tracePt t="5775" x="5630863" y="3657600"/>
          <p14:tracePt t="5784" x="5592763" y="3687763"/>
          <p14:tracePt t="5790" x="5562600" y="3717925"/>
          <p14:tracePt t="5801" x="5524500" y="3741738"/>
          <p14:tracePt t="5807" x="5508625" y="3756025"/>
          <p14:tracePt t="5818" x="5440363" y="3810000"/>
          <p14:tracePt t="5822" x="5432425" y="3825875"/>
          <p14:tracePt t="5835" x="5387975" y="3848100"/>
          <p14:tracePt t="5838" x="5349875" y="3878263"/>
          <p14:tracePt t="5851" x="5318125" y="3916363"/>
          <p14:tracePt t="5854" x="5280025" y="3932238"/>
          <p14:tracePt t="5868" x="5249863" y="3962400"/>
          <p14:tracePt t="5872" x="5211763" y="3970338"/>
          <p14:tracePt t="5885" x="5173663" y="4000500"/>
          <p14:tracePt t="5886" x="5113338" y="4016375"/>
          <p14:tracePt t="5893" x="5075238" y="4038600"/>
          <p14:tracePt t="5902" x="5037138" y="4054475"/>
          <p14:tracePt t="5909" x="4991100" y="4068763"/>
          <p14:tracePt t="5918" x="4922838" y="4098925"/>
          <p14:tracePt t="5925" x="4868863" y="4106863"/>
          <p14:tracePt t="5935" x="4816475" y="4137025"/>
          <p14:tracePt t="5941" x="4746625" y="4152900"/>
          <p14:tracePt t="5951" x="4678363" y="4160838"/>
          <p14:tracePt t="5956" x="4610100" y="4175125"/>
          <p14:tracePt t="5968" x="4556125" y="4175125"/>
          <p14:tracePt t="5972" x="4503738" y="4191000"/>
          <p14:tracePt t="5986" x="4435475" y="4206875"/>
          <p14:tracePt t="5990" x="4381500" y="4221163"/>
          <p14:tracePt t="6002" x="4327525" y="4221163"/>
          <p14:tracePt t="6005" x="4289425" y="4221163"/>
          <p14:tracePt t="6019" x="4229100" y="4229100"/>
          <p14:tracePt t="6020" x="4206875" y="4229100"/>
          <p14:tracePt t="6028" x="4160838" y="4244975"/>
          <p14:tracePt t="6036" x="4137025" y="4244975"/>
          <p14:tracePt t="6043" x="4106863" y="4244975"/>
          <p14:tracePt t="6052" x="4084638" y="4244975"/>
          <p14:tracePt t="6059" x="4068763" y="4244975"/>
          <p14:tracePt t="6069" x="4054475" y="4259263"/>
          <p14:tracePt t="6502" x="4038600" y="4259263"/>
          <p14:tracePt t="6510" x="4030663" y="4259263"/>
          <p14:tracePt t="6519" x="4000500" y="4259263"/>
          <p14:tracePt t="6525" x="3970338" y="4259263"/>
          <p14:tracePt t="6533" x="3932238" y="4259263"/>
          <p14:tracePt t="6542" x="3916363" y="4275138"/>
          <p14:tracePt t="6549" x="3878263" y="4275138"/>
          <p14:tracePt t="6556" x="3848100" y="4289425"/>
          <p14:tracePt t="6564" x="3810000" y="4289425"/>
          <p14:tracePt t="6572" x="3779838" y="4297363"/>
          <p14:tracePt t="6580" x="3756025" y="4313238"/>
          <p14:tracePt t="6588" x="3725863" y="4327525"/>
          <p14:tracePt t="6596" x="3687763" y="4343400"/>
          <p14:tracePt t="6604" x="3673475" y="4343400"/>
          <p14:tracePt t="6612" x="3649663" y="4351338"/>
          <p14:tracePt t="6620" x="3619500" y="4365625"/>
          <p14:tracePt t="6628" x="3603625" y="4381500"/>
          <p14:tracePt t="6635" x="3581400" y="4397375"/>
          <p14:tracePt t="6643" x="3551238" y="4397375"/>
          <p14:tracePt t="6652" x="3527425" y="4411663"/>
          <p14:tracePt t="6659" x="3513138" y="4419600"/>
          <p14:tracePt t="6669" x="3482975" y="4435475"/>
          <p14:tracePt t="6675" x="3459163" y="4435475"/>
          <p14:tracePt t="6685" x="3444875" y="4449763"/>
          <p14:tracePt t="6691" x="3413125" y="4449763"/>
          <p14:tracePt t="6702" x="3375025" y="4465638"/>
          <p14:tracePt t="6707" x="3336925" y="4465638"/>
          <p14:tracePt t="6718" x="3306763" y="4479925"/>
          <p14:tracePt t="6722" x="3268663" y="4479925"/>
          <p14:tracePt t="6735" x="3222625" y="4487863"/>
          <p14:tracePt t="6738" x="3184525" y="4487863"/>
          <p14:tracePt t="6751" x="3154363" y="4503738"/>
          <p14:tracePt t="6755" x="3132138" y="4518025"/>
          <p14:tracePt t="6768" x="3086100" y="4518025"/>
          <p14:tracePt t="6772" x="3048000" y="4533900"/>
          <p14:tracePt t="6785" x="3009900" y="4541838"/>
          <p14:tracePt t="6786" x="2979738" y="4541838"/>
          <p14:tracePt t="6793" x="2925763" y="4572000"/>
          <p14:tracePt t="6802" x="2895600" y="4587875"/>
          <p14:tracePt t="6809" x="2857500" y="4587875"/>
          <p14:tracePt t="6819" x="2819400" y="4610100"/>
          <p14:tracePt t="6825" x="2773363" y="4625975"/>
          <p14:tracePt t="6835" x="2735263" y="4625975"/>
          <p14:tracePt t="6841" x="2667000" y="4640263"/>
          <p14:tracePt t="6851" x="2628900" y="4670425"/>
          <p14:tracePt t="6856" x="2560638" y="4678363"/>
          <p14:tracePt t="6868" x="2506663" y="4694238"/>
          <p14:tracePt t="6873" x="2446338" y="4708525"/>
          <p14:tracePt t="6885" x="2408238" y="4724400"/>
          <p14:tracePt t="6888" x="2354263" y="4724400"/>
          <p14:tracePt t="6902" x="2324100" y="4732338"/>
          <p14:tracePt t="6907" x="2255838" y="4746625"/>
          <p14:tracePt t="6920" x="2247900" y="4762500"/>
          <p14:tracePt t="6920" x="2201863" y="4778375"/>
          <p14:tracePt t="6928" x="2163763" y="4792663"/>
          <p14:tracePt t="6936" x="2133600" y="4800600"/>
          <p14:tracePt t="6944" x="2111375" y="4800600"/>
          <p14:tracePt t="6952" x="2079625" y="4816475"/>
          <p14:tracePt t="6959" x="2057400" y="4830763"/>
          <p14:tracePt t="6969" x="2041525" y="4846638"/>
          <p14:tracePt t="6975" x="2011363" y="4846638"/>
          <p14:tracePt t="6985" x="2003425" y="4860925"/>
          <p14:tracePt t="6991" x="1989138" y="4868863"/>
          <p14:tracePt t="7002" x="1973263" y="4868863"/>
          <p14:tracePt t="7006" x="1958975" y="4868863"/>
          <p14:tracePt t="7018" x="1943100" y="4884738"/>
          <p14:tracePt t="7030" x="1935163" y="4884738"/>
          <p14:tracePt t="7046" x="1920875" y="4899025"/>
          <p14:tracePt t="7070" x="1905000" y="4899025"/>
          <p14:tracePt t="7172" x="1935163" y="4899025"/>
          <p14:tracePt t="7180" x="1958975" y="4884738"/>
          <p14:tracePt t="7188" x="2003425" y="4884738"/>
          <p14:tracePt t="7196" x="2041525" y="4868863"/>
          <p14:tracePt t="7204" x="2095500" y="4846638"/>
          <p14:tracePt t="7212" x="2149475" y="4830763"/>
          <p14:tracePt t="7220" x="2201863" y="4816475"/>
          <p14:tracePt t="7228" x="2255838" y="4792663"/>
          <p14:tracePt t="7235" x="2324100" y="4792663"/>
          <p14:tracePt t="7243" x="2370138" y="4762500"/>
          <p14:tracePt t="7251" x="2392363" y="4762500"/>
          <p14:tracePt t="7259" x="2438400" y="4746625"/>
          <p14:tracePt t="7268" x="2476500" y="4732338"/>
          <p14:tracePt t="7275" x="2514600" y="4724400"/>
          <p14:tracePt t="7283" x="2544763" y="4708525"/>
          <p14:tracePt t="7291" x="2574925" y="4708525"/>
          <p14:tracePt t="7299" x="2598738" y="4694238"/>
          <p14:tracePt t="7307" x="2613025" y="4694238"/>
          <p14:tracePt t="7314" x="2636838" y="4694238"/>
          <p14:tracePt t="7322" x="2667000" y="4694238"/>
          <p14:tracePt t="7330" x="2682875" y="4678363"/>
          <p14:tracePt t="7338" x="2705100" y="4678363"/>
          <p14:tracePt t="7346" x="2735263" y="4678363"/>
          <p14:tracePt t="7354" x="2751138" y="4678363"/>
          <p14:tracePt t="7362" x="2765425" y="4678363"/>
          <p14:tracePt t="7370" x="2789238" y="4678363"/>
          <p14:tracePt t="7378" x="2803525" y="4678363"/>
          <p14:tracePt t="7386" x="2819400" y="4678363"/>
          <p14:tracePt t="7401" x="2827338" y="4678363"/>
          <p14:tracePt t="7409" x="2827338" y="4670425"/>
          <p14:tracePt t="7425" x="2841625" y="4670425"/>
          <p14:tracePt t="7583" x="2827338" y="4670425"/>
          <p14:tracePt t="7591" x="2819400" y="4670425"/>
          <p14:tracePt t="7599" x="2789238" y="4678363"/>
          <p14:tracePt t="7607" x="2773363" y="4678363"/>
          <p14:tracePt t="7614" x="2735263" y="4694238"/>
          <p14:tracePt t="7623" x="2705100" y="4724400"/>
          <p14:tracePt t="7630" x="2667000" y="4732338"/>
          <p14:tracePt t="7638" x="2628900" y="4762500"/>
          <p14:tracePt t="7646" x="2582863" y="4778375"/>
          <p14:tracePt t="7654" x="2574925" y="4800600"/>
          <p14:tracePt t="7662" x="2530475" y="4816475"/>
          <p14:tracePt t="7670" x="2460625" y="4846638"/>
          <p14:tracePt t="7678" x="2438400" y="4868863"/>
          <p14:tracePt t="7686" x="2392363" y="4884738"/>
          <p14:tracePt t="7693" x="2370138" y="4899025"/>
          <p14:tracePt t="7702" x="2324100" y="4914900"/>
          <p14:tracePt t="7710" x="2286000" y="4922838"/>
          <p14:tracePt t="7719" x="2255838" y="4922838"/>
          <p14:tracePt t="7725" x="2217738" y="4937125"/>
          <p14:tracePt t="7735" x="2193925" y="4953000"/>
          <p14:tracePt t="7741" x="2149475" y="4968875"/>
          <p14:tracePt t="7751" x="2125663" y="4983163"/>
          <p14:tracePt t="7756" x="2095500" y="4983163"/>
          <p14:tracePt t="7768" x="2065338" y="4991100"/>
          <p14:tracePt t="7773" x="2057400" y="5006975"/>
          <p14:tracePt t="7785" x="2027238" y="5006975"/>
          <p14:tracePt t="7788" x="2011363" y="5006975"/>
          <p14:tracePt t="7802" x="2003425" y="5021263"/>
          <p14:tracePt t="7806" x="1989138" y="5021263"/>
          <p14:tracePt t="7818" x="1973263" y="5021263"/>
          <p14:tracePt t="7828" x="1958975" y="5037138"/>
          <p14:tracePt t="7836" x="1943100" y="5037138"/>
          <p14:tracePt t="7852" x="1935163" y="5037138"/>
          <p14:tracePt t="7859" x="1920875" y="5037138"/>
          <p14:tracePt t="7875" x="1905000" y="5037138"/>
          <p14:tracePt t="7883" x="1889125" y="5037138"/>
          <p14:tracePt t="7891" x="1874838" y="5051425"/>
          <p14:tracePt t="7899" x="1866900" y="5051425"/>
          <p14:tracePt t="7907" x="1851025" y="5051425"/>
          <p14:tracePt t="7915" x="1836738" y="5051425"/>
          <p14:tracePt t="7922" x="1812925" y="5051425"/>
          <p14:tracePt t="7930" x="1798638" y="5051425"/>
          <p14:tracePt t="7938" x="1782763" y="5059363"/>
          <p14:tracePt t="7946" x="1752600" y="5059363"/>
          <p14:tracePt t="7954" x="1730375" y="5059363"/>
          <p14:tracePt t="7962" x="1698625" y="5075238"/>
          <p14:tracePt t="7970" x="1660525" y="5075238"/>
          <p14:tracePt t="7978" x="1646238" y="5089525"/>
          <p14:tracePt t="7986" x="1608138" y="5089525"/>
          <p14:tracePt t="7994" x="1577975" y="5089525"/>
          <p14:tracePt t="8002" x="1554163" y="5105400"/>
          <p14:tracePt t="8010" x="1524000" y="5113338"/>
          <p14:tracePt t="8019" x="1493838" y="5113338"/>
          <p14:tracePt t="8025" x="1455738" y="5113338"/>
          <p14:tracePt t="8035" x="1439863" y="5113338"/>
          <p14:tracePt t="8041" x="1417638" y="5113338"/>
          <p14:tracePt t="8051" x="1387475" y="5113338"/>
          <p14:tracePt t="8057" x="1363663" y="5113338"/>
          <p14:tracePt t="8068" x="1333500" y="5113338"/>
          <p14:tracePt t="8073" x="1317625" y="5113338"/>
          <p14:tracePt t="8085" x="1303338" y="5113338"/>
          <p14:tracePt t="8088" x="1279525" y="5113338"/>
          <p14:tracePt t="8103" x="1265238" y="5113338"/>
          <p14:tracePt t="8106" x="1249363" y="5113338"/>
          <p14:tracePt t="8118" x="1227138" y="5113338"/>
          <p14:tracePt t="8122" x="1227138" y="5105400"/>
          <p14:tracePt t="8135" x="1211263" y="5105400"/>
          <p14:tracePt t="8136" x="1196975" y="5105400"/>
          <p14:tracePt t="8144" x="1181100" y="5105400"/>
          <p14:tracePt t="8152" x="1181100" y="5089525"/>
          <p14:tracePt t="8160" x="1173163" y="5089525"/>
          <p14:tracePt t="8169" x="1158875" y="5089525"/>
          <p14:tracePt t="8286" x="1181100" y="5089525"/>
          <p14:tracePt t="8294" x="1211263" y="5075238"/>
          <p14:tracePt t="8302" x="1249363" y="5075238"/>
          <p14:tracePt t="8309" x="1303338" y="5075238"/>
          <p14:tracePt t="8318" x="1431925" y="5059363"/>
          <p14:tracePt t="8325" x="1485900" y="5059363"/>
          <p14:tracePt t="8335" x="1646238" y="5051425"/>
          <p14:tracePt t="8341" x="1752600" y="5051425"/>
          <p14:tracePt t="8349" x="1889125" y="5051425"/>
          <p14:tracePt t="8357" x="1958975" y="5051425"/>
          <p14:tracePt t="8364" x="2095500" y="5051425"/>
          <p14:tracePt t="8373" x="2217738" y="5051425"/>
          <p14:tracePt t="8380" x="2316163" y="5051425"/>
          <p14:tracePt t="8388" x="2408238" y="5059363"/>
          <p14:tracePt t="8396" x="2506663" y="5075238"/>
          <p14:tracePt t="8404" x="2582863" y="5089525"/>
          <p14:tracePt t="8412" x="2651125" y="5105400"/>
          <p14:tracePt t="8420" x="2705100" y="5127625"/>
          <p14:tracePt t="8428" x="2735263" y="5143500"/>
          <p14:tracePt t="8436" x="2773363" y="5159375"/>
          <p14:tracePt t="8444" x="2803525" y="5173663"/>
          <p14:tracePt t="8452" x="2827338" y="5173663"/>
          <p14:tracePt t="8459" x="2857500" y="5181600"/>
          <p14:tracePt t="8468" x="2857500" y="5197475"/>
          <p14:tracePt t="8476" x="2873375" y="5197475"/>
          <p14:tracePt t="8485" x="2887663" y="5197475"/>
          <p14:tracePt t="8499" x="2887663" y="5211763"/>
          <p14:tracePt t="8546" x="2873375" y="5211763"/>
          <p14:tracePt t="8554" x="2841625" y="5227638"/>
          <p14:tracePt t="8562" x="2803525" y="5227638"/>
          <p14:tracePt t="8570" x="2765425" y="5241925"/>
          <p14:tracePt t="8578" x="2697163" y="5249863"/>
          <p14:tracePt t="8586" x="2636838" y="5265738"/>
          <p14:tracePt t="8594" x="2560638" y="5280025"/>
          <p14:tracePt t="8602" x="2476500" y="5295900"/>
          <p14:tracePt t="8610" x="2392363" y="5303838"/>
          <p14:tracePt t="8618" x="2316163" y="5318125"/>
          <p14:tracePt t="8625" x="2232025" y="5349875"/>
          <p14:tracePt t="8633" x="2149475" y="5349875"/>
          <p14:tracePt t="8641" x="2079625" y="5364163"/>
          <p14:tracePt t="8649" x="2011363" y="5372100"/>
          <p14:tracePt t="8657" x="1943100" y="5372100"/>
          <p14:tracePt t="8665" x="1920875" y="5372100"/>
          <p14:tracePt t="8673" x="1874838" y="5372100"/>
          <p14:tracePt t="8680" x="1836738" y="5372100"/>
          <p14:tracePt t="8688" x="1798638" y="5372100"/>
          <p14:tracePt t="8696" x="1782763" y="5372100"/>
          <p14:tracePt t="8704" x="1768475" y="5372100"/>
          <p14:tracePt t="8712" x="1752600" y="5372100"/>
          <p14:tracePt t="9115" x="1768475" y="5334000"/>
          <p14:tracePt t="9123" x="1820863" y="5280025"/>
          <p14:tracePt t="9131" x="1874838" y="5211763"/>
          <p14:tracePt t="9139" x="1958975" y="5143500"/>
          <p14:tracePt t="9148" x="2011363" y="5105400"/>
          <p14:tracePt t="9154" x="2095500" y="5006975"/>
          <p14:tracePt t="9162" x="2163763" y="4953000"/>
          <p14:tracePt t="9170" x="2247900" y="4884738"/>
          <p14:tracePt t="9178" x="2301875" y="4830763"/>
          <p14:tracePt t="9186" x="2324100" y="4816475"/>
          <p14:tracePt t="9194" x="2370138" y="4778375"/>
          <p14:tracePt t="9202" x="2392363" y="4746625"/>
          <p14:tracePt t="9209" x="2422525" y="4732338"/>
          <p14:tracePt t="9219" x="2446338" y="4724400"/>
          <p14:tracePt t="9225" x="2460625" y="4708525"/>
          <p14:tracePt t="9235" x="2476500" y="4694238"/>
          <p14:tracePt t="9249" x="2492375" y="4678363"/>
          <p14:tracePt t="9264" x="2506663" y="4678363"/>
          <p14:tracePt t="9296" x="2514600" y="4678363"/>
          <p14:tracePt t="9320" x="2514600" y="4670425"/>
          <p14:tracePt t="9328" x="2530475" y="4670425"/>
          <p14:tracePt t="9344" x="2544763" y="4656138"/>
          <p14:tracePt t="9360" x="2560638" y="4640263"/>
          <p14:tracePt t="9368" x="2574925" y="4640263"/>
          <p14:tracePt t="9375" x="2582863" y="4625975"/>
          <p14:tracePt t="9383" x="2582863" y="4610100"/>
          <p14:tracePt t="9391" x="2598738" y="4602163"/>
          <p14:tracePt t="9399" x="2613025" y="4587875"/>
          <p14:tracePt t="9407" x="2628900" y="4572000"/>
          <p14:tracePt t="9415" x="2651125" y="4541838"/>
          <p14:tracePt t="9422" x="2667000" y="4533900"/>
          <p14:tracePt t="9430" x="2682875" y="4518025"/>
          <p14:tracePt t="9438" x="2697163" y="4503738"/>
          <p14:tracePt t="9446" x="2720975" y="4487863"/>
          <p14:tracePt t="9454" x="2735263" y="4465638"/>
          <p14:tracePt t="9462" x="2765425" y="4449763"/>
          <p14:tracePt t="9470" x="2789238" y="4419600"/>
          <p14:tracePt t="9478" x="2827338" y="4397375"/>
          <p14:tracePt t="9486" x="2857500" y="4381500"/>
          <p14:tracePt t="9494" x="2895600" y="4351338"/>
          <p14:tracePt t="9502" x="2955925" y="4327525"/>
          <p14:tracePt t="9510" x="2994025" y="4313238"/>
          <p14:tracePt t="9519" x="3048000" y="4289425"/>
          <p14:tracePt t="9525" x="3078163" y="4289425"/>
          <p14:tracePt t="9535" x="3116263" y="4275138"/>
          <p14:tracePt t="9541" x="3146425" y="4259263"/>
          <p14:tracePt t="9552" x="3170238" y="4244975"/>
          <p14:tracePt t="9557" x="3200400" y="4229100"/>
          <p14:tracePt t="9568" x="3222625" y="4229100"/>
          <p14:tracePt t="9573" x="3238500" y="4229100"/>
          <p14:tracePt t="9585" x="3238500" y="4221163"/>
          <p14:tracePt t="9588" x="3254375" y="4221163"/>
          <p14:tracePt t="9604" x="3268663" y="4221163"/>
          <p14:tracePt t="9818" x="3254375" y="4221163"/>
          <p14:tracePt t="9825" x="3254375" y="4229100"/>
          <p14:tracePt t="9849" x="3238500" y="4229100"/>
          <p14:tracePt t="9865" x="3238500" y="4244975"/>
          <p14:tracePt t="9873" x="3222625" y="4244975"/>
          <p14:tracePt t="9888" x="3208338" y="4244975"/>
          <p14:tracePt t="9912" x="3200400" y="4244975"/>
          <p14:tracePt t="9928" x="3184525" y="4244975"/>
          <p14:tracePt t="9959" x="3170238" y="4244975"/>
          <p14:tracePt t="9983" x="3170238" y="4259263"/>
          <p14:tracePt t="9991" x="3154363" y="4259263"/>
          <p14:tracePt t="10007" x="3146425" y="4259263"/>
          <p14:tracePt t="10014" x="3132138" y="4259263"/>
          <p14:tracePt t="10023" x="3116263" y="4275138"/>
          <p14:tracePt t="10039" x="3101975" y="4275138"/>
          <p14:tracePt t="10046" x="3086100" y="4275138"/>
          <p14:tracePt t="10062" x="3078163" y="4275138"/>
          <p14:tracePt t="10086" x="3063875" y="4275138"/>
          <p14:tracePt t="10259" x="3063875" y="4259263"/>
          <p14:tracePt t="10291" x="3063875" y="4244975"/>
          <p14:tracePt t="10314" x="3063875" y="4229100"/>
          <p14:tracePt t="10331" x="3063875" y="4221163"/>
          <p14:tracePt t="10354" x="3063875" y="4206875"/>
          <p14:tracePt t="10370" x="3063875" y="4191000"/>
          <p14:tracePt t="10378" x="3078163" y="4191000"/>
          <p14:tracePt t="10394" x="3078163" y="4175125"/>
          <p14:tracePt t="10418" x="3086100" y="4175125"/>
          <p14:tracePt t="10457" x="3101975" y="4175125"/>
          <p14:tracePt t="10552" x="3116263" y="4175125"/>
          <p14:tracePt t="10607" x="3132138" y="4175125"/>
          <p14:tracePt t="10638" x="3132138" y="4191000"/>
          <p14:tracePt t="10662" x="3146425" y="4206875"/>
          <p14:tracePt t="10678" x="3146425" y="4221163"/>
          <p14:tracePt t="10702" x="3154363" y="4229100"/>
          <p14:tracePt t="10710" x="3154363" y="4244975"/>
          <p14:tracePt t="10725" x="3154363" y="4259263"/>
          <p14:tracePt t="10741" x="3154363" y="4275138"/>
          <p14:tracePt t="10757" x="3154363" y="4289425"/>
          <p14:tracePt t="10780" x="3146425" y="4297363"/>
          <p14:tracePt t="10788" x="3132138" y="4297363"/>
          <p14:tracePt t="10796" x="3116263" y="4297363"/>
          <p14:tracePt t="10804" x="3086100" y="4313238"/>
          <p14:tracePt t="10812" x="3078163" y="4313238"/>
          <p14:tracePt t="10820" x="3048000" y="4327525"/>
          <p14:tracePt t="10828" x="3017838" y="4327525"/>
          <p14:tracePt t="10836" x="2994025" y="4327525"/>
          <p14:tracePt t="10844" x="2979738" y="4327525"/>
          <p14:tracePt t="10851" x="2955925" y="4327525"/>
          <p14:tracePt t="10859" x="2941638" y="4327525"/>
          <p14:tracePt t="10868" x="2925763" y="4327525"/>
          <p14:tracePt t="10876" x="2911475" y="4327525"/>
          <p14:tracePt t="10891" x="2895600" y="4327525"/>
          <p14:tracePt t="10899" x="2887663" y="4327525"/>
          <p14:tracePt t="10907" x="2873375" y="4343400"/>
          <p14:tracePt t="10915" x="2841625" y="4351338"/>
          <p14:tracePt t="10923" x="2819400" y="4365625"/>
          <p14:tracePt t="10931" x="2789238" y="4381500"/>
          <p14:tracePt t="10939" x="2751138" y="4397375"/>
          <p14:tracePt t="10946" x="2651125" y="4435475"/>
          <p14:tracePt t="10955" x="2574925" y="4479925"/>
          <p14:tracePt t="10962" x="2514600" y="4503738"/>
          <p14:tracePt t="10970" x="2384425" y="4556125"/>
          <p14:tracePt t="10978" x="2270125" y="4610100"/>
          <p14:tracePt t="10986" x="2163763" y="4670425"/>
          <p14:tracePt t="10994" x="2041525" y="4732338"/>
          <p14:tracePt t="11001" x="1920875" y="4792663"/>
          <p14:tracePt t="11010" x="1866900" y="4830763"/>
          <p14:tracePt t="11019" x="1744663" y="4899025"/>
          <p14:tracePt t="11025" x="1630363" y="4953000"/>
          <p14:tracePt t="11036" x="1539875" y="5006975"/>
          <p14:tracePt t="11042" x="1455738" y="5059363"/>
          <p14:tracePt t="11051" x="1387475" y="5105400"/>
          <p14:tracePt t="11057" x="1349375" y="5113338"/>
          <p14:tracePt t="11068" x="1295400" y="5143500"/>
          <p14:tracePt t="11073" x="1249363" y="5159375"/>
          <p14:tracePt t="11085" x="1211263" y="5173663"/>
          <p14:tracePt t="11089" x="1181100" y="5173663"/>
          <p14:tracePt t="11101" x="1158875" y="5181600"/>
          <p14:tracePt t="11105" x="1143000" y="5181600"/>
          <p14:tracePt t="11120" x="1127125" y="5181600"/>
          <p14:tracePt t="11183" x="1127125" y="5173663"/>
          <p14:tracePt t="11223" x="1127125" y="5159375"/>
          <p14:tracePt t="11238" x="1143000" y="5159375"/>
          <p14:tracePt t="11310" x="1158875" y="5159375"/>
          <p14:tracePt t="11349" x="1173163" y="5159375"/>
          <p14:tracePt t="11373" x="1181100" y="5159375"/>
          <p14:tracePt t="11389" x="1196975" y="5159375"/>
          <p14:tracePt t="11404" x="1211263" y="5159375"/>
          <p14:tracePt t="11428" x="1227138" y="5159375"/>
          <p14:tracePt t="11444" x="1241425" y="5159375"/>
          <p14:tracePt t="11475" x="1249363" y="5159375"/>
          <p14:tracePt t="11507" x="1265238" y="5159375"/>
          <p14:tracePt t="11538" x="1279525" y="5159375"/>
          <p14:tracePt t="11586" x="1295400" y="5159375"/>
          <p14:tracePt t="11602" x="1303338" y="5159375"/>
          <p14:tracePt t="11609" x="1333500" y="5159375"/>
          <p14:tracePt t="11618" x="1363663" y="5143500"/>
          <p14:tracePt t="11625" x="1401763" y="5127625"/>
          <p14:tracePt t="11634" x="1431925" y="5105400"/>
          <p14:tracePt t="11641" x="1508125" y="5089525"/>
          <p14:tracePt t="11649" x="1577975" y="5051425"/>
          <p14:tracePt t="11657" x="1646238" y="5021263"/>
          <p14:tracePt t="11668" x="1730375" y="4983163"/>
          <p14:tracePt t="11673" x="1812925" y="4937125"/>
          <p14:tracePt t="11681" x="1905000" y="4899025"/>
          <p14:tracePt t="11688" x="1989138" y="4868863"/>
          <p14:tracePt t="11697" x="2079625" y="4830763"/>
          <p14:tracePt t="11704" x="2179638" y="4792663"/>
          <p14:tracePt t="11712" x="2255838" y="4746625"/>
          <p14:tracePt t="11720" x="2324100" y="4724400"/>
          <p14:tracePt t="11728" x="2392363" y="4694238"/>
          <p14:tracePt t="11736" x="2460625" y="4670425"/>
          <p14:tracePt t="11744" x="2544763" y="4625975"/>
          <p14:tracePt t="11751" x="2613025" y="4602163"/>
          <p14:tracePt t="11760" x="2682875" y="4556125"/>
          <p14:tracePt t="11769" x="2735263" y="4533900"/>
          <p14:tracePt t="11776" x="2789238" y="4503738"/>
          <p14:tracePt t="11785" x="2841625" y="4479925"/>
          <p14:tracePt t="11791" x="2873375" y="4465638"/>
          <p14:tracePt t="11801" x="2911475" y="4435475"/>
          <p14:tracePt t="11807" x="2941638" y="4419600"/>
          <p14:tracePt t="11818" x="2979738" y="4411663"/>
          <p14:tracePt t="11823" x="2994025" y="4397375"/>
          <p14:tracePt t="11835" x="3017838" y="4397375"/>
          <p14:tracePt t="11839" x="3017838" y="4381500"/>
          <p14:tracePt t="11852" x="3032125" y="4381500"/>
          <p14:tracePt t="11856" x="3048000" y="4381500"/>
          <p14:tracePt t="11870" x="3048000" y="4365625"/>
          <p14:tracePt t="11894" x="3063875" y="4365625"/>
          <p14:tracePt t="11973" x="3078163" y="4351338"/>
          <p14:tracePt t="12028" x="3078163" y="4343400"/>
          <p14:tracePt t="12044" x="3078163" y="4327525"/>
          <p14:tracePt t="12060" x="3063875" y="4327525"/>
          <p14:tracePt t="12069" x="3048000" y="4327525"/>
          <p14:tracePt t="12075" x="3032125" y="4327525"/>
          <p14:tracePt t="12084" x="3009900" y="4313238"/>
          <p14:tracePt t="12091" x="2979738" y="4313238"/>
          <p14:tracePt t="12099" x="2955925" y="4313238"/>
          <p14:tracePt t="12107" x="2925763" y="4313238"/>
          <p14:tracePt t="12118" x="2895600" y="4313238"/>
          <p14:tracePt t="12123" x="2873375" y="4313238"/>
          <p14:tracePt t="12131" x="2841625" y="4313238"/>
          <p14:tracePt t="12139" x="2819400" y="4313238"/>
          <p14:tracePt t="12146" x="2803525" y="4313238"/>
          <p14:tracePt t="12154" x="2773363" y="4313238"/>
          <p14:tracePt t="12162" x="2765425" y="4313238"/>
          <p14:tracePt t="12178" x="2751138" y="4313238"/>
          <p14:tracePt t="12194" x="2735263" y="4313238"/>
          <p14:tracePt t="12209" x="2720975" y="4313238"/>
          <p14:tracePt t="12225" x="2705100" y="4313238"/>
          <p14:tracePt t="12235" x="2697163" y="4313238"/>
          <p14:tracePt t="12250" x="2682875" y="4313238"/>
          <p14:tracePt t="12257" x="2667000" y="4313238"/>
          <p14:tracePt t="12265" x="2651125" y="4313238"/>
          <p14:tracePt t="12273" x="2636838" y="4313238"/>
          <p14:tracePt t="12281" x="2628900" y="4313238"/>
          <p14:tracePt t="12296" x="2613025" y="4313238"/>
          <p14:tracePt t="12304" x="2598738" y="4313238"/>
          <p14:tracePt t="12312" x="2582863" y="4313238"/>
          <p14:tracePt t="12336" x="2574925" y="4313238"/>
          <p14:tracePt t="12375" x="2560638" y="4313238"/>
          <p14:tracePt t="12422" x="2544763" y="4313238"/>
          <p14:tracePt t="12462" x="2530475" y="4313238"/>
          <p14:tracePt t="12478" x="2530475" y="4297363"/>
          <p14:tracePt t="12486" x="2514600" y="4297363"/>
          <p14:tracePt t="12509" x="2506663" y="4297363"/>
          <p14:tracePt t="12533" x="2492375" y="4297363"/>
          <p14:tracePt t="12628" x="2506663" y="4297363"/>
          <p14:tracePt t="12659" x="2514600" y="4297363"/>
          <p14:tracePt t="12699" x="2530475" y="4297363"/>
          <p14:tracePt t="12818" x="2544763" y="4297363"/>
          <p14:tracePt t="12872" x="2560638" y="4297363"/>
          <p14:tracePt t="12897" x="2574925" y="4297363"/>
          <p14:tracePt t="12905" x="2582863" y="4297363"/>
          <p14:tracePt t="12912" x="2598738" y="4289425"/>
          <p14:tracePt t="12920" x="2628900" y="4289425"/>
          <p14:tracePt t="12928" x="2667000" y="4289425"/>
          <p14:tracePt t="12936" x="2705100" y="4275138"/>
          <p14:tracePt t="12944" x="2803525" y="4275138"/>
          <p14:tracePt t="12952" x="2857500" y="4259263"/>
          <p14:tracePt t="12960" x="2941638" y="4259263"/>
          <p14:tracePt t="12968" x="3017838" y="4259263"/>
          <p14:tracePt t="12975" x="3132138" y="4259263"/>
          <p14:tracePt t="12985" x="3222625" y="4259263"/>
          <p14:tracePt t="12991" x="3322638" y="4259263"/>
          <p14:tracePt t="13000" x="3398838" y="4259263"/>
          <p14:tracePt t="13007" x="3429000" y="4259263"/>
          <p14:tracePt t="13015" x="3482975" y="4259263"/>
          <p14:tracePt t="13023" x="3535363" y="4259263"/>
          <p14:tracePt t="13031" x="3565525" y="4259263"/>
          <p14:tracePt t="13039" x="3589338" y="4259263"/>
          <p14:tracePt t="13046" x="3619500" y="4259263"/>
          <p14:tracePt t="13054" x="3635375" y="4259263"/>
          <p14:tracePt t="13062" x="3649663" y="4259263"/>
          <p14:tracePt t="13078" x="3657600" y="4259263"/>
          <p14:tracePt t="13141" x="3673475" y="4259263"/>
          <p14:tracePt t="16362" x="3657600" y="4259263"/>
          <p14:tracePt t="16370" x="3635375" y="4259263"/>
          <p14:tracePt t="16378" x="3589338" y="4275138"/>
          <p14:tracePt t="16386" x="3535363" y="4313238"/>
          <p14:tracePt t="16393" x="3467100" y="4343400"/>
          <p14:tracePt t="16402" x="3398838" y="4381500"/>
          <p14:tracePt t="16409" x="3322638" y="4419600"/>
          <p14:tracePt t="16418" x="3238500" y="4465638"/>
          <p14:tracePt t="16424" x="3146425" y="4518025"/>
          <p14:tracePt t="16434" x="3063875" y="4541838"/>
          <p14:tracePt t="16440" x="2979738" y="4602163"/>
          <p14:tracePt t="16448" x="2887663" y="4640263"/>
          <p14:tracePt t="16456" x="2789238" y="4678363"/>
          <p14:tracePt t="16464" x="2705100" y="4724400"/>
          <p14:tracePt t="16472" x="2628900" y="4746625"/>
          <p14:tracePt t="16480" x="2530475" y="4792663"/>
          <p14:tracePt t="16488" x="2446338" y="4816475"/>
          <p14:tracePt t="16496" x="2384425" y="4846638"/>
          <p14:tracePt t="16504" x="2301875" y="4868863"/>
          <p14:tracePt t="16512" x="2232025" y="4899025"/>
          <p14:tracePt t="16519" x="2201863" y="4899025"/>
          <p14:tracePt t="16527" x="2163763" y="4914900"/>
          <p14:tracePt t="16535" x="2125663" y="4922838"/>
          <p14:tracePt t="16543" x="2079625" y="4937125"/>
          <p14:tracePt t="16552" x="2057400" y="4953000"/>
          <p14:tracePt t="16559" x="2027238" y="4953000"/>
          <p14:tracePt t="16568" x="2003425" y="4968875"/>
          <p14:tracePt t="16575" x="1989138" y="4968875"/>
          <p14:tracePt t="16585" x="1973263" y="4968875"/>
          <p14:tracePt t="16591" x="1943100" y="4983163"/>
          <p14:tracePt t="16601" x="1935163" y="4983163"/>
          <p14:tracePt t="16606" x="1920875" y="4983163"/>
          <p14:tracePt t="16618" x="1905000" y="4983163"/>
          <p14:tracePt t="16622" x="1889125" y="4991100"/>
          <p14:tracePt t="16635" x="1874838" y="4991100"/>
          <p14:tracePt t="16638" x="1866900" y="4991100"/>
          <p14:tracePt t="16652" x="1851025" y="4991100"/>
          <p14:tracePt t="16655" x="1836738" y="4991100"/>
          <p14:tracePt t="16669" x="1820863" y="4991100"/>
          <p14:tracePt t="16671" x="1812925" y="5006975"/>
          <p14:tracePt t="16678" x="1798638" y="5006975"/>
          <p14:tracePt t="16693" x="1782763" y="5006975"/>
          <p14:tracePt t="16702" x="1768475" y="5021263"/>
          <p14:tracePt t="16718" x="1752600" y="5021263"/>
          <p14:tracePt t="16725" x="1744663" y="5037138"/>
          <p14:tracePt t="16732" x="1730375" y="5037138"/>
          <p14:tracePt t="16740" x="1714500" y="5037138"/>
          <p14:tracePt t="16748" x="1698625" y="5037138"/>
          <p14:tracePt t="16756" x="1684338" y="5037138"/>
          <p14:tracePt t="16764" x="1676400" y="5037138"/>
          <p14:tracePt t="16772" x="1660525" y="5051425"/>
          <p14:tracePt t="16780" x="1646238" y="5051425"/>
          <p14:tracePt t="16788" x="1630363" y="5051425"/>
          <p14:tracePt t="16796" x="1622425" y="5051425"/>
          <p14:tracePt t="16804" x="1608138" y="5051425"/>
          <p14:tracePt t="16811" x="1592263" y="5051425"/>
          <p14:tracePt t="16820" x="1577975" y="5051425"/>
          <p14:tracePt t="16827" x="1562100" y="5059363"/>
          <p14:tracePt t="16835" x="1554163" y="5059363"/>
          <p14:tracePt t="16843" x="1539875" y="5059363"/>
          <p14:tracePt t="16852" x="1524000" y="5059363"/>
          <p14:tracePt t="16868" x="1508125" y="5059363"/>
          <p14:tracePt t="16875" x="1493838" y="5059363"/>
          <p14:tracePt t="16883" x="1485900" y="5059363"/>
          <p14:tracePt t="16890" x="1470025" y="5059363"/>
          <p14:tracePt t="16899" x="1455738" y="5059363"/>
          <p14:tracePt t="16914" x="1439863" y="5059363"/>
          <p14:tracePt t="16922" x="1431925" y="5059363"/>
          <p14:tracePt t="16930" x="1417638" y="5059363"/>
          <p14:tracePt t="16953" x="1401763" y="5059363"/>
          <p14:tracePt t="16961" x="1387475" y="5059363"/>
          <p14:tracePt t="16985" x="1371600" y="5059363"/>
          <p14:tracePt t="17002" x="1363663" y="5059363"/>
          <p14:tracePt t="17018" x="1349375" y="5059363"/>
          <p14:tracePt t="17040" x="1333500" y="5059363"/>
          <p14:tracePt t="17056" x="1317625" y="5059363"/>
          <p14:tracePt t="17080" x="1303338" y="5059363"/>
          <p14:tracePt t="17167" x="1303338" y="5051425"/>
          <p14:tracePt t="17246" x="1317625" y="5051425"/>
          <p14:tracePt t="17253" x="1349375" y="5037138"/>
          <p14:tracePt t="17262" x="1371600" y="5037138"/>
          <p14:tracePt t="17270" x="1401763" y="5037138"/>
          <p14:tracePt t="17277" x="1417638" y="5037138"/>
          <p14:tracePt t="17285" x="1455738" y="5037138"/>
          <p14:tracePt t="17293" x="1470025" y="5037138"/>
          <p14:tracePt t="17302" x="1493838" y="5037138"/>
          <p14:tracePt t="17309" x="1524000" y="5037138"/>
          <p14:tracePt t="17318" x="1539875" y="5037138"/>
          <p14:tracePt t="17325" x="1554163" y="5037138"/>
          <p14:tracePt t="17340" x="1562100" y="5037138"/>
          <p14:tracePt t="17348" x="1562100" y="5051425"/>
          <p14:tracePt t="17372" x="1562100" y="5059363"/>
          <p14:tracePt t="17388" x="1562100" y="5075238"/>
          <p14:tracePt t="17411" x="1554163" y="5075238"/>
          <p14:tracePt t="17427" x="1539875" y="5075238"/>
          <p14:tracePt t="17435" x="1524000" y="5075238"/>
          <p14:tracePt t="17451" x="1508125" y="5075238"/>
          <p14:tracePt t="17468" x="1493838" y="5075238"/>
          <p14:tracePt t="17475" x="1493838" y="5059363"/>
          <p14:tracePt t="17491" x="1493838" y="5051425"/>
          <p14:tracePt t="17514" x="1493838" y="5037138"/>
          <p14:tracePt t="17609" x="1508125" y="5037138"/>
          <p14:tracePt t="17625" x="1524000" y="5037138"/>
          <p14:tracePt t="17632" x="1524000" y="5051425"/>
          <p14:tracePt t="17641" x="1539875" y="5051425"/>
          <p14:tracePt t="17664" x="1554163" y="5051425"/>
          <p14:tracePt t="17996" x="1577975" y="5051425"/>
          <p14:tracePt t="18005" x="1622425" y="5051425"/>
          <p14:tracePt t="18013" x="1660525" y="5051425"/>
          <p14:tracePt t="18020" x="1698625" y="5051425"/>
          <p14:tracePt t="18027" x="1744663" y="5037138"/>
          <p14:tracePt t="18035" x="1782763" y="5037138"/>
          <p14:tracePt t="18043" x="1836738" y="5037138"/>
          <p14:tracePt t="18052" x="1866900" y="5037138"/>
          <p14:tracePt t="18059" x="1905000" y="5037138"/>
          <p14:tracePt t="18068" x="1943100" y="5037138"/>
          <p14:tracePt t="18075" x="1989138" y="5037138"/>
          <p14:tracePt t="18083" x="2011363" y="5037138"/>
          <p14:tracePt t="18090" x="2041525" y="5037138"/>
          <p14:tracePt t="18102" x="2057400" y="5037138"/>
          <p14:tracePt t="18106" x="2079625" y="5037138"/>
          <p14:tracePt t="18114" x="2095500" y="5037138"/>
          <p14:tracePt t="18130" x="2111375" y="5051425"/>
          <p14:tracePt t="18153" x="2125663" y="5059363"/>
          <p14:tracePt t="18185" x="2125663" y="5075238"/>
          <p14:tracePt t="18256" x="2111375" y="5075238"/>
          <p14:tracePt t="18272" x="2095500" y="5075238"/>
          <p14:tracePt t="18288" x="2079625" y="5075238"/>
          <p14:tracePt t="18296" x="2065338" y="5075238"/>
          <p14:tracePt t="18303" x="2057400" y="5075238"/>
          <p14:tracePt t="18311" x="2041525" y="5075238"/>
          <p14:tracePt t="18319" x="2027238" y="5075238"/>
          <p14:tracePt t="18327" x="2011363" y="5059363"/>
          <p14:tracePt t="18335" x="2003425" y="5051425"/>
          <p14:tracePt t="18343" x="1989138" y="5051425"/>
          <p14:tracePt t="18352" x="1973263" y="5037138"/>
          <p14:tracePt t="18359" x="1958975" y="5037138"/>
          <p14:tracePt t="18368" x="1958975" y="5021263"/>
          <p14:tracePt t="18375" x="1943100" y="5021263"/>
          <p14:tracePt t="18391" x="1943100" y="5006975"/>
          <p14:tracePt t="18477" x="1958975" y="5006975"/>
          <p14:tracePt t="18485" x="1973263" y="4991100"/>
          <p14:tracePt t="18493" x="2003425" y="4983163"/>
          <p14:tracePt t="18501" x="2027238" y="4968875"/>
          <p14:tracePt t="18509" x="2065338" y="4953000"/>
          <p14:tracePt t="18518" x="2111375" y="4922838"/>
          <p14:tracePt t="18525" x="2149475" y="4899025"/>
          <p14:tracePt t="18533" x="2201863" y="4868863"/>
          <p14:tracePt t="18540" x="2255838" y="4846638"/>
          <p14:tracePt t="18548" x="2301875" y="4816475"/>
          <p14:tracePt t="18556" x="2354263" y="4792663"/>
          <p14:tracePt t="18565" x="2392363" y="4762500"/>
          <p14:tracePt t="18572" x="2446338" y="4732338"/>
          <p14:tracePt t="18580" x="2492375" y="4724400"/>
          <p14:tracePt t="18588" x="2514600" y="4708525"/>
          <p14:tracePt t="18596" x="2560638" y="4678363"/>
          <p14:tracePt t="18603" x="2582863" y="4670425"/>
          <p14:tracePt t="18612" x="2613025" y="4656138"/>
          <p14:tracePt t="18620" x="2651125" y="4640263"/>
          <p14:tracePt t="18627" x="2682875" y="4625975"/>
          <p14:tracePt t="18635" x="2705100" y="4602163"/>
          <p14:tracePt t="18643" x="2735263" y="4602163"/>
          <p14:tracePt t="18652" x="2765425" y="4587875"/>
          <p14:tracePt t="18659" x="2773363" y="4572000"/>
          <p14:tracePt t="18668" x="2803525" y="4556125"/>
          <p14:tracePt t="18675" x="2819400" y="4541838"/>
          <p14:tracePt t="18685" x="2827338" y="4533900"/>
          <p14:tracePt t="18691" x="2841625" y="4518025"/>
          <p14:tracePt t="18701" x="2873375" y="4503738"/>
          <p14:tracePt t="18706" x="2887663" y="4503738"/>
          <p14:tracePt t="18718" x="2895600" y="4487863"/>
          <p14:tracePt t="18722" x="2925763" y="4479925"/>
          <p14:tracePt t="18735" x="2955925" y="4465638"/>
          <p14:tracePt t="18738" x="2994025" y="4449763"/>
          <p14:tracePt t="18751" x="3032125" y="4419600"/>
          <p14:tracePt t="18754" x="3078163" y="4411663"/>
          <p14:tracePt t="18768" x="3116263" y="4397375"/>
          <p14:tracePt t="18771" x="3154363" y="4381500"/>
          <p14:tracePt t="18786" x="3254375" y="4343400"/>
          <p14:tracePt t="18793" x="3276600" y="4327525"/>
          <p14:tracePt t="18802" x="3344863" y="4297363"/>
          <p14:tracePt t="18809" x="3390900" y="4289425"/>
          <p14:tracePt t="18819" x="3398838" y="4275138"/>
          <p14:tracePt t="18825" x="3444875" y="4259263"/>
          <p14:tracePt t="18834" x="3482975" y="4244975"/>
          <p14:tracePt t="18840" x="3513138" y="4229100"/>
          <p14:tracePt t="18852" x="3527425" y="4229100"/>
          <p14:tracePt t="18856" x="3551238" y="4221163"/>
          <p14:tracePt t="18868" x="3565525" y="4221163"/>
          <p14:tracePt t="18873" x="3581400" y="4221163"/>
          <p14:tracePt t="18885" x="3589338" y="4221163"/>
          <p14:tracePt t="18889" x="3589338" y="4206875"/>
          <p14:tracePt t="18902" x="3603625" y="4206875"/>
          <p14:tracePt t="18919" x="3619500" y="4206875"/>
          <p14:tracePt t="18959" x="3635375" y="4206875"/>
          <p14:tracePt t="18974" x="3649663" y="4206875"/>
          <p14:tracePt t="18991" x="3657600" y="4206875"/>
          <p14:tracePt t="19001" x="3673475" y="4206875"/>
          <p14:tracePt t="19006" x="3687763" y="4206875"/>
          <p14:tracePt t="19014" x="3703638" y="4206875"/>
          <p14:tracePt t="19022" x="3717925" y="4206875"/>
          <p14:tracePt t="19038" x="3725863" y="4206875"/>
          <p14:tracePt t="19046" x="3741738" y="4206875"/>
          <p14:tracePt t="19077" x="3756025" y="4206875"/>
          <p14:tracePt t="19093" x="3756025" y="4221163"/>
          <p14:tracePt t="19362" x="3756025" y="4229100"/>
        </p14:tracePtLst>
      </p14:laserTraceLst>
    </p:ext>
  </p:extLs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821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655"/>
    </mc:Choice>
    <mc:Fallback xmlns="">
      <p:transition spd="slow" advTm="62655"/>
    </mc:Fallback>
  </mc:AlternateContent>
  <p:extLst>
    <p:ext uri="{3A86A75C-4F4B-4683-9AE1-C65F6400EC91}">
      <p14:laserTraceLst xmlns:p14="http://schemas.microsoft.com/office/powerpoint/2010/main">
        <p14:tracePtLst>
          <p14:tracePt t="6617" x="3756025" y="4206875"/>
          <p14:tracePt t="6625" x="3756025" y="4175125"/>
          <p14:tracePt t="6632" x="3756025" y="4152900"/>
          <p14:tracePt t="6641" x="3756025" y="4106863"/>
          <p14:tracePt t="6649" x="3756025" y="4054475"/>
          <p14:tracePt t="6656" x="3756025" y="4000500"/>
          <p14:tracePt t="6665" x="3756025" y="3946525"/>
          <p14:tracePt t="6672" x="3756025" y="3863975"/>
          <p14:tracePt t="6680" x="3756025" y="3810000"/>
          <p14:tracePt t="6688" x="3756025" y="3779838"/>
          <p14:tracePt t="6696" x="3756025" y="3741738"/>
          <p14:tracePt t="6704" x="3756025" y="3703638"/>
          <p14:tracePt t="6712" x="3756025" y="3657600"/>
          <p14:tracePt t="6720" x="3756025" y="3635375"/>
          <p14:tracePt t="6727" x="3741738" y="3581400"/>
          <p14:tracePt t="6735" x="3741738" y="3535363"/>
          <p14:tracePt t="6743" x="3741738" y="3497263"/>
          <p14:tracePt t="6751" x="3741738" y="3444875"/>
          <p14:tracePt t="6759" x="3756025" y="3344863"/>
          <p14:tracePt t="6767" x="3771900" y="3306763"/>
          <p14:tracePt t="6775" x="3810000" y="3154363"/>
          <p14:tracePt t="6783" x="3825875" y="3101975"/>
          <p14:tracePt t="6862" x="3825875" y="3086100"/>
          <p14:tracePt t="6870" x="3825875" y="3078163"/>
          <p14:tracePt t="6877" x="3825875" y="3063875"/>
          <p14:tracePt t="7004" x="3825875" y="3048000"/>
          <p14:tracePt t="7043" x="3810000" y="3032125"/>
          <p14:tracePt t="7067" x="3810000" y="3017838"/>
          <p14:tracePt t="7075" x="3810000" y="3009900"/>
          <p14:tracePt t="7083" x="3794125" y="3009900"/>
          <p14:tracePt t="7091" x="3794125" y="2979738"/>
          <p14:tracePt t="7099" x="3794125" y="2963863"/>
          <p14:tracePt t="7107" x="3779838" y="2941638"/>
          <p14:tracePt t="7115" x="3779838" y="2895600"/>
          <p14:tracePt t="7122" x="3779838" y="2887663"/>
          <p14:tracePt t="7131" x="3779838" y="2841625"/>
          <p14:tracePt t="7138" x="3779838" y="2819400"/>
          <p14:tracePt t="7146" x="3779838" y="2789238"/>
          <p14:tracePt t="7154" x="3771900" y="2765425"/>
          <p14:tracePt t="7165" x="3771900" y="2735263"/>
          <p14:tracePt t="7170" x="3771900" y="2705100"/>
          <p14:tracePt t="7178" x="3771900" y="2682875"/>
          <p14:tracePt t="7186" x="3756025" y="2651125"/>
          <p14:tracePt t="7194" x="3756025" y="2628900"/>
          <p14:tracePt t="7201" x="3756025" y="2613025"/>
          <p14:tracePt t="7210" x="3756025" y="2598738"/>
          <p14:tracePt t="7217" x="3756025" y="2582863"/>
          <p14:tracePt t="7225" x="3756025" y="2574925"/>
          <p14:tracePt t="7241" x="3741738" y="2560638"/>
          <p14:tracePt t="7272" x="3741738" y="2544763"/>
          <p14:tracePt t="7320" x="3741738" y="2530475"/>
          <p14:tracePt t="7359" x="3741738" y="2514600"/>
          <p14:tracePt t="7367" x="3741738" y="2506663"/>
          <p14:tracePt t="7383" x="3741738" y="2492375"/>
          <p14:tracePt t="7399" x="3741738" y="2476500"/>
          <p14:tracePt t="7407" x="3725863" y="2460625"/>
          <p14:tracePt t="7415" x="3725863" y="2446338"/>
          <p14:tracePt t="7422" x="3717925" y="2446338"/>
          <p14:tracePt t="7432" x="3717925" y="2438400"/>
          <p14:tracePt t="7438" x="3703638" y="2422525"/>
          <p14:tracePt t="7446" x="3687763" y="2408238"/>
          <p14:tracePt t="7454" x="3673475" y="2408238"/>
          <p14:tracePt t="7462" x="3649663" y="2392363"/>
          <p14:tracePt t="7470" x="3635375" y="2384425"/>
          <p14:tracePt t="7478" x="3619500" y="2384425"/>
          <p14:tracePt t="7486" x="3603625" y="2370138"/>
          <p14:tracePt t="7501" x="3589338" y="2354263"/>
          <p14:tracePt t="7509" x="3581400" y="2354263"/>
          <p14:tracePt t="7517" x="3581400" y="2339975"/>
          <p14:tracePt t="7525" x="3565525" y="2339975"/>
          <p14:tracePt t="7707" x="3581400" y="2339975"/>
          <p14:tracePt t="7715" x="3581400" y="2354263"/>
          <p14:tracePt t="7739" x="3589338" y="2354263"/>
          <p14:tracePt t="7754" x="3603625" y="2354263"/>
          <p14:tracePt t="7766" x="3619500" y="2354263"/>
          <p14:tracePt t="7770" x="3635375" y="2354263"/>
          <p14:tracePt t="7778" x="3649663" y="2354263"/>
          <p14:tracePt t="7786" x="3657600" y="2354263"/>
          <p14:tracePt t="7794" x="3703638" y="2370138"/>
          <p14:tracePt t="7802" x="3717925" y="2370138"/>
          <p14:tracePt t="7809" x="3771900" y="2370138"/>
          <p14:tracePt t="7817" x="3779838" y="2370138"/>
          <p14:tracePt t="7825" x="3810000" y="2370138"/>
          <p14:tracePt t="7833" x="3848100" y="2370138"/>
          <p14:tracePt t="7841" x="3878263" y="2370138"/>
          <p14:tracePt t="7849" x="3916363" y="2370138"/>
          <p14:tracePt t="7857" x="3932238" y="2370138"/>
          <p14:tracePt t="7865" x="3970338" y="2370138"/>
          <p14:tracePt t="7873" x="4000500" y="2370138"/>
          <p14:tracePt t="7882" x="4016375" y="2370138"/>
          <p14:tracePt t="7888" x="4038600" y="2370138"/>
          <p14:tracePt t="7898" x="4068763" y="2370138"/>
          <p14:tracePt t="7904" x="4098925" y="2370138"/>
          <p14:tracePt t="7915" x="4122738" y="2370138"/>
          <p14:tracePt t="7920" x="4152900" y="2370138"/>
          <p14:tracePt t="7932" x="4191000" y="2370138"/>
          <p14:tracePt t="7936" x="4229100" y="2370138"/>
          <p14:tracePt t="7948" x="4259263" y="2370138"/>
          <p14:tracePt t="7951" x="4297363" y="2370138"/>
          <p14:tracePt t="7965" x="4327525" y="2370138"/>
          <p14:tracePt t="7968" x="4351338" y="2354263"/>
          <p14:tracePt t="7982" x="4381500" y="2354263"/>
          <p14:tracePt t="7985" x="4411663" y="2354263"/>
          <p14:tracePt t="7998" x="4435475" y="2354263"/>
          <p14:tracePt t="7999" x="4465638" y="2354263"/>
          <p14:tracePt t="8007" x="4479925" y="2354263"/>
          <p14:tracePt t="8015" x="4503738" y="2354263"/>
          <p14:tracePt t="8023" x="4518025" y="2354263"/>
          <p14:tracePt t="8039" x="4533900" y="2354263"/>
          <p14:tracePt t="8046" x="4541838" y="2354263"/>
          <p14:tracePt t="8054" x="4556125" y="2354263"/>
          <p14:tracePt t="8086" x="4572000" y="2354263"/>
          <p14:tracePt t="8781" x="4556125" y="2354263"/>
          <p14:tracePt t="8789" x="4541838" y="2354263"/>
          <p14:tracePt t="8797" x="4533900" y="2354263"/>
          <p14:tracePt t="8805" x="4518025" y="2354263"/>
          <p14:tracePt t="8813" x="4487863" y="2354263"/>
          <p14:tracePt t="8821" x="4465638" y="2354263"/>
          <p14:tracePt t="8828" x="4419600" y="2354263"/>
          <p14:tracePt t="8836" x="4411663" y="2354263"/>
          <p14:tracePt t="8844" x="4343400" y="2354263"/>
          <p14:tracePt t="8852" x="4327525" y="2354263"/>
          <p14:tracePt t="8860" x="4297363" y="2354263"/>
          <p14:tracePt t="8867" x="4259263" y="2354263"/>
          <p14:tracePt t="8875" x="4229100" y="2354263"/>
          <p14:tracePt t="8883" x="4191000" y="2354263"/>
          <p14:tracePt t="8891" x="4175125" y="2354263"/>
          <p14:tracePt t="8899" x="4152900" y="2354263"/>
          <p14:tracePt t="8907" x="4122738" y="2354263"/>
          <p14:tracePt t="8915" x="4106863" y="2354263"/>
          <p14:tracePt t="8923" x="4098925" y="2354263"/>
          <p14:tracePt t="8932" x="4084638" y="2354263"/>
          <p14:tracePt t="8939" x="4068763" y="2354263"/>
          <p14:tracePt t="8948" x="4054475" y="2370138"/>
          <p14:tracePt t="8954" x="4038600" y="2370138"/>
          <p14:tracePt t="8970" x="4030663" y="2370138"/>
          <p14:tracePt t="8986" x="4016375" y="2370138"/>
          <p14:tracePt t="8994" x="4000500" y="2370138"/>
          <p14:tracePt t="9049" x="3984625" y="2370138"/>
          <p14:tracePt t="9136" x="3970338" y="2370138"/>
          <p14:tracePt t="9160" x="3962400" y="2370138"/>
          <p14:tracePt t="9175" x="3946525" y="2370138"/>
          <p14:tracePt t="9191" x="3932238" y="2370138"/>
          <p14:tracePt t="9199" x="3916363" y="2370138"/>
          <p14:tracePt t="9223" x="3908425" y="2370138"/>
          <p14:tracePt t="9232" x="3908425" y="2354263"/>
          <p14:tracePt t="9247" x="3894138" y="2354263"/>
          <p14:tracePt t="9286" x="3894138" y="2339975"/>
          <p14:tracePt t="9388" x="3908425" y="2339975"/>
          <p14:tracePt t="9507" x="3916363" y="2339975"/>
          <p14:tracePt t="9555" x="3932238" y="2339975"/>
          <p14:tracePt t="9586" x="3946525" y="2339975"/>
          <p14:tracePt t="9602" x="3962400" y="2339975"/>
          <p14:tracePt t="9617" x="3970338" y="2339975"/>
          <p14:tracePt t="9626" x="3984625" y="2339975"/>
          <p14:tracePt t="9633" x="4000500" y="2339975"/>
          <p14:tracePt t="9641" x="4016375" y="2339975"/>
          <p14:tracePt t="9649" x="4030663" y="2324100"/>
          <p14:tracePt t="9657" x="4038600" y="2324100"/>
          <p14:tracePt t="9673" x="4054475" y="2324100"/>
          <p14:tracePt t="9682" x="4068763" y="2324100"/>
          <p14:tracePt t="9689" x="4084638" y="2324100"/>
          <p14:tracePt t="9696" x="4098925" y="2324100"/>
          <p14:tracePt t="9705" x="4106863" y="2316163"/>
          <p14:tracePt t="9712" x="4122738" y="2316163"/>
          <p14:tracePt t="9721" x="4137025" y="2316163"/>
          <p14:tracePt t="9728" x="4152900" y="2316163"/>
          <p14:tracePt t="9736" x="4160838" y="2316163"/>
          <p14:tracePt t="9744" x="4175125" y="2316163"/>
          <p14:tracePt t="9752" x="4206875" y="2316163"/>
          <p14:tracePt t="9760" x="4221163" y="2316163"/>
          <p14:tracePt t="9768" x="4244975" y="2316163"/>
          <p14:tracePt t="9784" x="4275138" y="2316163"/>
          <p14:tracePt t="9791" x="4289425" y="2316163"/>
          <p14:tracePt t="9799" x="4297363" y="2316163"/>
          <p14:tracePt t="9807" x="4327525" y="2316163"/>
          <p14:tracePt t="9823" x="4351338" y="2301875"/>
          <p14:tracePt t="9832" x="4365625" y="2301875"/>
          <p14:tracePt t="9839" x="4381500" y="2301875"/>
          <p14:tracePt t="9847" x="4397375" y="2301875"/>
          <p14:tracePt t="9855" x="4411663" y="2301875"/>
          <p14:tracePt t="9863" x="4419600" y="2301875"/>
          <p14:tracePt t="9870" x="4435475" y="2301875"/>
          <p14:tracePt t="9878" x="4449763" y="2301875"/>
          <p14:tracePt t="9886" x="4465638" y="2301875"/>
          <p14:tracePt t="9894" x="4479925" y="2301875"/>
          <p14:tracePt t="9902" x="4487863" y="2301875"/>
          <p14:tracePt t="9918" x="4503738" y="2301875"/>
          <p14:tracePt t="9934" x="4518025" y="2301875"/>
          <p14:tracePt t="9973" x="4533900" y="2301875"/>
          <p14:tracePt t="10518" x="4533900" y="2324100"/>
          <p14:tracePt t="10526" x="4533900" y="2339975"/>
          <p14:tracePt t="10534" x="4533900" y="2384425"/>
          <p14:tracePt t="10542" x="4533900" y="2422525"/>
          <p14:tracePt t="10549" x="4533900" y="2446338"/>
          <p14:tracePt t="10558" x="4533900" y="2514600"/>
          <p14:tracePt t="10565" x="4541838" y="2574925"/>
          <p14:tracePt t="10573" x="4541838" y="2636838"/>
          <p14:tracePt t="10582" x="4541838" y="2705100"/>
          <p14:tracePt t="10589" x="4556125" y="2803525"/>
          <p14:tracePt t="10597" x="4556125" y="2887663"/>
          <p14:tracePt t="10605" x="4556125" y="2979738"/>
          <p14:tracePt t="10613" x="4556125" y="3063875"/>
          <p14:tracePt t="10620" x="4572000" y="3146425"/>
          <p14:tracePt t="10628" x="4572000" y="3208338"/>
          <p14:tracePt t="10636" x="4572000" y="3276600"/>
          <p14:tracePt t="10644" x="4572000" y="3344863"/>
          <p14:tracePt t="10652" x="4572000" y="3413125"/>
          <p14:tracePt t="10660" x="4572000" y="3467100"/>
          <p14:tracePt t="10668" x="4572000" y="3535363"/>
          <p14:tracePt t="10676" x="4572000" y="3603625"/>
          <p14:tracePt t="10684" x="4572000" y="3619500"/>
          <p14:tracePt t="10691" x="4587875" y="3673475"/>
          <p14:tracePt t="10700" x="4587875" y="3756025"/>
          <p14:tracePt t="10707" x="4587875" y="3794125"/>
          <p14:tracePt t="10716" x="4587875" y="3825875"/>
          <p14:tracePt t="10723" x="4587875" y="3878263"/>
          <p14:tracePt t="10732" x="4587875" y="3916363"/>
          <p14:tracePt t="10739" x="4587875" y="3962400"/>
          <p14:tracePt t="10749" x="4587875" y="3970338"/>
          <p14:tracePt t="10754" x="4587875" y="4016375"/>
          <p14:tracePt t="10765" x="4587875" y="4054475"/>
          <p14:tracePt t="10771" x="4587875" y="4098925"/>
          <p14:tracePt t="10781" x="4587875" y="4122738"/>
          <p14:tracePt t="10786" x="4587875" y="4160838"/>
          <p14:tracePt t="10799" x="4587875" y="4175125"/>
          <p14:tracePt t="10802" x="4587875" y="4206875"/>
          <p14:tracePt t="10815" x="4587875" y="4229100"/>
          <p14:tracePt t="10818" x="4587875" y="4259263"/>
          <p14:tracePt t="10833" x="4587875" y="4275138"/>
          <p14:tracePt t="10834" x="4587875" y="4289425"/>
          <p14:tracePt t="10842" x="4587875" y="4313238"/>
          <p14:tracePt t="10849" x="4587875" y="4327525"/>
          <p14:tracePt t="10857" x="4587875" y="4343400"/>
          <p14:tracePt t="10866" x="4587875" y="4351338"/>
          <p14:tracePt t="10873" x="4587875" y="4365625"/>
          <p14:tracePt t="10882" x="4587875" y="4381500"/>
          <p14:tracePt t="10889" x="4587875" y="4397375"/>
          <p14:tracePt t="10899" x="4587875" y="4411663"/>
          <p14:tracePt t="10905" x="4587875" y="4419600"/>
          <p14:tracePt t="10915" x="4587875" y="4435475"/>
          <p14:tracePt t="10921" x="4587875" y="4449763"/>
          <p14:tracePt t="10932" x="4587875" y="4465638"/>
          <p14:tracePt t="10936" x="4587875" y="4479925"/>
          <p14:tracePt t="10948" x="4587875" y="4487863"/>
          <p14:tracePt t="10952" x="4587875" y="4503738"/>
          <p14:tracePt t="10965" x="4587875" y="4518025"/>
          <p14:tracePt t="10968" x="4587875" y="4533900"/>
          <p14:tracePt t="12121" x="4572000" y="4533900"/>
          <p14:tracePt t="12247" x="4556125" y="4533900"/>
          <p14:tracePt t="12358" x="4541838" y="4533900"/>
          <p14:tracePt t="12437" x="4533900" y="4533900"/>
          <p14:tracePt t="12476" x="4518025" y="4533900"/>
          <p14:tracePt t="12508" x="4503738" y="4533900"/>
          <p14:tracePt t="12523" x="4487863" y="4533900"/>
          <p14:tracePt t="12555" x="4479925" y="4533900"/>
          <p14:tracePt t="12579" x="4465638" y="4533900"/>
          <p14:tracePt t="12618" x="4449763" y="4533900"/>
          <p14:tracePt t="12649" x="4435475" y="4533900"/>
          <p14:tracePt t="12682" x="4419600" y="4533900"/>
          <p14:tracePt t="12760" x="4411663" y="4533900"/>
          <p14:tracePt t="12824" x="4397375" y="4533900"/>
          <p14:tracePt t="12863" x="4381500" y="4533900"/>
          <p14:tracePt t="12902" x="4365625" y="4533900"/>
          <p14:tracePt t="12926" x="4351338" y="4533900"/>
          <p14:tracePt t="12950" x="4343400" y="4533900"/>
          <p14:tracePt t="12965" x="4327525" y="4533900"/>
          <p14:tracePt t="12982" x="4313238" y="4533900"/>
          <p14:tracePt t="12999" x="4297363" y="4533900"/>
          <p14:tracePt t="13013" x="4289425" y="4533900"/>
          <p14:tracePt t="13029" x="4275138" y="4533900"/>
          <p14:tracePt t="13060" x="4259263" y="4533900"/>
          <p14:tracePt t="13092" x="4244975" y="4533900"/>
          <p14:tracePt t="13652" x="4259263" y="4533900"/>
          <p14:tracePt t="17421" x="4244975" y="4533900"/>
          <p14:tracePt t="17429" x="4229100" y="4533900"/>
          <p14:tracePt t="17437" x="4221163" y="4533900"/>
          <p14:tracePt t="17452" x="4191000" y="4533900"/>
          <p14:tracePt t="17468" x="4175125" y="4533900"/>
          <p14:tracePt t="17476" x="4152900" y="4533900"/>
          <p14:tracePt t="17484" x="4137025" y="4533900"/>
          <p14:tracePt t="17492" x="4122738" y="4533900"/>
          <p14:tracePt t="17499" x="4106863" y="4533900"/>
          <p14:tracePt t="17508" x="4098925" y="4533900"/>
          <p14:tracePt t="17515" x="4084638" y="4533900"/>
          <p14:tracePt t="17523" x="4068763" y="4533900"/>
          <p14:tracePt t="17532" x="4054475" y="4533900"/>
          <p14:tracePt t="17539" x="4038600" y="4533900"/>
          <p14:tracePt t="17548" x="4030663" y="4533900"/>
          <p14:tracePt t="17555" x="4016375" y="4533900"/>
          <p14:tracePt t="17562" x="3984625" y="4533900"/>
          <p14:tracePt t="17570" x="3970338" y="4533900"/>
          <p14:tracePt t="17578" x="3946525" y="4533900"/>
          <p14:tracePt t="17586" x="3932238" y="4533900"/>
          <p14:tracePt t="17595" x="3916363" y="4533900"/>
          <p14:tracePt t="17602" x="3894138" y="4533900"/>
          <p14:tracePt t="17610" x="3878263" y="4533900"/>
          <p14:tracePt t="17618" x="3863975" y="4533900"/>
          <p14:tracePt t="17626" x="3840163" y="4533900"/>
          <p14:tracePt t="17634" x="3825875" y="4533900"/>
          <p14:tracePt t="17642" x="3810000" y="4518025"/>
          <p14:tracePt t="17650" x="3794125" y="4518025"/>
          <p14:tracePt t="17657" x="3779838" y="4518025"/>
          <p14:tracePt t="17673" x="3771900" y="4518025"/>
          <p14:tracePt t="17697" x="3756025" y="4518025"/>
          <p14:tracePt t="17768" x="3771900" y="4518025"/>
          <p14:tracePt t="17799" x="3779838" y="4518025"/>
          <p14:tracePt t="17808" x="3779838" y="4503738"/>
          <p14:tracePt t="17825" x="3794125" y="4503738"/>
          <p14:tracePt t="17832" x="3810000" y="4503738"/>
          <p14:tracePt t="17839" x="3825875" y="4503738"/>
          <p14:tracePt t="17848" x="3840163" y="4503738"/>
          <p14:tracePt t="17855" x="3863975" y="4503738"/>
          <p14:tracePt t="17863" x="3894138" y="4503738"/>
          <p14:tracePt t="17871" x="3916363" y="4503738"/>
          <p14:tracePt t="17878" x="3932238" y="4503738"/>
          <p14:tracePt t="17886" x="3962400" y="4503738"/>
          <p14:tracePt t="17894" x="3984625" y="4503738"/>
          <p14:tracePt t="17902" x="4016375" y="4503738"/>
          <p14:tracePt t="17910" x="4030663" y="4503738"/>
          <p14:tracePt t="17918" x="4054475" y="4503738"/>
          <p14:tracePt t="17926" x="4068763" y="4503738"/>
          <p14:tracePt t="17934" x="4084638" y="4503738"/>
          <p14:tracePt t="17942" x="4098925" y="4518025"/>
          <p14:tracePt t="17957" x="4106863" y="4518025"/>
          <p14:tracePt t="17965" x="4137025" y="4518025"/>
          <p14:tracePt t="20925" x="4152900" y="4518025"/>
          <p14:tracePt t="20957" x="4160838" y="4518025"/>
          <p14:tracePt t="20988" x="4175125" y="4518025"/>
          <p14:tracePt t="21036" x="4191000" y="4518025"/>
          <p14:tracePt t="21068" x="4206875" y="4518025"/>
          <p14:tracePt t="21091" x="4221163" y="4518025"/>
          <p14:tracePt t="21162" x="4229100" y="4518025"/>
          <p14:tracePt t="21194" x="4244975" y="4518025"/>
          <p14:tracePt t="21217" x="4259263" y="4518025"/>
          <p14:tracePt t="21241" x="4275138" y="4518025"/>
          <p14:tracePt t="21304" x="4289425" y="4518025"/>
          <p14:tracePt t="23341" x="4297363" y="4518025"/>
          <p14:tracePt t="23483" x="4313238" y="4518025"/>
          <p14:tracePt t="23515" x="4327525" y="4518025"/>
          <p14:tracePt t="23539" x="4343400" y="4518025"/>
          <p14:tracePt t="23570" x="4351338" y="4518025"/>
          <p14:tracePt t="24004" x="4365625" y="4518025"/>
          <p14:tracePt t="24075" x="4381500" y="4518025"/>
          <p14:tracePt t="24100" x="4397375" y="4518025"/>
          <p14:tracePt t="24115" x="4411663" y="4518025"/>
          <p14:tracePt t="24132" x="4411663" y="4503738"/>
          <p14:tracePt t="24140" x="4419600" y="4503738"/>
          <p14:tracePt t="24165" x="4435475" y="4503738"/>
          <p14:tracePt t="24178" x="4449763" y="4503738"/>
          <p14:tracePt t="24201" x="4465638" y="4487863"/>
          <p14:tracePt t="24233" x="4479925" y="4487863"/>
          <p14:tracePt t="24541" x="4487863" y="4487863"/>
          <p14:tracePt t="24605" x="4503738" y="4487863"/>
          <p14:tracePt t="24707" x="4518025" y="4487863"/>
          <p14:tracePt t="24794" x="4533900" y="4487863"/>
          <p14:tracePt t="24817" x="4541838" y="4487863"/>
          <p14:tracePt t="24849" x="4556125" y="4487863"/>
          <p14:tracePt t="32232" x="4572000" y="4487863"/>
          <p14:tracePt t="32311" x="4587875" y="4487863"/>
          <p14:tracePt t="32350" x="4602163" y="4487863"/>
          <p14:tracePt t="43899" x="4587875" y="4487863"/>
          <p14:tracePt t="43922" x="4572000" y="4487863"/>
          <p14:tracePt t="43948" x="4556125" y="4487863"/>
          <p14:tracePt t="43977" x="4541838" y="4487863"/>
          <p14:tracePt t="44001" x="4533900" y="4487863"/>
          <p14:tracePt t="44065" x="4518025" y="4487863"/>
          <p14:tracePt t="44120" x="4503738" y="4487863"/>
          <p14:tracePt t="44348" x="4518025" y="4487863"/>
          <p14:tracePt t="44412" x="4533900" y="4487863"/>
          <p14:tracePt t="44483" x="4541838" y="4487863"/>
          <p14:tracePt t="44546" x="4556125" y="4487863"/>
          <p14:tracePt t="44601" x="4572000" y="4487863"/>
          <p14:tracePt t="44617" x="4602163" y="4487863"/>
          <p14:tracePt t="44625" x="4610100" y="4487863"/>
          <p14:tracePt t="44633" x="4625975" y="4487863"/>
          <p14:tracePt t="44641" x="4656138" y="4487863"/>
          <p14:tracePt t="44649" x="4694238" y="4487863"/>
          <p14:tracePt t="44657" x="4724400" y="4487863"/>
          <p14:tracePt t="44665" x="4762500" y="4487863"/>
          <p14:tracePt t="44673" x="4792663" y="4487863"/>
          <p14:tracePt t="44681" x="4830763" y="4487863"/>
          <p14:tracePt t="44688" x="4860925" y="4487863"/>
          <p14:tracePt t="44698" x="4914900" y="4487863"/>
          <p14:tracePt t="44704" x="4937125" y="4487863"/>
          <p14:tracePt t="44712" x="4968875" y="4487863"/>
          <p14:tracePt t="44720" x="5037138" y="4487863"/>
          <p14:tracePt t="44728" x="5075238" y="4487863"/>
          <p14:tracePt t="44736" x="5113338" y="4487863"/>
          <p14:tracePt t="44743" x="5159375" y="4487863"/>
          <p14:tracePt t="44751" x="5197475" y="4487863"/>
          <p14:tracePt t="44759" x="5241925" y="4487863"/>
          <p14:tracePt t="44767" x="5280025" y="4503738"/>
          <p14:tracePt t="44775" x="5303838" y="4503738"/>
          <p14:tracePt t="44783" x="5334000" y="4503738"/>
          <p14:tracePt t="44791" x="5372100" y="4503738"/>
          <p14:tracePt t="44799" x="5402263" y="4503738"/>
          <p14:tracePt t="44807" x="5432425" y="4503738"/>
          <p14:tracePt t="44815" x="5440363" y="4503738"/>
          <p14:tracePt t="44823" x="5456238" y="4503738"/>
          <p14:tracePt t="44832" x="5470525" y="4503738"/>
          <p14:tracePt t="44846" x="5486400" y="4503738"/>
          <p14:tracePt t="44870" x="5494338" y="4503738"/>
          <p14:tracePt t="44894" x="5508625" y="4503738"/>
          <p14:tracePt t="44909" x="5524500" y="4503738"/>
          <p14:tracePt t="44917" x="5540375" y="4503738"/>
          <p14:tracePt t="44925" x="5554663" y="4503738"/>
          <p14:tracePt t="44933" x="5562600" y="4503738"/>
          <p14:tracePt t="44949" x="5578475" y="4503738"/>
          <p14:tracePt t="44981" x="5592763" y="4503738"/>
          <p14:tracePt t="45107" x="5578475" y="4503738"/>
          <p14:tracePt t="45138" x="5562600" y="4503738"/>
          <p14:tracePt t="45170" x="5554663" y="4503738"/>
          <p14:tracePt t="45185" x="5540375" y="4487863"/>
          <p14:tracePt t="45209" x="5524500" y="4479925"/>
          <p14:tracePt t="45217" x="5524500" y="4465638"/>
          <p14:tracePt t="45233" x="5524500" y="4449763"/>
          <p14:tracePt t="45241" x="5524500" y="4435475"/>
          <p14:tracePt t="45257" x="5524500" y="4419600"/>
          <p14:tracePt t="45273" x="5524500" y="4411663"/>
          <p14:tracePt t="45296" x="5524500" y="4397375"/>
          <p14:tracePt t="45351" x="5524500" y="4381500"/>
          <p14:tracePt t="45367" x="5540375" y="4381500"/>
          <p14:tracePt t="45391" x="5554663" y="4365625"/>
          <p14:tracePt t="45399" x="5562600" y="4365625"/>
          <p14:tracePt t="45423" x="5578475" y="4365625"/>
          <p14:tracePt t="45454" x="5592763" y="4365625"/>
          <p14:tracePt t="45462" x="5592763" y="4381500"/>
          <p14:tracePt t="45478" x="5592763" y="4397375"/>
          <p14:tracePt t="45486" x="5592763" y="4411663"/>
          <p14:tracePt t="45494" x="5592763" y="4419600"/>
          <p14:tracePt t="45502" x="5592763" y="4449763"/>
          <p14:tracePt t="45517" x="5578475" y="4479925"/>
          <p14:tracePt t="45533" x="5578475" y="4487863"/>
          <p14:tracePt t="45541" x="5578475" y="4503738"/>
          <p14:tracePt t="45549" x="5562600" y="4503738"/>
          <p14:tracePt t="45557" x="5562600" y="4518025"/>
          <p14:tracePt t="45612" x="5554663" y="4518025"/>
          <p14:tracePt t="45636" x="5554663" y="4503738"/>
          <p14:tracePt t="45651" x="5554663" y="4487863"/>
          <p14:tracePt t="45660" x="5554663" y="4479925"/>
          <p14:tracePt t="45676" x="5554663" y="4465638"/>
          <p14:tracePt t="45691" x="5554663" y="4449763"/>
          <p14:tracePt t="45715" x="5554663" y="4435475"/>
          <p14:tracePt t="45841" x="5554663" y="4449763"/>
          <p14:tracePt t="45920" x="5540375" y="4449763"/>
          <p14:tracePt t="46180" x="5524500" y="4449763"/>
          <p14:tracePt t="46244" x="5508625" y="4449763"/>
          <p14:tracePt t="46260" x="5494338" y="4449763"/>
          <p14:tracePt t="46268" x="5486400" y="4449763"/>
          <p14:tracePt t="46275" x="5470525" y="4449763"/>
          <p14:tracePt t="46283" x="5456238" y="4465638"/>
          <p14:tracePt t="46292" x="5418138" y="4465638"/>
          <p14:tracePt t="46299" x="5387975" y="4465638"/>
          <p14:tracePt t="46307" x="5349875" y="4465638"/>
          <p14:tracePt t="46315" x="5318125" y="4479925"/>
          <p14:tracePt t="46323" x="5295900" y="4479925"/>
          <p14:tracePt t="46331" x="5265738" y="4479925"/>
          <p14:tracePt t="46339" x="5227638" y="4479925"/>
          <p14:tracePt t="46348" x="5181600" y="4479925"/>
          <p14:tracePt t="46355" x="5159375" y="4479925"/>
          <p14:tracePt t="46362" x="5127625" y="4479925"/>
          <p14:tracePt t="46371" x="5105400" y="4487863"/>
          <p14:tracePt t="46382" x="5075238" y="4487863"/>
          <p14:tracePt t="46387" x="5051425" y="4487863"/>
          <p14:tracePt t="46394" x="5037138" y="4487863"/>
          <p14:tracePt t="46402" x="5021263" y="4487863"/>
          <p14:tracePt t="46410" x="4991100" y="4503738"/>
          <p14:tracePt t="46426" x="4983163" y="4503738"/>
          <p14:tracePt t="46433" x="4968875" y="4503738"/>
          <p14:tracePt t="46441" x="4953000" y="4503738"/>
          <p14:tracePt t="46457" x="4937125" y="4503738"/>
          <p14:tracePt t="46465" x="4922838" y="4503738"/>
          <p14:tracePt t="46473" x="4914900" y="4503738"/>
          <p14:tracePt t="46489" x="4899025" y="4503738"/>
          <p14:tracePt t="46498" x="4884738" y="4503738"/>
          <p14:tracePt t="46513" x="4868863" y="4503738"/>
          <p14:tracePt t="46528" x="4860925" y="4503738"/>
          <p14:tracePt t="46536" x="4846638" y="4503738"/>
          <p14:tracePt t="46552" x="4830763" y="4503738"/>
          <p14:tracePt t="46568" x="4816475" y="4503738"/>
          <p14:tracePt t="46575" x="4800600" y="4503738"/>
          <p14:tracePt t="46584" x="4792663" y="4503738"/>
          <p14:tracePt t="46599" x="4778375" y="4503738"/>
          <p14:tracePt t="46607" x="4762500" y="4503738"/>
          <p14:tracePt t="46623" x="4746625" y="4503738"/>
          <p14:tracePt t="46639" x="4732338" y="4503738"/>
          <p14:tracePt t="46647" x="4724400" y="4503738"/>
          <p14:tracePt t="46670" x="4708525" y="4503738"/>
          <p14:tracePt t="46694" x="4694238" y="4487863"/>
          <p14:tracePt t="46726" x="4678363" y="4487863"/>
          <p14:tracePt t="46797" x="4670425" y="4487863"/>
          <p14:tracePt t="46868" x="4656138" y="4487863"/>
          <p14:tracePt t="46907" x="4640263" y="4487863"/>
          <p14:tracePt t="46915" x="4640263" y="4479925"/>
          <p14:tracePt t="46931" x="4625975" y="4479925"/>
          <p14:tracePt t="46955" x="4610100" y="4479925"/>
          <p14:tracePt t="46978" x="4602163" y="4479925"/>
          <p14:tracePt t="47010" x="4587875" y="4479925"/>
          <p14:tracePt t="47808" x="4602163" y="4479925"/>
          <p14:tracePt t="47815" x="4610100" y="4479925"/>
          <p14:tracePt t="47825" x="4625975" y="4479925"/>
          <p14:tracePt t="47833" x="4670425" y="4465638"/>
          <p14:tracePt t="47840" x="4694238" y="4465638"/>
          <p14:tracePt t="47849" x="4724400" y="4465638"/>
          <p14:tracePt t="47855" x="4762500" y="4449763"/>
          <p14:tracePt t="47863" x="4792663" y="4449763"/>
          <p14:tracePt t="47871" x="4816475" y="4449763"/>
          <p14:tracePt t="47879" x="4846638" y="4449763"/>
          <p14:tracePt t="47886" x="4868863" y="4449763"/>
          <p14:tracePt t="47894" x="4899025" y="4449763"/>
          <p14:tracePt t="47902" x="4922838" y="4449763"/>
          <p14:tracePt t="47910" x="4937125" y="4449763"/>
          <p14:tracePt t="47918" x="4953000" y="4449763"/>
          <p14:tracePt t="47926" x="4968875" y="4449763"/>
          <p14:tracePt t="47934" x="4983163" y="4449763"/>
          <p14:tracePt t="47942" x="4991100" y="4449763"/>
          <p14:tracePt t="47965" x="5006975" y="4449763"/>
          <p14:tracePt t="48052" x="5021263" y="4449763"/>
          <p14:tracePt t="48068" x="5021263" y="4465638"/>
          <p14:tracePt t="48100" x="5037138" y="4465638"/>
          <p14:tracePt t="48147" x="5051425" y="4465638"/>
          <p14:tracePt t="48179" x="5059363" y="4465638"/>
          <p14:tracePt t="48194" x="5075238" y="4465638"/>
          <p14:tracePt t="48202" x="5075238" y="4479925"/>
          <p14:tracePt t="48226" x="5089525" y="4479925"/>
          <p14:tracePt t="48328" x="5105400" y="4479925"/>
          <p14:tracePt t="48352" x="5113338" y="4487863"/>
          <p14:tracePt t="48360" x="5127625" y="4487863"/>
          <p14:tracePt t="48376" x="5143500" y="4487863"/>
          <p14:tracePt t="48384" x="5159375" y="4487863"/>
          <p14:tracePt t="48392" x="5173663" y="4487863"/>
          <p14:tracePt t="48407" x="5181600" y="4487863"/>
          <p14:tracePt t="48415" x="5197475" y="4487863"/>
          <p14:tracePt t="48424" x="5211763" y="4487863"/>
          <p14:tracePt t="48439" x="5227638" y="4487863"/>
          <p14:tracePt t="48455" x="5241925" y="4487863"/>
          <p14:tracePt t="48471" x="5249863" y="4487863"/>
          <p14:tracePt t="48486" x="5265738" y="4487863"/>
          <p14:tracePt t="48510" x="5280025" y="4487863"/>
          <p14:tracePt t="48542" x="5295900" y="4487863"/>
          <p14:tracePt t="48574" x="5303838" y="4487863"/>
          <p14:tracePt t="48589" x="5318125" y="4487863"/>
          <p14:tracePt t="48613" x="5334000" y="4487863"/>
          <p14:tracePt t="48629" x="5349875" y="4487863"/>
          <p14:tracePt t="48644" x="5364163" y="4487863"/>
          <p14:tracePt t="48660" x="5372100" y="4487863"/>
          <p14:tracePt t="48676" x="5387975" y="4487863"/>
          <p14:tracePt t="48700" x="5402263" y="4487863"/>
          <p14:tracePt t="48724" x="5418138" y="4487863"/>
          <p14:tracePt t="48731" x="5432425" y="4487863"/>
          <p14:tracePt t="48755" x="5440363" y="4487863"/>
          <p14:tracePt t="48787" x="5456238" y="4487863"/>
          <p14:tracePt t="48802" x="5470525" y="4487863"/>
          <p14:tracePt t="48826" x="5486400" y="4487863"/>
          <p14:tracePt t="48842" x="5494338" y="4487863"/>
          <p14:tracePt t="48865" x="5508625" y="4487863"/>
          <p14:tracePt t="48905" x="5524500" y="4487863"/>
          <p14:tracePt t="49055" x="5508625" y="4487863"/>
          <p14:tracePt t="49079" x="5494338" y="4487863"/>
          <p14:tracePt t="49094" x="5486400" y="4487863"/>
          <p14:tracePt t="49102" x="5470525" y="4487863"/>
          <p14:tracePt t="49110" x="5456238" y="4487863"/>
          <p14:tracePt t="49126" x="5440363" y="4487863"/>
          <p14:tracePt t="49134" x="5432425" y="4487863"/>
          <p14:tracePt t="49150" x="5418138" y="4479925"/>
          <p14:tracePt t="49158" x="5402263" y="4479925"/>
          <p14:tracePt t="49165" x="5387975" y="4479925"/>
          <p14:tracePt t="49182" x="5372100" y="4479925"/>
          <p14:tracePt t="49189" x="5372100" y="4465638"/>
          <p14:tracePt t="49198" x="5364163" y="4465638"/>
          <p14:tracePt t="49205" x="5349875" y="4465638"/>
          <p14:tracePt t="49222" x="5334000" y="4465638"/>
          <p14:tracePt t="49229" x="5318125" y="4465638"/>
          <p14:tracePt t="49249" x="5303838" y="4465638"/>
          <p14:tracePt t="49253" x="5295900" y="4479925"/>
          <p14:tracePt t="49261" x="5265738" y="4479925"/>
          <p14:tracePt t="49268" x="5241925" y="4479925"/>
          <p14:tracePt t="49276" x="5211763" y="4487863"/>
          <p14:tracePt t="49284" x="5181600" y="4487863"/>
          <p14:tracePt t="49292" x="5143500" y="4503738"/>
          <p14:tracePt t="49300" x="5105400" y="4503738"/>
          <p14:tracePt t="49308" x="5059363" y="4503738"/>
          <p14:tracePt t="49316" x="5006975" y="4503738"/>
          <p14:tracePt t="49324" x="4953000" y="4503738"/>
          <p14:tracePt t="49332" x="4899025" y="4503738"/>
          <p14:tracePt t="49340" x="4860925" y="4503738"/>
          <p14:tracePt t="49348" x="4800600" y="4503738"/>
          <p14:tracePt t="49355" x="4746625" y="4503738"/>
          <p14:tracePt t="49365" x="4708525" y="4518025"/>
          <p14:tracePt t="49370" x="4678363" y="4518025"/>
          <p14:tracePt t="49381" x="4640263" y="4518025"/>
          <p14:tracePt t="49386" x="4610100" y="4518025"/>
          <p14:tracePt t="49398" x="4572000" y="4518025"/>
          <p14:tracePt t="49402" x="4556125" y="4518025"/>
          <p14:tracePt t="49415" x="4533900" y="4518025"/>
          <p14:tracePt t="49418" x="4518025" y="4518025"/>
          <p14:tracePt t="49431" x="4503738" y="4518025"/>
          <p14:tracePt t="49441" x="4487863" y="4518025"/>
          <p14:tracePt t="49545" x="4503738" y="4518025"/>
          <p14:tracePt t="49560" x="4518025" y="4518025"/>
          <p14:tracePt t="49576" x="4533900" y="4518025"/>
          <p14:tracePt t="49584" x="4541838" y="4518025"/>
          <p14:tracePt t="49592" x="4556125" y="4518025"/>
          <p14:tracePt t="49600" x="4587875" y="4533900"/>
          <p14:tracePt t="49608" x="4610100" y="4533900"/>
          <p14:tracePt t="49616" x="4656138" y="4533900"/>
          <p14:tracePt t="49623" x="4694238" y="4541838"/>
          <p14:tracePt t="49632" x="4762500" y="4541838"/>
          <p14:tracePt t="49639" x="4830763" y="4541838"/>
          <p14:tracePt t="49648" x="4899025" y="4556125"/>
          <p14:tracePt t="49656" x="4983163" y="4556125"/>
          <p14:tracePt t="49664" x="5059363" y="4556125"/>
          <p14:tracePt t="49671" x="5127625" y="4556125"/>
          <p14:tracePt t="49679" x="5159375" y="4556125"/>
          <p14:tracePt t="49687" x="5227638" y="4572000"/>
          <p14:tracePt t="49695" x="5265738" y="4572000"/>
          <p14:tracePt t="49702" x="5303838" y="4572000"/>
          <p14:tracePt t="49710" x="5318125" y="4572000"/>
          <p14:tracePt t="49718" x="5349875" y="4572000"/>
          <p14:tracePt t="49726" x="5364163" y="4572000"/>
          <p14:tracePt t="49734" x="5372100" y="4572000"/>
          <p14:tracePt t="49742" x="5387975" y="4572000"/>
          <p14:tracePt t="49750" x="5387975" y="4587875"/>
          <p14:tracePt t="49774" x="5402263" y="4587875"/>
          <p14:tracePt t="51321" x="5418138" y="4587875"/>
          <p14:tracePt t="51329" x="5432425" y="4587875"/>
          <p14:tracePt t="51337" x="5470525" y="4587875"/>
          <p14:tracePt t="51348" x="5508625" y="4587875"/>
          <p14:tracePt t="51355" x="5554663" y="4587875"/>
          <p14:tracePt t="51362" x="5622925" y="4587875"/>
          <p14:tracePt t="51369" x="5661025" y="4587875"/>
          <p14:tracePt t="51377" x="5730875" y="4587875"/>
          <p14:tracePt t="51384" x="5783263" y="4587875"/>
          <p14:tracePt t="51392" x="5837238" y="4587875"/>
          <p14:tracePt t="51400" x="5905500" y="4587875"/>
          <p14:tracePt t="51408" x="5959475" y="4587875"/>
          <p14:tracePt t="51416" x="6011863" y="4602163"/>
          <p14:tracePt t="51424" x="6065838" y="4602163"/>
          <p14:tracePt t="51432" x="6126163" y="4610100"/>
          <p14:tracePt t="51440" x="6134100" y="4610100"/>
          <p14:tracePt t="51448" x="6202363" y="4625975"/>
          <p14:tracePt t="51455" x="6232525" y="4625975"/>
          <p14:tracePt t="51464" x="6270625" y="4640263"/>
          <p14:tracePt t="51471" x="6316663" y="4640263"/>
          <p14:tracePt t="51481" x="6354763" y="4640263"/>
          <p14:tracePt t="51487" x="6370638" y="4656138"/>
          <p14:tracePt t="51497" x="6408738" y="4656138"/>
          <p14:tracePt t="51503" x="6438900" y="4656138"/>
          <p14:tracePt t="51515" x="6446838" y="4670425"/>
          <p14:tracePt t="51519" x="6461125" y="4670425"/>
          <p14:tracePt t="51531" x="6477000" y="4670425"/>
          <p14:tracePt t="51534" x="6492875" y="4670425"/>
          <p14:tracePt t="51548" x="6507163" y="4670425"/>
          <p14:tracePt t="51558" x="6515100" y="4670425"/>
          <p14:tracePt t="51629" x="6530975" y="4670425"/>
          <p14:tracePt t="51661" x="6545263" y="4670425"/>
          <p14:tracePt t="51676" x="6561138" y="4670425"/>
          <p14:tracePt t="51692" x="6575425" y="4670425"/>
          <p14:tracePt t="51724" x="6583363" y="4670425"/>
          <p14:tracePt t="51739" x="6599238" y="4670425"/>
          <p14:tracePt t="51748" x="6613525" y="4670425"/>
          <p14:tracePt t="51755" x="6629400" y="4670425"/>
          <p14:tracePt t="51764" x="6637338" y="4670425"/>
          <p14:tracePt t="51771" x="6667500" y="4670425"/>
          <p14:tracePt t="51779" x="6683375" y="4670425"/>
          <p14:tracePt t="51787" x="6705600" y="4670425"/>
          <p14:tracePt t="51795" x="6735763" y="4670425"/>
          <p14:tracePt t="51803" x="6765925" y="4670425"/>
          <p14:tracePt t="51811" x="6789738" y="4656138"/>
          <p14:tracePt t="51819" x="6804025" y="4656138"/>
          <p14:tracePt t="51826" x="6827838" y="4656138"/>
          <p14:tracePt t="51834" x="6842125" y="4640263"/>
          <p14:tracePt t="51842" x="6873875" y="4640263"/>
          <p14:tracePt t="51850" x="6896100" y="4625975"/>
          <p14:tracePt t="51858" x="6911975" y="4625975"/>
          <p14:tracePt t="51866" x="6942138" y="4610100"/>
          <p14:tracePt t="51874" x="6956425" y="4610100"/>
          <p14:tracePt t="51882" x="6980238" y="4602163"/>
          <p14:tracePt t="51890" x="6994525" y="4602163"/>
          <p14:tracePt t="51898" x="7018338" y="4587875"/>
          <p14:tracePt t="51906" x="7048500" y="4587875"/>
          <p14:tracePt t="51916" x="7064375" y="4587875"/>
          <p14:tracePt t="51922" x="7078663" y="4572000"/>
          <p14:tracePt t="51931" x="7086600" y="4572000"/>
          <p14:tracePt t="51937" x="7102475" y="4572000"/>
          <p14:tracePt t="51953" x="7116763" y="4572000"/>
          <p14:tracePt t="51984" x="7132638" y="4572000"/>
          <p14:tracePt t="52008" x="7146925" y="4572000"/>
          <p14:tracePt t="52032" x="7154863" y="4572000"/>
          <p14:tracePt t="52048" x="7170738" y="4572000"/>
          <p14:tracePt t="52079" x="7185025" y="4572000"/>
          <p14:tracePt t="53683" x="7170738" y="4572000"/>
          <p14:tracePt t="54677" x="7154863" y="4572000"/>
          <p14:tracePt t="54685" x="7146925" y="4572000"/>
          <p14:tracePt t="54700" x="7132638" y="4572000"/>
          <p14:tracePt t="54708" x="7102475" y="4572000"/>
          <p14:tracePt t="54716" x="7064375" y="4572000"/>
          <p14:tracePt t="54724" x="7032625" y="4572000"/>
          <p14:tracePt t="54732" x="7010400" y="4587875"/>
          <p14:tracePt t="54740" x="6964363" y="4587875"/>
          <p14:tracePt t="54748" x="6926263" y="4587875"/>
          <p14:tracePt t="54756" x="6888163" y="4602163"/>
          <p14:tracePt t="54765" x="6827838" y="4602163"/>
          <p14:tracePt t="54772" x="6773863" y="4610100"/>
          <p14:tracePt t="54781" x="6735763" y="4610100"/>
          <p14:tracePt t="54787" x="6683375" y="4610100"/>
          <p14:tracePt t="54795" x="6629400" y="4610100"/>
          <p14:tracePt t="54803" x="6613525" y="4610100"/>
          <p14:tracePt t="54811" x="6575425" y="4625975"/>
          <p14:tracePt t="54819" x="6530975" y="4625975"/>
          <p14:tracePt t="54827" x="6507163" y="4625975"/>
          <p14:tracePt t="54835" x="6492875" y="4625975"/>
          <p14:tracePt t="54843" x="6461125" y="4625975"/>
          <p14:tracePt t="54850" x="6446838" y="4640263"/>
          <p14:tracePt t="54866" x="6438900" y="4640263"/>
          <p14:tracePt t="55000" x="6423025" y="4640263"/>
          <p14:tracePt t="55008" x="6423025" y="4625975"/>
          <p14:tracePt t="55016" x="6392863" y="4625975"/>
          <p14:tracePt t="55024" x="6384925" y="4625975"/>
          <p14:tracePt t="55032" x="6354763" y="4610100"/>
          <p14:tracePt t="55040" x="6316663" y="4610100"/>
          <p14:tracePt t="55048" x="6286500" y="4602163"/>
          <p14:tracePt t="55056" x="6256338" y="4602163"/>
          <p14:tracePt t="55064" x="6232525" y="4587875"/>
          <p14:tracePt t="55071" x="6194425" y="4572000"/>
          <p14:tracePt t="55081" x="6164263" y="4572000"/>
          <p14:tracePt t="55087" x="6134100" y="4556125"/>
          <p14:tracePt t="55095" x="6111875" y="4556125"/>
          <p14:tracePt t="55103" x="6080125" y="4556125"/>
          <p14:tracePt t="55111" x="6057900" y="4541838"/>
          <p14:tracePt t="55119" x="6042025" y="4541838"/>
          <p14:tracePt t="55127" x="6011863" y="4541838"/>
          <p14:tracePt t="55135" x="6003925" y="4541838"/>
          <p14:tracePt t="55143" x="5973763" y="4541838"/>
          <p14:tracePt t="55150" x="5959475" y="4533900"/>
          <p14:tracePt t="55159" x="5935663" y="4533900"/>
          <p14:tracePt t="55167" x="5921375" y="4533900"/>
          <p14:tracePt t="55174" x="5905500" y="4533900"/>
          <p14:tracePt t="55182" x="5889625" y="4533900"/>
          <p14:tracePt t="55190" x="5867400" y="4533900"/>
          <p14:tracePt t="55198" x="5851525" y="4533900"/>
          <p14:tracePt t="55206" x="5837238" y="4533900"/>
          <p14:tracePt t="55215" x="5821363" y="4533900"/>
          <p14:tracePt t="55229" x="5813425" y="4533900"/>
          <p14:tracePt t="55237" x="5799138" y="4533900"/>
          <p14:tracePt t="55253" x="5783263" y="4533900"/>
          <p14:tracePt t="55269" x="5768975" y="4533900"/>
          <p14:tracePt t="55285" x="5753100" y="4533900"/>
          <p14:tracePt t="55300" x="5745163" y="4533900"/>
          <p14:tracePt t="55308" x="5730875" y="4533900"/>
          <p14:tracePt t="55316" x="5715000" y="4533900"/>
          <p14:tracePt t="55324" x="5699125" y="4533900"/>
          <p14:tracePt t="55332" x="5684838" y="4533900"/>
          <p14:tracePt t="55340" x="5676900" y="4533900"/>
          <p14:tracePt t="55348" x="5661025" y="4533900"/>
          <p14:tracePt t="55356" x="5646738" y="4533900"/>
          <p14:tracePt t="55364" x="5630863" y="4533900"/>
          <p14:tracePt t="55372" x="5622925" y="4533900"/>
          <p14:tracePt t="55381" x="5608638" y="4518025"/>
          <p14:tracePt t="55387" x="5592763" y="4518025"/>
          <p14:tracePt t="55403" x="5578475" y="4503738"/>
          <p14:tracePt t="55419" x="5562600" y="4503738"/>
          <p14:tracePt t="55427" x="5554663" y="4487863"/>
          <p14:tracePt t="55443" x="5540375" y="4487863"/>
          <p14:tracePt t="55459" x="5524500" y="4487863"/>
          <p14:tracePt t="55466" x="5524500" y="4479925"/>
          <p14:tracePt t="55475" x="5508625" y="4479925"/>
          <p14:tracePt t="55498" x="5494338" y="4465638"/>
          <p14:tracePt t="55537" x="5494338" y="4449763"/>
          <p14:tracePt t="55569" x="5494338" y="4435475"/>
          <p14:tracePt t="55593" x="5494338" y="4419600"/>
          <p14:tracePt t="55608" x="5508625" y="4419600"/>
          <p14:tracePt t="55625" x="5508625" y="4411663"/>
          <p14:tracePt t="55640" x="5524500" y="4411663"/>
          <p14:tracePt t="55648" x="5524500" y="4397375"/>
          <p14:tracePt t="55664" x="5540375" y="4381500"/>
          <p14:tracePt t="55695" x="5554663" y="4365625"/>
          <p14:tracePt t="55735" x="5562600" y="4365625"/>
          <p14:tracePt t="55766" x="5578475" y="4365625"/>
          <p14:tracePt t="55774" x="5578475" y="4381500"/>
          <p14:tracePt t="55790" x="5592763" y="4397375"/>
          <p14:tracePt t="55806" x="5608638" y="4411663"/>
          <p14:tracePt t="55815" x="5608638" y="4419600"/>
          <p14:tracePt t="55822" x="5622925" y="4419600"/>
          <p14:tracePt t="55831" x="5622925" y="4435475"/>
          <p14:tracePt t="55838" x="5622925" y="4449763"/>
          <p14:tracePt t="55845" x="5630863" y="4465638"/>
          <p14:tracePt t="55853" x="5630863" y="4479925"/>
          <p14:tracePt t="55869" x="5630863" y="4487863"/>
          <p14:tracePt t="55885" x="5630863" y="4503738"/>
          <p14:tracePt t="55900" x="5630863" y="4518025"/>
          <p14:tracePt t="55916" x="5630863" y="4533900"/>
          <p14:tracePt t="55948" x="5630863" y="4541838"/>
          <p14:tracePt t="55980" x="5622925" y="4541838"/>
          <p14:tracePt t="56011" x="5608638" y="4541838"/>
          <p14:tracePt t="56019" x="5608638" y="4533900"/>
          <p14:tracePt t="56027" x="5608638" y="4518025"/>
          <p14:tracePt t="56042" x="5592763" y="4503738"/>
          <p14:tracePt t="56051" x="5592763" y="4487863"/>
          <p14:tracePt t="56058" x="5592763" y="4479925"/>
          <p14:tracePt t="56066" x="5578475" y="4465638"/>
          <p14:tracePt t="56074" x="5578475" y="4449763"/>
          <p14:tracePt t="56082" x="5578475" y="4435475"/>
          <p14:tracePt t="56090" x="5578475" y="4411663"/>
          <p14:tracePt t="56098" x="5578475" y="4397375"/>
          <p14:tracePt t="56106" x="5578475" y="4381500"/>
          <p14:tracePt t="56115" x="5578475" y="4365625"/>
          <p14:tracePt t="56122" x="5578475" y="4351338"/>
          <p14:tracePt t="56137" x="5578475" y="4343400"/>
          <p14:tracePt t="56169" x="5592763" y="4343400"/>
          <p14:tracePt t="56193" x="5608638" y="4343400"/>
          <p14:tracePt t="56216" x="5622925" y="4343400"/>
          <p14:tracePt t="56224" x="5622925" y="4351338"/>
          <p14:tracePt t="56240" x="5622925" y="4381500"/>
          <p14:tracePt t="56248" x="5622925" y="4397375"/>
          <p14:tracePt t="56256" x="5630863" y="4419600"/>
          <p14:tracePt t="56265" x="5630863" y="4435475"/>
          <p14:tracePt t="56272" x="5630863" y="4465638"/>
          <p14:tracePt t="56281" x="5630863" y="4487863"/>
          <p14:tracePt t="56287" x="5630863" y="4503738"/>
          <p14:tracePt t="56295" x="5630863" y="4533900"/>
          <p14:tracePt t="56303" x="5630863" y="4541838"/>
          <p14:tracePt t="56311" x="5630863" y="4556125"/>
          <p14:tracePt t="56319" x="5630863" y="4572000"/>
          <p14:tracePt t="56335" x="5630863" y="4587875"/>
          <p14:tracePt t="56351" x="5622925" y="4587875"/>
          <p14:tracePt t="57306" x="5608638" y="4587875"/>
          <p14:tracePt t="58049" x="5592763" y="4587875"/>
          <p14:tracePt t="58711" x="5592763" y="4572000"/>
          <p14:tracePt t="58727" x="5592763" y="4556125"/>
          <p14:tracePt t="58743" x="5592763" y="4541838"/>
          <p14:tracePt t="58752" x="5592763" y="4518025"/>
          <p14:tracePt t="58759" x="5592763" y="4487863"/>
          <p14:tracePt t="58767" x="5592763" y="4449763"/>
          <p14:tracePt t="58775" x="5592763" y="4397375"/>
          <p14:tracePt t="58782" x="5592763" y="4343400"/>
          <p14:tracePt t="58791" x="5592763" y="4259263"/>
          <p14:tracePt t="58798" x="5592763" y="4175125"/>
          <p14:tracePt t="58806" x="5592763" y="4030663"/>
          <p14:tracePt t="58815" x="5592763" y="3916363"/>
          <p14:tracePt t="58822" x="5592763" y="3779838"/>
          <p14:tracePt t="58831" x="5592763" y="3649663"/>
          <p14:tracePt t="58838" x="5592763" y="3497263"/>
          <p14:tracePt t="58845" x="5578475" y="3429000"/>
          <p14:tracePt t="58853" x="5554663" y="3222625"/>
          <p14:tracePt t="58861" x="5540375" y="3154363"/>
          <p14:tracePt t="58869" x="5508625" y="3048000"/>
          <p14:tracePt t="58877" x="5486400" y="2925763"/>
          <p14:tracePt t="58885" x="5440363" y="2827338"/>
          <p14:tracePt t="58893" x="5418138" y="2735263"/>
          <p14:tracePt t="58901" x="5387975" y="2667000"/>
          <p14:tracePt t="58909" x="5372100" y="2636838"/>
          <p14:tracePt t="58917" x="5364163" y="2582863"/>
          <p14:tracePt t="58924" x="5349875" y="2544763"/>
          <p14:tracePt t="58933" x="5334000" y="2514600"/>
          <p14:tracePt t="58940" x="5318125" y="2492375"/>
          <p14:tracePt t="58949" x="5318125" y="2476500"/>
          <p14:tracePt t="58956" x="5303838" y="2446338"/>
          <p14:tracePt t="58965" x="5303838" y="2438400"/>
          <p14:tracePt t="58972" x="5303838" y="2422525"/>
          <p14:tracePt t="58982" x="5303838" y="2408238"/>
          <p14:tracePt t="58988" x="5295900" y="2392363"/>
          <p14:tracePt t="58998" x="5295900" y="2370138"/>
          <p14:tracePt t="59004" x="5280025" y="2354263"/>
          <p14:tracePt t="59015" x="5280025" y="2339975"/>
          <p14:tracePt t="59019" x="5280025" y="2316163"/>
          <p14:tracePt t="59031" x="5265738" y="2301875"/>
          <p14:tracePt t="59035" x="5265738" y="2286000"/>
          <p14:tracePt t="59048" x="5265738" y="2270125"/>
          <p14:tracePt t="59059" x="5265738" y="2255838"/>
          <p14:tracePt t="59074" x="5249863" y="2255838"/>
          <p14:tracePt t="59082" x="5249863" y="2247900"/>
          <p14:tracePt t="59106" x="5241925" y="2247900"/>
          <p14:tracePt t="59114" x="5227638" y="2247900"/>
          <p14:tracePt t="59122" x="5211763" y="2247900"/>
          <p14:tracePt t="59137" x="5197475" y="2247900"/>
          <p14:tracePt t="59146" x="5181600" y="2247900"/>
          <p14:tracePt t="59153" x="5173663" y="2247900"/>
          <p14:tracePt t="59164" x="5143500" y="2247900"/>
          <p14:tracePt t="59169" x="5127625" y="2247900"/>
          <p14:tracePt t="59177" x="5113338" y="2247900"/>
          <p14:tracePt t="59185" x="5105400" y="2247900"/>
          <p14:tracePt t="59193" x="5075238" y="2247900"/>
          <p14:tracePt t="59201" x="5059363" y="2247900"/>
          <p14:tracePt t="59209" x="5037138" y="2247900"/>
          <p14:tracePt t="59217" x="5006975" y="2247900"/>
          <p14:tracePt t="59225" x="4991100" y="2247900"/>
          <p14:tracePt t="59232" x="4968875" y="2247900"/>
          <p14:tracePt t="59240" x="4937125" y="2247900"/>
          <p14:tracePt t="59248" x="4922838" y="2247900"/>
          <p14:tracePt t="59256" x="4899025" y="2247900"/>
          <p14:tracePt t="59265" x="4884738" y="2247900"/>
          <p14:tracePt t="59272" x="4860925" y="2247900"/>
          <p14:tracePt t="59282" x="4846638" y="2255838"/>
          <p14:tracePt t="59288" x="4830763" y="2255838"/>
          <p14:tracePt t="59298" x="4800600" y="2255838"/>
          <p14:tracePt t="59304" x="4792663" y="2270125"/>
          <p14:tracePt t="59314" x="4778375" y="2270125"/>
          <p14:tracePt t="59319" x="4762500" y="2270125"/>
          <p14:tracePt t="59331" x="4746625" y="2286000"/>
          <p14:tracePt t="59335" x="4732338" y="2286000"/>
          <p14:tracePt t="59348" x="4724400" y="2286000"/>
          <p14:tracePt t="59351" x="4708525" y="2286000"/>
          <p14:tracePt t="59364" x="4694238" y="2286000"/>
          <p14:tracePt t="59367" x="4670425" y="2301875"/>
          <p14:tracePt t="59381" x="4656138" y="2301875"/>
          <p14:tracePt t="59390" x="4640263" y="2301875"/>
          <p14:tracePt t="59399" x="4625975" y="2301875"/>
          <p14:tracePt t="59406" x="4610100" y="2301875"/>
          <p14:tracePt t="59415" x="4602163" y="2301875"/>
          <p14:tracePt t="59423" x="4587875" y="2301875"/>
          <p14:tracePt t="59431" x="4572000" y="2301875"/>
          <p14:tracePt t="59438" x="4556125" y="2301875"/>
          <p14:tracePt t="59454" x="4541838" y="2301875"/>
          <p14:tracePt t="59462" x="4533900" y="2301875"/>
          <p14:tracePt t="59477" x="4518025" y="2301875"/>
          <p14:tracePt t="59540" x="4533900" y="2301875"/>
          <p14:tracePt t="59548" x="4541838" y="2316163"/>
          <p14:tracePt t="59556" x="4572000" y="2316163"/>
          <p14:tracePt t="59565" x="4602163" y="2316163"/>
          <p14:tracePt t="59572" x="4610100" y="2324100"/>
          <p14:tracePt t="59581" x="4656138" y="2324100"/>
          <p14:tracePt t="59588" x="4678363" y="2339975"/>
          <p14:tracePt t="59596" x="4732338" y="2339975"/>
          <p14:tracePt t="59604" x="4778375" y="2339975"/>
          <p14:tracePt t="59612" x="4816475" y="2339975"/>
          <p14:tracePt t="59620" x="4868863" y="2354263"/>
          <p14:tracePt t="59627" x="4922838" y="2354263"/>
          <p14:tracePt t="59635" x="4983163" y="2354263"/>
          <p14:tracePt t="59643" x="5051425" y="2354263"/>
          <p14:tracePt t="59651" x="5113338" y="2354263"/>
          <p14:tracePt t="59659" x="5197475" y="2354263"/>
          <p14:tracePt t="59667" x="5265738" y="2354263"/>
          <p14:tracePt t="59675" x="5349875" y="2354263"/>
          <p14:tracePt t="59683" x="5418138" y="2370138"/>
          <p14:tracePt t="59690" x="5470525" y="2370138"/>
          <p14:tracePt t="59699" x="5494338" y="2370138"/>
          <p14:tracePt t="59707" x="5554663" y="2370138"/>
          <p14:tracePt t="59715" x="5592763" y="2370138"/>
          <p14:tracePt t="59722" x="5622925" y="2370138"/>
          <p14:tracePt t="59731" x="5646738" y="2370138"/>
          <p14:tracePt t="59738" x="5661025" y="2384425"/>
          <p14:tracePt t="59748" x="5676900" y="2384425"/>
          <p14:tracePt t="59761" x="5684838" y="2384425"/>
          <p14:tracePt t="59777" x="5699125" y="2384425"/>
          <p14:tracePt t="59888" x="5715000" y="2384425"/>
        </p14:tracePtLst>
      </p14:laserTraceLst>
    </p:ext>
  </p:extLs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90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725"/>
    </mc:Choice>
    <mc:Fallback xmlns="">
      <p:transition spd="slow" advTm="65725"/>
    </mc:Fallback>
  </mc:AlternateContent>
  <p:extLst>
    <p:ext uri="{3A86A75C-4F4B-4683-9AE1-C65F6400EC91}">
      <p14:laserTraceLst xmlns:p14="http://schemas.microsoft.com/office/powerpoint/2010/main">
        <p14:tracePtLst>
          <p14:tracePt t="967" x="5715000" y="2392363"/>
          <p14:tracePt t="976" x="5684838" y="2422525"/>
          <p14:tracePt t="984" x="5661025" y="2460625"/>
          <p14:tracePt t="993" x="5630863" y="2506663"/>
          <p14:tracePt t="999" x="5592763" y="2574925"/>
          <p14:tracePt t="1009" x="5524500" y="2636838"/>
          <p14:tracePt t="1015" x="5432425" y="2735263"/>
          <p14:tracePt t="1023" x="5349875" y="2803525"/>
          <p14:tracePt t="1031" x="5241925" y="2895600"/>
          <p14:tracePt t="1038" x="5127625" y="2979738"/>
          <p14:tracePt t="1046" x="4983163" y="3086100"/>
          <p14:tracePt t="1054" x="4694238" y="3306763"/>
          <p14:tracePt t="1062" x="4602163" y="3375025"/>
          <p14:tracePt t="1070" x="4419600" y="3497263"/>
          <p14:tracePt t="1078" x="4229100" y="3619500"/>
          <p14:tracePt t="1086" x="4054475" y="3725863"/>
          <p14:tracePt t="1094" x="3878263" y="3840163"/>
          <p14:tracePt t="1102" x="3703638" y="3932238"/>
          <p14:tracePt t="1110" x="3635375" y="3970338"/>
          <p14:tracePt t="1118" x="3482975" y="4030663"/>
          <p14:tracePt t="1126" x="3360738" y="4084638"/>
          <p14:tracePt t="1133" x="3254375" y="4137025"/>
          <p14:tracePt t="1143" x="3154363" y="4160838"/>
          <p14:tracePt t="1149" x="3086100" y="4191000"/>
          <p14:tracePt t="1159" x="3048000" y="4206875"/>
          <p14:tracePt t="1165" x="2994025" y="4221163"/>
          <p14:tracePt t="1176" x="2941638" y="4221163"/>
          <p14:tracePt t="1180" x="2911475" y="4221163"/>
          <p14:tracePt t="1193" x="2895600" y="4229100"/>
          <p14:tracePt t="1196" x="2887663" y="4229100"/>
          <p14:tracePt t="1210" x="2873375" y="4229100"/>
          <p14:tracePt t="1214" x="2873375" y="4244975"/>
          <p14:tracePt t="1646" x="2857500" y="4244975"/>
          <p14:tracePt t="1654" x="2841625" y="4244975"/>
          <p14:tracePt t="1662" x="2827338" y="4259263"/>
          <p14:tracePt t="1670" x="2803525" y="4289425"/>
          <p14:tracePt t="1678" x="2773363" y="4297363"/>
          <p14:tracePt t="1686" x="2765425" y="4313238"/>
          <p14:tracePt t="1694" x="2735263" y="4327525"/>
          <p14:tracePt t="1702" x="2705100" y="4327525"/>
          <p14:tracePt t="1710" x="2682875" y="4351338"/>
          <p14:tracePt t="1718" x="2667000" y="4365625"/>
          <p14:tracePt t="1726" x="2636838" y="4365625"/>
          <p14:tracePt t="1733" x="2613025" y="4397375"/>
          <p14:tracePt t="1743" x="2598738" y="4397375"/>
          <p14:tracePt t="1749" x="2582863" y="4411663"/>
          <p14:tracePt t="1759" x="2574925" y="4419600"/>
          <p14:tracePt t="1765" x="2544763" y="4435475"/>
          <p14:tracePt t="1773" x="2530475" y="4435475"/>
          <p14:tracePt t="1781" x="2514600" y="4449763"/>
          <p14:tracePt t="1788" x="2506663" y="4449763"/>
          <p14:tracePt t="1796" x="2492375" y="4465638"/>
          <p14:tracePt t="1804" x="2460625" y="4465638"/>
          <p14:tracePt t="1812" x="2446338" y="4479925"/>
          <p14:tracePt t="1820" x="2422525" y="4479925"/>
          <p14:tracePt t="1828" x="2408238" y="4487863"/>
          <p14:tracePt t="1836" x="2384425" y="4487863"/>
          <p14:tracePt t="1844" x="2370138" y="4503738"/>
          <p14:tracePt t="1851" x="2354263" y="4503738"/>
          <p14:tracePt t="1860" x="2339975" y="4503738"/>
          <p14:tracePt t="1867" x="2324100" y="4518025"/>
          <p14:tracePt t="1877" x="2316163" y="4518025"/>
          <p14:tracePt t="1893" x="2301875" y="4533900"/>
          <p14:tracePt t="1915" x="2286000" y="4533900"/>
          <p14:tracePt t="2033" x="2270125" y="4533900"/>
          <p14:tracePt t="2057" x="2270125" y="4541838"/>
          <p14:tracePt t="2065" x="2255838" y="4541838"/>
          <p14:tracePt t="2073" x="2247900" y="4541838"/>
          <p14:tracePt t="2089" x="2232025" y="4541838"/>
          <p14:tracePt t="2096" x="2217738" y="4541838"/>
          <p14:tracePt t="2105" x="2201863" y="4556125"/>
          <p14:tracePt t="2112" x="2193925" y="4556125"/>
          <p14:tracePt t="2128" x="2163763" y="4556125"/>
          <p14:tracePt t="2136" x="2149475" y="4572000"/>
          <p14:tracePt t="2144" x="2133600" y="4572000"/>
          <p14:tracePt t="2153" x="2111375" y="4572000"/>
          <p14:tracePt t="2160" x="2095500" y="4572000"/>
          <p14:tracePt t="2168" x="2065338" y="4572000"/>
          <p14:tracePt t="2177" x="2057400" y="4572000"/>
          <p14:tracePt t="2184" x="2041525" y="4572000"/>
          <p14:tracePt t="2193" x="2011363" y="4572000"/>
          <p14:tracePt t="2199" x="2003425" y="4572000"/>
          <p14:tracePt t="2207" x="1989138" y="4587875"/>
          <p14:tracePt t="2215" x="1973263" y="4587875"/>
          <p14:tracePt t="2223" x="1958975" y="4587875"/>
          <p14:tracePt t="2231" x="1943100" y="4587875"/>
          <p14:tracePt t="2238" x="1935163" y="4587875"/>
          <p14:tracePt t="2247" x="1920875" y="4587875"/>
          <p14:tracePt t="2254" x="1905000" y="4587875"/>
          <p14:tracePt t="2270" x="1889125" y="4587875"/>
          <p14:tracePt t="2278" x="1874838" y="4587875"/>
          <p14:tracePt t="2286" x="1866900" y="4587875"/>
          <p14:tracePt t="2294" x="1851025" y="4587875"/>
          <p14:tracePt t="2310" x="1836738" y="4587875"/>
          <p14:tracePt t="2317" x="1820863" y="4587875"/>
          <p14:tracePt t="2326" x="1812925" y="4587875"/>
          <p14:tracePt t="2334" x="1798638" y="4587875"/>
          <p14:tracePt t="2343" x="1782763" y="4587875"/>
          <p14:tracePt t="2349" x="1768475" y="4587875"/>
          <p14:tracePt t="2359" x="1752600" y="4587875"/>
          <p14:tracePt t="2365" x="1744663" y="4587875"/>
          <p14:tracePt t="2373" x="1714500" y="4587875"/>
          <p14:tracePt t="2381" x="1698625" y="4587875"/>
          <p14:tracePt t="2389" x="1684338" y="4587875"/>
          <p14:tracePt t="2405" x="1676400" y="4587875"/>
          <p14:tracePt t="2412" x="1660525" y="4587875"/>
          <p14:tracePt t="2420" x="1646238" y="4602163"/>
          <p14:tracePt t="2428" x="1630363" y="4602163"/>
          <p14:tracePt t="2436" x="1622425" y="4602163"/>
          <p14:tracePt t="2444" x="1608138" y="4602163"/>
          <p14:tracePt t="2460" x="1592263" y="4602163"/>
          <p14:tracePt t="2468" x="1577975" y="4602163"/>
          <p14:tracePt t="2476" x="1562100" y="4602163"/>
          <p14:tracePt t="2484" x="1554163" y="4602163"/>
          <p14:tracePt t="2493" x="1539875" y="4602163"/>
          <p14:tracePt t="2499" x="1524000" y="4602163"/>
          <p14:tracePt t="2507" x="1508125" y="4602163"/>
          <p14:tracePt t="2515" x="1493838" y="4602163"/>
          <p14:tracePt t="2531" x="1485900" y="4602163"/>
          <p14:tracePt t="2539" x="1470025" y="4602163"/>
          <p14:tracePt t="2547" x="1455738" y="4602163"/>
          <p14:tracePt t="2554" x="1439863" y="4602163"/>
          <p14:tracePt t="2563" x="1431925" y="4602163"/>
          <p14:tracePt t="2570" x="1417638" y="4602163"/>
          <p14:tracePt t="2586" x="1401763" y="4602163"/>
          <p14:tracePt t="2602" x="1387475" y="4602163"/>
          <p14:tracePt t="2610" x="1371600" y="4602163"/>
          <p14:tracePt t="2626" x="1363663" y="4602163"/>
          <p14:tracePt t="2643" x="1349375" y="4602163"/>
          <p14:tracePt t="2665" x="1333500" y="4602163"/>
          <p14:tracePt t="2688" x="1317625" y="4602163"/>
          <p14:tracePt t="2712" x="1303338" y="4602163"/>
          <p14:tracePt t="2744" x="1295400" y="4602163"/>
          <p14:tracePt t="2792" x="1279525" y="4602163"/>
          <p14:tracePt t="2902" x="1265238" y="4602163"/>
          <p14:tracePt t="2933" x="1249363" y="4602163"/>
          <p14:tracePt t="2959" x="1241425" y="4602163"/>
          <p14:tracePt t="2973" x="1227138" y="4602163"/>
          <p14:tracePt t="2989" x="1211263" y="4602163"/>
          <p14:tracePt t="3013" x="1196975" y="4602163"/>
          <p14:tracePt t="3028" x="1181100" y="4602163"/>
          <p14:tracePt t="3052" x="1173163" y="4602163"/>
          <p14:tracePt t="3083" x="1158875" y="4602163"/>
          <p14:tracePt t="3131" x="1143000" y="4602163"/>
          <p14:tracePt t="3494" x="1158875" y="4602163"/>
          <p14:tracePt t="3573" x="1173163" y="4602163"/>
          <p14:tracePt t="3605" x="1181100" y="4602163"/>
          <p14:tracePt t="3637" x="1196975" y="4602163"/>
          <p14:tracePt t="3645" x="1211263" y="4602163"/>
          <p14:tracePt t="3652" x="1227138" y="4602163"/>
          <p14:tracePt t="3660" x="1241425" y="4602163"/>
          <p14:tracePt t="3668" x="1249363" y="4610100"/>
          <p14:tracePt t="3676" x="1265238" y="4610100"/>
          <p14:tracePt t="3683" x="1295400" y="4610100"/>
          <p14:tracePt t="3692" x="1317625" y="4625975"/>
          <p14:tracePt t="3699" x="1349375" y="4625975"/>
          <p14:tracePt t="3709" x="1363663" y="4625975"/>
          <p14:tracePt t="3715" x="1387475" y="4625975"/>
          <p14:tracePt t="3723" x="1417638" y="4625975"/>
          <p14:tracePt t="3731" x="1439863" y="4640263"/>
          <p14:tracePt t="3739" x="1470025" y="4640263"/>
          <p14:tracePt t="3747" x="1493838" y="4640263"/>
          <p14:tracePt t="3755" x="1508125" y="4640263"/>
          <p14:tracePt t="3762" x="1539875" y="4640263"/>
          <p14:tracePt t="3770" x="1562100" y="4640263"/>
          <p14:tracePt t="3778" x="1592263" y="4640263"/>
          <p14:tracePt t="3786" x="1608138" y="4640263"/>
          <p14:tracePt t="3794" x="1630363" y="4640263"/>
          <p14:tracePt t="3802" x="1646238" y="4640263"/>
          <p14:tracePt t="3810" x="1660525" y="4640263"/>
          <p14:tracePt t="3818" x="1684338" y="4640263"/>
          <p14:tracePt t="3826" x="1714500" y="4640263"/>
          <p14:tracePt t="3833" x="1730375" y="4640263"/>
          <p14:tracePt t="3844" x="1752600" y="4640263"/>
          <p14:tracePt t="3850" x="1768475" y="4640263"/>
          <p14:tracePt t="3859" x="1798638" y="4640263"/>
          <p14:tracePt t="3865" x="1812925" y="4640263"/>
          <p14:tracePt t="3876" x="1820863" y="4640263"/>
          <p14:tracePt t="3881" x="1851025" y="4640263"/>
          <p14:tracePt t="3892" x="1866900" y="4640263"/>
          <p14:tracePt t="3897" x="1889125" y="4640263"/>
          <p14:tracePt t="3909" x="1905000" y="4640263"/>
          <p14:tracePt t="3913" x="1920875" y="4625975"/>
          <p14:tracePt t="3925" x="1943100" y="4625975"/>
          <p14:tracePt t="3928" x="1958975" y="4610100"/>
          <p14:tracePt t="3942" x="1973263" y="4610100"/>
          <p14:tracePt t="3945" x="2003425" y="4610100"/>
          <p14:tracePt t="3959" x="2027238" y="4602163"/>
          <p14:tracePt t="3962" x="2041525" y="4602163"/>
          <p14:tracePt t="3977" x="2095500" y="4602163"/>
          <p14:tracePt t="3984" x="2125663" y="4602163"/>
          <p14:tracePt t="3993" x="2149475" y="4587875"/>
          <p14:tracePt t="4000" x="2179638" y="4587875"/>
          <p14:tracePt t="4009" x="2193925" y="4587875"/>
          <p14:tracePt t="4015" x="2217738" y="4587875"/>
          <p14:tracePt t="4025" x="2232025" y="4587875"/>
          <p14:tracePt t="4031" x="2255838" y="4587875"/>
          <p14:tracePt t="4042" x="2270125" y="4587875"/>
          <p14:tracePt t="4047" x="2286000" y="4587875"/>
          <p14:tracePt t="4059" x="2301875" y="4587875"/>
          <p14:tracePt t="4063" x="2316163" y="4587875"/>
          <p14:tracePt t="4076" x="2324100" y="4587875"/>
          <p14:tracePt t="4079" x="2324100" y="4572000"/>
          <p14:tracePt t="4092" x="2339975" y="4572000"/>
          <p14:tracePt t="4102" x="2354263" y="4572000"/>
          <p14:tracePt t="4134" x="2370138" y="4572000"/>
          <p14:tracePt t="4159" x="2384425" y="4572000"/>
          <p14:tracePt t="4181" x="2392363" y="4572000"/>
          <p14:tracePt t="4204" x="2408238" y="4572000"/>
          <p14:tracePt t="4236" x="2422525" y="4572000"/>
          <p14:tracePt t="4434" x="2408238" y="4572000"/>
          <p14:tracePt t="4836" x="2392363" y="4572000"/>
          <p14:tracePt t="5247" x="2384425" y="4572000"/>
          <p14:tracePt t="5271" x="2370138" y="4572000"/>
          <p14:tracePt t="5286" x="2354263" y="4572000"/>
          <p14:tracePt t="5302" x="2339975" y="4572000"/>
          <p14:tracePt t="5318" x="2324100" y="4556125"/>
          <p14:tracePt t="5327" x="2316163" y="4556125"/>
          <p14:tracePt t="5343" x="2301875" y="4556125"/>
          <p14:tracePt t="5349" x="2301875" y="4541838"/>
          <p14:tracePt t="5358" x="2286000" y="4541838"/>
          <p14:tracePt t="5373" x="2286000" y="4533900"/>
          <p14:tracePt t="5381" x="2270125" y="4533900"/>
          <p14:tracePt t="5428" x="2270125" y="4518025"/>
          <p14:tracePt t="5484" x="2270125" y="4503738"/>
          <p14:tracePt t="5539" x="2286000" y="4503738"/>
          <p14:tracePt t="5571" x="2301875" y="4503738"/>
          <p14:tracePt t="5602" x="2316163" y="4503738"/>
          <p14:tracePt t="5634" x="2324100" y="4503738"/>
          <p14:tracePt t="5650" x="2339975" y="4503738"/>
          <p14:tracePt t="5659" x="2354263" y="4503738"/>
          <p14:tracePt t="5665" x="2370138" y="4503738"/>
          <p14:tracePt t="5673" x="2384425" y="4503738"/>
          <p14:tracePt t="5681" x="2392363" y="4503738"/>
          <p14:tracePt t="5689" x="2408238" y="4503738"/>
          <p14:tracePt t="5697" x="2422525" y="4503738"/>
          <p14:tracePt t="5713" x="2438400" y="4503738"/>
          <p14:tracePt t="5736" x="2446338" y="4503738"/>
          <p14:tracePt t="5800" x="2446338" y="4518025"/>
          <p14:tracePt t="5831" x="2446338" y="4533900"/>
          <p14:tracePt t="5863" x="2438400" y="4533900"/>
          <p14:tracePt t="5879" x="2422525" y="4533900"/>
          <p14:tracePt t="5894" x="2408238" y="4533900"/>
          <p14:tracePt t="5910" x="2392363" y="4533900"/>
          <p14:tracePt t="5934" x="2384425" y="4533900"/>
          <p14:tracePt t="5950" x="2384425" y="4518025"/>
          <p14:tracePt t="9341" x="2370138" y="4518025"/>
          <p14:tracePt t="9349" x="2354263" y="4518025"/>
          <p14:tracePt t="9357" x="2339975" y="4518025"/>
          <p14:tracePt t="9373" x="2324100" y="4518025"/>
          <p14:tracePt t="9381" x="2324100" y="4503738"/>
          <p14:tracePt t="9389" x="2316163" y="4503738"/>
          <p14:tracePt t="9427" x="2301875" y="4503738"/>
          <p14:tracePt t="9506" x="2286000" y="4503738"/>
          <p14:tracePt t="9704" x="2301875" y="4503738"/>
          <p14:tracePt t="9735" x="2316163" y="4503738"/>
          <p14:tracePt t="9775" x="2324100" y="4503738"/>
          <p14:tracePt t="9823" x="2339975" y="4503738"/>
          <p14:tracePt t="10067" x="2339975" y="4518025"/>
          <p14:tracePt t="17168" x="2354263" y="4518025"/>
          <p14:tracePt t="17177" x="2384425" y="4503738"/>
          <p14:tracePt t="17184" x="2422525" y="4487863"/>
          <p14:tracePt t="17192" x="2460625" y="4479925"/>
          <p14:tracePt t="17201" x="2514600" y="4465638"/>
          <p14:tracePt t="17209" x="2574925" y="4435475"/>
          <p14:tracePt t="17215" x="2628900" y="4419600"/>
          <p14:tracePt t="17223" x="2705100" y="4411663"/>
          <p14:tracePt t="17231" x="2765425" y="4411663"/>
          <p14:tracePt t="17239" x="2789238" y="4397375"/>
          <p14:tracePt t="17247" x="2887663" y="4397375"/>
          <p14:tracePt t="17255" x="2911475" y="4397375"/>
          <p14:tracePt t="17263" x="2955925" y="4397375"/>
          <p14:tracePt t="17271" x="2994025" y="4397375"/>
          <p14:tracePt t="17278" x="3032125" y="4381500"/>
          <p14:tracePt t="17287" x="3063875" y="4381500"/>
          <p14:tracePt t="17294" x="3086100" y="4381500"/>
          <p14:tracePt t="17303" x="3101975" y="4381500"/>
          <p14:tracePt t="17310" x="3132138" y="4381500"/>
          <p14:tracePt t="17318" x="3154363" y="4381500"/>
          <p14:tracePt t="17326" x="3200400" y="4381500"/>
          <p14:tracePt t="17334" x="3238500" y="4381500"/>
          <p14:tracePt t="17343" x="3268663" y="4381500"/>
          <p14:tracePt t="17350" x="3322638" y="4381500"/>
          <p14:tracePt t="17359" x="3360738" y="4397375"/>
          <p14:tracePt t="17366" x="3413125" y="4411663"/>
          <p14:tracePt t="17375" x="3459163" y="4419600"/>
          <p14:tracePt t="17381" x="3513138" y="4435475"/>
          <p14:tracePt t="17392" x="3535363" y="4435475"/>
          <p14:tracePt t="17397" x="3581400" y="4449763"/>
          <p14:tracePt t="17408" x="3603625" y="4449763"/>
          <p14:tracePt t="17413" x="3635375" y="4465638"/>
          <p14:tracePt t="17425" x="3649663" y="4465638"/>
          <p14:tracePt t="17429" x="3673475" y="4465638"/>
          <p14:tracePt t="17445" x="3687763" y="4465638"/>
          <p14:tracePt t="17468" x="3703638" y="4465638"/>
          <p14:tracePt t="17508" x="3717925" y="4465638"/>
          <p14:tracePt t="17531" x="3725863" y="4465638"/>
          <p14:tracePt t="17539" x="3741738" y="4465638"/>
          <p14:tracePt t="17555" x="3756025" y="4465638"/>
          <p14:tracePt t="17840" x="3771900" y="4465638"/>
          <p14:tracePt t="17847" x="3810000" y="4449763"/>
          <p14:tracePt t="17856" x="3848100" y="4435475"/>
          <p14:tracePt t="17864" x="3916363" y="4419600"/>
          <p14:tracePt t="17871" x="3970338" y="4411663"/>
          <p14:tracePt t="17879" x="4084638" y="4381500"/>
          <p14:tracePt t="17887" x="4137025" y="4381500"/>
          <p14:tracePt t="17894" x="4244975" y="4365625"/>
          <p14:tracePt t="17903" x="4351338" y="4365625"/>
          <p14:tracePt t="17910" x="4449763" y="4351338"/>
          <p14:tracePt t="17919" x="4533900" y="4351338"/>
          <p14:tracePt t="17926" x="4572000" y="4351338"/>
          <p14:tracePt t="17934" x="4640263" y="4351338"/>
          <p14:tracePt t="17942" x="4708525" y="4351338"/>
          <p14:tracePt t="17950" x="4746625" y="4351338"/>
          <p14:tracePt t="17959" x="4792663" y="4351338"/>
          <p14:tracePt t="17966" x="4816475" y="4351338"/>
          <p14:tracePt t="17975" x="4860925" y="4351338"/>
          <p14:tracePt t="17981" x="4884738" y="4351338"/>
          <p14:tracePt t="17989" x="4922838" y="4351338"/>
          <p14:tracePt t="17997" x="4937125" y="4351338"/>
          <p14:tracePt t="18005" x="4968875" y="4351338"/>
          <p14:tracePt t="18013" x="4983163" y="4351338"/>
          <p14:tracePt t="18021" x="5006975" y="4351338"/>
          <p14:tracePt t="18037" x="5021263" y="4351338"/>
          <p14:tracePt t="18053" x="5037138" y="4351338"/>
          <p14:tracePt t="18069" x="5051425" y="4351338"/>
          <p14:tracePt t="18124" x="5059363" y="4351338"/>
          <p14:tracePt t="18139" x="5075238" y="4351338"/>
          <p14:tracePt t="18147" x="5089525" y="4351338"/>
          <p14:tracePt t="18163" x="5105400" y="4351338"/>
          <p14:tracePt t="18171" x="5113338" y="4365625"/>
          <p14:tracePt t="18179" x="5127625" y="4365625"/>
          <p14:tracePt t="18195" x="5143500" y="4365625"/>
          <p14:tracePt t="18203" x="5159375" y="4365625"/>
          <p14:tracePt t="18211" x="5173663" y="4365625"/>
          <p14:tracePt t="18219" x="5181600" y="4365625"/>
          <p14:tracePt t="18226" x="5197475" y="4381500"/>
          <p14:tracePt t="18234" x="5211763" y="4381500"/>
          <p14:tracePt t="18242" x="5227638" y="4381500"/>
          <p14:tracePt t="18250" x="5241925" y="4381500"/>
          <p14:tracePt t="18258" x="5249863" y="4381500"/>
          <p14:tracePt t="18275" x="5265738" y="4381500"/>
          <p14:tracePt t="18281" x="5280025" y="4381500"/>
          <p14:tracePt t="18297" x="5295900" y="4381500"/>
          <p14:tracePt t="18321" x="5295900" y="4397375"/>
          <p14:tracePt t="18329" x="5303838" y="4397375"/>
          <p14:tracePt t="18439" x="5295900" y="4397375"/>
          <p14:tracePt t="18447" x="5280025" y="4397375"/>
          <p14:tracePt t="18455" x="5265738" y="4397375"/>
          <p14:tracePt t="18463" x="5249863" y="4397375"/>
          <p14:tracePt t="18471" x="5241925" y="4397375"/>
          <p14:tracePt t="18479" x="5211763" y="4397375"/>
          <p14:tracePt t="18487" x="5173663" y="4381500"/>
          <p14:tracePt t="18495" x="5143500" y="4381500"/>
          <p14:tracePt t="18503" x="5105400" y="4381500"/>
          <p14:tracePt t="18511" x="5059363" y="4381500"/>
          <p14:tracePt t="18518" x="5051425" y="4381500"/>
          <p14:tracePt t="18526" x="5006975" y="4381500"/>
          <p14:tracePt t="18534" x="4983163" y="4381500"/>
          <p14:tracePt t="18542" x="4953000" y="4381500"/>
          <p14:tracePt t="18550" x="4914900" y="4381500"/>
          <p14:tracePt t="18559" x="4899025" y="4381500"/>
          <p14:tracePt t="18566" x="4868863" y="4381500"/>
          <p14:tracePt t="18575" x="4860925" y="4381500"/>
          <p14:tracePt t="18582" x="4830763" y="4381500"/>
          <p14:tracePt t="18592" x="4816475" y="4381500"/>
          <p14:tracePt t="18597" x="4800600" y="4381500"/>
          <p14:tracePt t="18608" x="4792663" y="4381500"/>
          <p14:tracePt t="18621" x="4778375" y="4381500"/>
          <p14:tracePt t="18629" x="4762500" y="4381500"/>
          <p14:tracePt t="18637" x="4746625" y="4381500"/>
          <p14:tracePt t="18653" x="4732338" y="4381500"/>
          <p14:tracePt t="18661" x="4724400" y="4381500"/>
          <p14:tracePt t="18676" x="4708525" y="4381500"/>
          <p14:tracePt t="18692" x="4694238" y="4381500"/>
          <p14:tracePt t="18700" x="4694238" y="4365625"/>
          <p14:tracePt t="18716" x="4678363" y="4365625"/>
          <p14:tracePt t="18732" x="4678363" y="4351338"/>
          <p14:tracePt t="18756" x="4670425" y="4351338"/>
          <p14:tracePt t="18850" x="4678363" y="4351338"/>
          <p14:tracePt t="18875" x="4694238" y="4351338"/>
          <p14:tracePt t="18890" x="4708525" y="4351338"/>
          <p14:tracePt t="18898" x="4724400" y="4351338"/>
          <p14:tracePt t="18913" x="4732338" y="4351338"/>
          <p14:tracePt t="18921" x="4762500" y="4351338"/>
          <p14:tracePt t="18929" x="4792663" y="4351338"/>
          <p14:tracePt t="18937" x="4816475" y="4351338"/>
          <p14:tracePt t="18945" x="4846638" y="4343400"/>
          <p14:tracePt t="18953" x="4884738" y="4343400"/>
          <p14:tracePt t="18961" x="4953000" y="4343400"/>
          <p14:tracePt t="18969" x="4991100" y="4343400"/>
          <p14:tracePt t="18976" x="5059363" y="4343400"/>
          <p14:tracePt t="18984" x="5113338" y="4343400"/>
          <p14:tracePt t="18992" x="5173663" y="4343400"/>
          <p14:tracePt t="19000" x="5197475" y="4343400"/>
          <p14:tracePt t="19009" x="5249863" y="4343400"/>
          <p14:tracePt t="19016" x="5295900" y="4343400"/>
          <p14:tracePt t="19025" x="5318125" y="4343400"/>
          <p14:tracePt t="19032" x="5349875" y="4343400"/>
          <p14:tracePt t="19042" x="5387975" y="4343400"/>
          <p14:tracePt t="19047" x="5418138" y="4343400"/>
          <p14:tracePt t="19059" x="5440363" y="4343400"/>
          <p14:tracePt t="19063" x="5456238" y="4343400"/>
          <p14:tracePt t="19076" x="5486400" y="4343400"/>
          <p14:tracePt t="19079" x="5508625" y="4343400"/>
          <p14:tracePt t="19092" x="5524500" y="4343400"/>
          <p14:tracePt t="19095" x="5540375" y="4343400"/>
          <p14:tracePt t="19108" x="5554663" y="4343400"/>
          <p14:tracePt t="19111" x="5562600" y="4343400"/>
          <p14:tracePt t="19127" x="5578475" y="4343400"/>
          <p14:tracePt t="19135" x="5592763" y="4343400"/>
          <p14:tracePt t="19150" x="5608638" y="4351338"/>
          <p14:tracePt t="19197" x="5622925" y="4351338"/>
          <p14:tracePt t="19245" x="5630863" y="4351338"/>
          <p14:tracePt t="19332" x="5630863" y="4365625"/>
          <p14:tracePt t="19450" x="5622925" y="4365625"/>
          <p14:tracePt t="19466" x="5608638" y="4365625"/>
          <p14:tracePt t="19482" x="5592763" y="4365625"/>
          <p14:tracePt t="19490" x="5578475" y="4365625"/>
          <p14:tracePt t="19498" x="5562600" y="4365625"/>
          <p14:tracePt t="19513" x="5554663" y="4365625"/>
          <p14:tracePt t="19521" x="5540375" y="4365625"/>
          <p14:tracePt t="19553" x="5524500" y="4365625"/>
          <p14:tracePt t="19584" x="5524500" y="4351338"/>
          <p14:tracePt t="19616" x="5524500" y="4343400"/>
          <p14:tracePt t="19648" x="5524500" y="4327525"/>
          <p14:tracePt t="19687" x="5524500" y="4313238"/>
          <p14:tracePt t="19711" x="5540375" y="4313238"/>
          <p14:tracePt t="19735" x="5540375" y="4297363"/>
          <p14:tracePt t="19766" x="5554663" y="4297363"/>
          <p14:tracePt t="19821" x="5562600" y="4297363"/>
          <p14:tracePt t="19860" x="5578475" y="4297363"/>
          <p14:tracePt t="19885" x="5578475" y="4313238"/>
          <p14:tracePt t="19916" x="5578475" y="4327525"/>
          <p14:tracePt t="19940" x="5578475" y="4343400"/>
          <p14:tracePt t="19958" x="5578475" y="4351338"/>
          <p14:tracePt t="20066" x="5562600" y="4351338"/>
          <p14:tracePt t="20075" x="5554663" y="4343400"/>
          <p14:tracePt t="20090" x="5554663" y="4327525"/>
          <p14:tracePt t="20098" x="5540375" y="4313238"/>
          <p14:tracePt t="20129" x="5540375" y="4297363"/>
          <p14:tracePt t="20216" x="5540375" y="4289425"/>
          <p14:tracePt t="20225" x="5554663" y="4289425"/>
          <p14:tracePt t="20240" x="5562600" y="4289425"/>
          <p14:tracePt t="20248" x="5578475" y="4289425"/>
          <p14:tracePt t="20256" x="5592763" y="4289425"/>
          <p14:tracePt t="20271" x="5608638" y="4289425"/>
          <p14:tracePt t="20279" x="5622925" y="4289425"/>
          <p14:tracePt t="20295" x="5630863" y="4289425"/>
          <p14:tracePt t="20335" x="5630863" y="4297363"/>
          <p14:tracePt t="20343" x="5630863" y="4313238"/>
          <p14:tracePt t="20350" x="5630863" y="4343400"/>
          <p14:tracePt t="20358" x="5630863" y="4351338"/>
          <p14:tracePt t="20366" x="5630863" y="4381500"/>
          <p14:tracePt t="20375" x="5630863" y="4397375"/>
          <p14:tracePt t="20382" x="5622925" y="4419600"/>
          <p14:tracePt t="20390" x="5622925" y="4435475"/>
          <p14:tracePt t="20398" x="5608638" y="4449763"/>
          <p14:tracePt t="20408" x="5608638" y="4465638"/>
          <p14:tracePt t="20413" x="5592763" y="4465638"/>
          <p14:tracePt t="20422" x="5578475" y="4465638"/>
          <p14:tracePt t="20437" x="5562600" y="4465638"/>
          <p14:tracePt t="20445" x="5554663" y="4465638"/>
          <p14:tracePt t="20453" x="5540375" y="4465638"/>
          <p14:tracePt t="20461" x="5524500" y="4449763"/>
          <p14:tracePt t="20469" x="5508625" y="4419600"/>
          <p14:tracePt t="20477" x="5494338" y="4411663"/>
          <p14:tracePt t="20485" x="5494338" y="4397375"/>
          <p14:tracePt t="20493" x="5486400" y="4365625"/>
          <p14:tracePt t="20501" x="5486400" y="4351338"/>
          <p14:tracePt t="20509" x="5486400" y="4343400"/>
          <p14:tracePt t="20516" x="5486400" y="4327525"/>
          <p14:tracePt t="20540" x="5486400" y="4313238"/>
          <p14:tracePt t="21142" x="5486400" y="4327525"/>
          <p14:tracePt t="21156" x="5486400" y="4343400"/>
          <p14:tracePt t="21172" x="5470525" y="4351338"/>
          <p14:tracePt t="21187" x="5456238" y="4365625"/>
          <p14:tracePt t="21196" x="5456238" y="4381500"/>
          <p14:tracePt t="21203" x="5440363" y="4381500"/>
          <p14:tracePt t="21211" x="5432425" y="4397375"/>
          <p14:tracePt t="21219" x="5418138" y="4411663"/>
          <p14:tracePt t="21227" x="5387975" y="4435475"/>
          <p14:tracePt t="21235" x="5372100" y="4449763"/>
          <p14:tracePt t="21243" x="5349875" y="4479925"/>
          <p14:tracePt t="21250" x="5334000" y="4487863"/>
          <p14:tracePt t="21259" x="5303838" y="4503738"/>
          <p14:tracePt t="21266" x="5280025" y="4518025"/>
          <p14:tracePt t="21275" x="5265738" y="4541838"/>
          <p14:tracePt t="21282" x="5249863" y="4541838"/>
          <p14:tracePt t="21290" x="5227638" y="4556125"/>
          <p14:tracePt t="21298" x="5211763" y="4572000"/>
          <p14:tracePt t="21306" x="5211763" y="4587875"/>
          <p14:tracePt t="21314" x="5197475" y="4587875"/>
          <p14:tracePt t="21321" x="5181600" y="4587875"/>
          <p14:tracePt t="21329" x="5173663" y="4602163"/>
          <p14:tracePt t="21345" x="5159375" y="4602163"/>
          <p14:tracePt t="21361" x="5143500" y="4602163"/>
          <p14:tracePt t="21408" x="5127625" y="4602163"/>
          <p14:tracePt t="21487" x="5113338" y="4602163"/>
          <p14:tracePt t="21495" x="5105400" y="4602163"/>
          <p14:tracePt t="21503" x="5089525" y="4602163"/>
          <p14:tracePt t="21511" x="5051425" y="4587875"/>
          <p14:tracePt t="21519" x="5006975" y="4572000"/>
          <p14:tracePt t="21527" x="4922838" y="4541838"/>
          <p14:tracePt t="21535" x="4868863" y="4533900"/>
          <p14:tracePt t="21543" x="4792663" y="4503738"/>
          <p14:tracePt t="21551" x="4694238" y="4479925"/>
          <p14:tracePt t="21559" x="4610100" y="4435475"/>
          <p14:tracePt t="21567" x="4503738" y="4411663"/>
          <p14:tracePt t="21575" x="4397375" y="4381500"/>
          <p14:tracePt t="21582" x="4313238" y="4351338"/>
          <p14:tracePt t="21590" x="4221163" y="4327525"/>
          <p14:tracePt t="21598" x="4137025" y="4313238"/>
          <p14:tracePt t="21606" x="4068763" y="4297363"/>
          <p14:tracePt t="21614" x="4000500" y="4289425"/>
          <p14:tracePt t="21622" x="3970338" y="4275138"/>
          <p14:tracePt t="21629" x="3916363" y="4275138"/>
          <p14:tracePt t="21637" x="3840163" y="4244975"/>
          <p14:tracePt t="21645" x="3825875" y="4244975"/>
          <p14:tracePt t="21653" x="3756025" y="4229100"/>
          <p14:tracePt t="21661" x="3717925" y="4221163"/>
          <p14:tracePt t="21669" x="3673475" y="4206875"/>
          <p14:tracePt t="21677" x="3619500" y="4191000"/>
          <p14:tracePt t="21685" x="3581400" y="4175125"/>
          <p14:tracePt t="21693" x="3535363" y="4175125"/>
          <p14:tracePt t="21701" x="3497263" y="4152900"/>
          <p14:tracePt t="21709" x="3444875" y="4137025"/>
          <p14:tracePt t="21716" x="3429000" y="4122738"/>
          <p14:tracePt t="21725" x="3360738" y="4106863"/>
          <p14:tracePt t="21732" x="3336925" y="4098925"/>
          <p14:tracePt t="21742" x="3306763" y="4084638"/>
          <p14:tracePt t="21748" x="3268663" y="4068763"/>
          <p14:tracePt t="21758" x="3238500" y="4054475"/>
          <p14:tracePt t="21764" x="3208338" y="4038600"/>
          <p14:tracePt t="21775" x="3184525" y="4038600"/>
          <p14:tracePt t="21779" x="3146425" y="4038600"/>
          <p14:tracePt t="21792" x="3132138" y="4030663"/>
          <p14:tracePt t="21795" x="3101975" y="4030663"/>
          <p14:tracePt t="21808" x="3086100" y="4030663"/>
          <p14:tracePt t="21811" x="3063875" y="4016375"/>
          <p14:tracePt t="21825" x="3048000" y="4016375"/>
          <p14:tracePt t="21828" x="3032125" y="4016375"/>
          <p14:tracePt t="21842" x="3017838" y="4016375"/>
          <p14:tracePt t="21844" x="3009900" y="4016375"/>
          <p14:tracePt t="21859" x="2994025" y="4016375"/>
          <p14:tracePt t="21860" x="2979738" y="4000500"/>
          <p14:tracePt t="21867" x="2963863" y="4000500"/>
          <p14:tracePt t="21875" x="2955925" y="4000500"/>
          <p14:tracePt t="21882" x="2941638" y="4000500"/>
          <p14:tracePt t="21892" x="2911475" y="4000500"/>
          <p14:tracePt t="21898" x="2895600" y="4000500"/>
          <p14:tracePt t="21908" x="2887663" y="4000500"/>
          <p14:tracePt t="21914" x="2873375" y="3984625"/>
          <p14:tracePt t="21925" x="2857500" y="3984625"/>
          <p14:tracePt t="21930" x="2841625" y="3984625"/>
          <p14:tracePt t="21941" x="2827338" y="3984625"/>
          <p14:tracePt t="21945" x="2819400" y="3984625"/>
          <p14:tracePt t="21958" x="2803525" y="3984625"/>
          <p14:tracePt t="21961" x="2789238" y="3984625"/>
          <p14:tracePt t="21977" x="2773363" y="3984625"/>
          <p14:tracePt t="21985" x="2765425" y="3984625"/>
          <p14:tracePt t="21993" x="2751138" y="3984625"/>
          <p14:tracePt t="22001" x="2720975" y="3984625"/>
          <p14:tracePt t="22009" x="2705100" y="3984625"/>
          <p14:tracePt t="22016" x="2697163" y="3984625"/>
          <p14:tracePt t="22032" x="2682875" y="3984625"/>
          <p14:tracePt t="22040" x="2667000" y="3984625"/>
          <p14:tracePt t="22048" x="2651125" y="3984625"/>
          <p14:tracePt t="22056" x="2636838" y="3984625"/>
          <p14:tracePt t="22064" x="2628900" y="4000500"/>
          <p14:tracePt t="22072" x="2613025" y="4000500"/>
          <p14:tracePt t="22080" x="2598738" y="4000500"/>
          <p14:tracePt t="22087" x="2582863" y="4000500"/>
          <p14:tracePt t="22095" x="2574925" y="4000500"/>
          <p14:tracePt t="22103" x="2560638" y="4000500"/>
          <p14:tracePt t="22119" x="2544763" y="4000500"/>
          <p14:tracePt t="22127" x="2530475" y="4016375"/>
          <p14:tracePt t="22135" x="2514600" y="4016375"/>
          <p14:tracePt t="22150" x="2506663" y="4016375"/>
          <p14:tracePt t="22159" x="2492375" y="4016375"/>
          <p14:tracePt t="22167" x="2476500" y="4016375"/>
          <p14:tracePt t="22175" x="2476500" y="4030663"/>
          <p14:tracePt t="22182" x="2460625" y="4030663"/>
          <p14:tracePt t="22198" x="2446338" y="4030663"/>
          <p14:tracePt t="22230" x="2438400" y="4030663"/>
          <p14:tracePt t="22285" x="2422525" y="4030663"/>
          <p14:tracePt t="22317" x="2422525" y="4038600"/>
          <p14:tracePt t="22450" x="2408238" y="4038600"/>
          <p14:tracePt t="22475" x="2408238" y="4054475"/>
          <p14:tracePt t="22609" x="2408238" y="4068763"/>
          <p14:tracePt t="22641" x="2408238" y="4084638"/>
          <p14:tracePt t="22680" x="2408238" y="4098925"/>
          <p14:tracePt t="22688" x="2422525" y="4098925"/>
          <p14:tracePt t="22711" x="2438400" y="4098925"/>
          <p14:tracePt t="22727" x="2438400" y="4106863"/>
          <p14:tracePt t="22735" x="2446338" y="4106863"/>
          <p14:tracePt t="22759" x="2460625" y="4122738"/>
          <p14:tracePt t="22775" x="2476500" y="4122738"/>
          <p14:tracePt t="22799" x="2476500" y="4137025"/>
          <p14:tracePt t="22806" x="2492375" y="4137025"/>
          <p14:tracePt t="22861" x="2506663" y="4137025"/>
          <p14:tracePt t="23019" x="2514600" y="4137025"/>
          <p14:tracePt t="23082" x="2530475" y="4137025"/>
          <p14:tracePt t="23114" x="2544763" y="4137025"/>
          <p14:tracePt t="23145" x="2560638" y="4137025"/>
          <p14:tracePt t="23154" x="2574925" y="4137025"/>
          <p14:tracePt t="23169" x="2582863" y="4137025"/>
          <p14:tracePt t="23177" x="2598738" y="4137025"/>
          <p14:tracePt t="23185" x="2628900" y="4137025"/>
          <p14:tracePt t="23193" x="2636838" y="4137025"/>
          <p14:tracePt t="23208" x="2651125" y="4137025"/>
          <p14:tracePt t="23217" x="2667000" y="4137025"/>
          <p14:tracePt t="23225" x="2682875" y="4137025"/>
          <p14:tracePt t="23233" x="2697163" y="4137025"/>
          <p14:tracePt t="23242" x="2705100" y="4137025"/>
          <p14:tracePt t="23256" x="2720975" y="4137025"/>
          <p14:tracePt t="23264" x="2735263" y="4137025"/>
          <p14:tracePt t="23275" x="2751138" y="4137025"/>
          <p14:tracePt t="23288" x="2765425" y="4137025"/>
          <p14:tracePt t="23296" x="2773363" y="4137025"/>
          <p14:tracePt t="23304" x="2789238" y="4137025"/>
          <p14:tracePt t="23319" x="2803525" y="4137025"/>
          <p14:tracePt t="23327" x="2819400" y="4137025"/>
          <p14:tracePt t="23335" x="2827338" y="4137025"/>
          <p14:tracePt t="23343" x="2841625" y="4137025"/>
          <p14:tracePt t="23351" x="2857500" y="4137025"/>
          <p14:tracePt t="23367" x="2873375" y="4137025"/>
          <p14:tracePt t="23375" x="2887663" y="4137025"/>
          <p14:tracePt t="23383" x="2895600" y="4137025"/>
          <p14:tracePt t="23398" x="2911475" y="4137025"/>
          <p14:tracePt t="23406" x="2925763" y="4137025"/>
          <p14:tracePt t="23414" x="2941638" y="4137025"/>
          <p14:tracePt t="23422" x="2963863" y="4137025"/>
          <p14:tracePt t="23430" x="2979738" y="4137025"/>
          <p14:tracePt t="23438" x="2994025" y="4137025"/>
          <p14:tracePt t="23445" x="3017838" y="4137025"/>
          <p14:tracePt t="23454" x="3032125" y="4137025"/>
          <p14:tracePt t="23461" x="3063875" y="4137025"/>
          <p14:tracePt t="23470" x="3086100" y="4137025"/>
          <p14:tracePt t="23477" x="3101975" y="4137025"/>
          <p14:tracePt t="23485" x="3132138" y="4137025"/>
          <p14:tracePt t="23493" x="3154363" y="4137025"/>
          <p14:tracePt t="23501" x="3184525" y="4137025"/>
          <p14:tracePt t="23509" x="3208338" y="4137025"/>
          <p14:tracePt t="23517" x="3222625" y="4137025"/>
          <p14:tracePt t="23526" x="3254375" y="4137025"/>
          <p14:tracePt t="23534" x="3276600" y="4137025"/>
          <p14:tracePt t="23541" x="3292475" y="4137025"/>
          <p14:tracePt t="23548" x="3306763" y="4137025"/>
          <p14:tracePt t="23558" x="3322638" y="4137025"/>
          <p14:tracePt t="23564" x="3336925" y="4137025"/>
          <p14:tracePt t="23575" x="3360738" y="4137025"/>
          <p14:tracePt t="23580" x="3375025" y="4137025"/>
          <p14:tracePt t="23592" x="3390900" y="4137025"/>
          <p14:tracePt t="23596" x="3398838" y="4137025"/>
          <p14:tracePt t="23608" x="3429000" y="4137025"/>
          <p14:tracePt t="23611" x="3444875" y="4137025"/>
          <p14:tracePt t="23625" x="3459163" y="4137025"/>
          <p14:tracePt t="23628" x="3482975" y="4137025"/>
          <p14:tracePt t="23642" x="3513138" y="4137025"/>
          <p14:tracePt t="23644" x="3527425" y="4137025"/>
          <p14:tracePt t="23659" x="3551238" y="4137025"/>
          <p14:tracePt t="23660" x="3565525" y="4137025"/>
          <p14:tracePt t="23667" x="3581400" y="4137025"/>
          <p14:tracePt t="23675" x="3589338" y="4137025"/>
          <p14:tracePt t="23683" x="3603625" y="4137025"/>
          <p14:tracePt t="23692" x="3619500" y="4137025"/>
          <p14:tracePt t="23698" x="3635375" y="4137025"/>
          <p14:tracePt t="23708" x="3649663" y="4137025"/>
          <p14:tracePt t="23714" x="3657600" y="4137025"/>
          <p14:tracePt t="23725" x="3673475" y="4137025"/>
          <p14:tracePt t="23730" x="3687763" y="4137025"/>
          <p14:tracePt t="23742" x="3703638" y="4137025"/>
          <p14:tracePt t="23746" x="3717925" y="4137025"/>
          <p14:tracePt t="23761" x="3725863" y="4137025"/>
          <p14:tracePt t="23777" x="3741738" y="4137025"/>
          <p14:tracePt t="23801" x="3756025" y="4137025"/>
          <p14:tracePt t="24568" x="3756025" y="4152900"/>
          <p14:tracePt t="24577" x="3756025" y="4160838"/>
          <p14:tracePt t="24592" x="3756025" y="4175125"/>
          <p14:tracePt t="24599" x="3771900" y="4191000"/>
          <p14:tracePt t="24608" x="3779838" y="4191000"/>
          <p14:tracePt t="24615" x="3794125" y="4206875"/>
          <p14:tracePt t="24622" x="3810000" y="4221163"/>
          <p14:tracePt t="24630" x="3825875" y="4229100"/>
          <p14:tracePt t="24638" x="3848100" y="4229100"/>
          <p14:tracePt t="24646" x="3848100" y="4244975"/>
          <p14:tracePt t="24654" x="3878263" y="4244975"/>
          <p14:tracePt t="24662" x="3894138" y="4259263"/>
          <p14:tracePt t="25277" x="3863975" y="4259263"/>
          <p14:tracePt t="25285" x="3840163" y="4275138"/>
          <p14:tracePt t="25293" x="3794125" y="4289425"/>
          <p14:tracePt t="25301" x="3756025" y="4313238"/>
          <p14:tracePt t="25309" x="3703638" y="4343400"/>
          <p14:tracePt t="25317" x="3635375" y="4381500"/>
          <p14:tracePt t="25325" x="3581400" y="4411663"/>
          <p14:tracePt t="25333" x="3497263" y="4465638"/>
          <p14:tracePt t="25342" x="3429000" y="4487863"/>
          <p14:tracePt t="25348" x="3344863" y="4533900"/>
          <p14:tracePt t="25357" x="3276600" y="4556125"/>
          <p14:tracePt t="25364" x="3222625" y="4602163"/>
          <p14:tracePt t="25372" x="3170238" y="4610100"/>
          <p14:tracePt t="25380" x="3116263" y="4640263"/>
          <p14:tracePt t="25388" x="3086100" y="4640263"/>
          <p14:tracePt t="25396" x="3032125" y="4656138"/>
          <p14:tracePt t="25404" x="3009900" y="4670425"/>
          <p14:tracePt t="25412" x="2979738" y="4670425"/>
          <p14:tracePt t="25419" x="2941638" y="4678363"/>
          <p14:tracePt t="25428" x="2925763" y="4678363"/>
          <p14:tracePt t="25436" x="2911475" y="4678363"/>
          <p14:tracePt t="25443" x="2895600" y="4694238"/>
          <p14:tracePt t="25451" x="2887663" y="4694238"/>
          <p14:tracePt t="25917" x="2873375" y="4694238"/>
          <p14:tracePt t="25925" x="2857500" y="4694238"/>
          <p14:tracePt t="25933" x="2841625" y="4694238"/>
          <p14:tracePt t="25942" x="2827338" y="4694238"/>
          <p14:tracePt t="25949" x="2803525" y="4708525"/>
          <p14:tracePt t="25958" x="2789238" y="4708525"/>
          <p14:tracePt t="25965" x="2773363" y="4708525"/>
          <p14:tracePt t="25972" x="2765425" y="4724400"/>
          <p14:tracePt t="25980" x="2735263" y="4724400"/>
          <p14:tracePt t="25988" x="2720975" y="4724400"/>
          <p14:tracePt t="25996" x="2705100" y="4732338"/>
          <p14:tracePt t="26004" x="2697163" y="4732338"/>
          <p14:tracePt t="26011" x="2682875" y="4732338"/>
          <p14:tracePt t="26020" x="2651125" y="4746625"/>
          <p14:tracePt t="26028" x="2636838" y="4746625"/>
          <p14:tracePt t="26036" x="2628900" y="4762500"/>
          <p14:tracePt t="26043" x="2613025" y="4762500"/>
          <p14:tracePt t="26051" x="2582863" y="4762500"/>
          <p14:tracePt t="26059" x="2574925" y="4778375"/>
          <p14:tracePt t="26067" x="2560638" y="4778375"/>
          <p14:tracePt t="26075" x="2544763" y="4778375"/>
          <p14:tracePt t="26083" x="2530475" y="4792663"/>
          <p14:tracePt t="26092" x="2514600" y="4792663"/>
          <p14:tracePt t="26099" x="2506663" y="4792663"/>
          <p14:tracePt t="26108" x="2492375" y="4800600"/>
          <p14:tracePt t="26123" x="2476500" y="4800600"/>
          <p14:tracePt t="26130" x="2476500" y="4816475"/>
          <p14:tracePt t="26138" x="2460625" y="4816475"/>
          <p14:tracePt t="26170" x="2446338" y="4816475"/>
          <p14:tracePt t="26185" x="2438400" y="4816475"/>
          <p14:tracePt t="26201" x="2422525" y="4816475"/>
          <p14:tracePt t="26209" x="2422525" y="4830763"/>
          <p14:tracePt t="26217" x="2408238" y="4830763"/>
          <p14:tracePt t="26233" x="2392363" y="4830763"/>
          <p14:tracePt t="26242" x="2384425" y="4830763"/>
          <p14:tracePt t="26257" x="2370138" y="4830763"/>
          <p14:tracePt t="26273" x="2354263" y="4830763"/>
          <p14:tracePt t="26288" x="2339975" y="4830763"/>
          <p14:tracePt t="26296" x="2339975" y="4846638"/>
          <p14:tracePt t="26304" x="2324100" y="4846638"/>
          <p14:tracePt t="26327" x="2316163" y="4846638"/>
          <p14:tracePt t="26375" x="2301875" y="4846638"/>
          <p14:tracePt t="26470" x="2286000" y="4846638"/>
          <p14:tracePt t="26517" x="2270125" y="4846638"/>
          <p14:tracePt t="26549" x="2255838" y="4846638"/>
          <p14:tracePt t="26635" x="2247900" y="4846638"/>
          <p14:tracePt t="26865" x="2232025" y="4846638"/>
          <p14:tracePt t="26881" x="2217738" y="4846638"/>
          <p14:tracePt t="26896" x="2201863" y="4846638"/>
          <p14:tracePt t="26912" x="2193925" y="4846638"/>
          <p14:tracePt t="26920" x="2179638" y="4846638"/>
          <p14:tracePt t="26928" x="2163763" y="4846638"/>
          <p14:tracePt t="26936" x="2149475" y="4846638"/>
          <p14:tracePt t="26943" x="2133600" y="4846638"/>
          <p14:tracePt t="26951" x="2125663" y="4846638"/>
          <p14:tracePt t="26959" x="2111375" y="4846638"/>
          <p14:tracePt t="26975" x="2095500" y="4846638"/>
          <p14:tracePt t="26983" x="2079625" y="4846638"/>
          <p14:tracePt t="26992" x="2065338" y="4846638"/>
          <p14:tracePt t="26999" x="2057400" y="4846638"/>
          <p14:tracePt t="27008" x="2041525" y="4846638"/>
          <p14:tracePt t="27022" x="2027238" y="4846638"/>
          <p14:tracePt t="27038" x="2011363" y="4846638"/>
          <p14:tracePt t="27046" x="2003425" y="4846638"/>
          <p14:tracePt t="27070" x="1989138" y="4846638"/>
          <p14:tracePt t="27085" x="1973263" y="4846638"/>
          <p14:tracePt t="27117" x="1958975" y="4846638"/>
          <p14:tracePt t="27133" x="1943100" y="4846638"/>
          <p14:tracePt t="27148" x="1935163" y="4846638"/>
          <p14:tracePt t="27173" x="1920875" y="4846638"/>
          <p14:tracePt t="27180" x="1905000" y="4846638"/>
          <p14:tracePt t="27196" x="1889125" y="4846638"/>
          <p14:tracePt t="27212" x="1874838" y="4846638"/>
          <p14:tracePt t="27228" x="1866900" y="4846638"/>
          <p14:tracePt t="27252" x="1851025" y="4846638"/>
          <p14:tracePt t="27267" x="1836738" y="4830763"/>
          <p14:tracePt t="27299" x="1820863" y="4830763"/>
          <p14:tracePt t="27892" x="1836738" y="4830763"/>
          <p14:tracePt t="27915" x="1851025" y="4830763"/>
          <p14:tracePt t="27923" x="1866900" y="4830763"/>
          <p14:tracePt t="27931" x="1874838" y="4830763"/>
          <p14:tracePt t="27947" x="1889125" y="4830763"/>
          <p14:tracePt t="27955" x="1905000" y="4830763"/>
          <p14:tracePt t="27962" x="1920875" y="4830763"/>
          <p14:tracePt t="27970" x="1935163" y="4830763"/>
          <p14:tracePt t="27978" x="1958975" y="4830763"/>
          <p14:tracePt t="27986" x="1973263" y="4830763"/>
          <p14:tracePt t="27994" x="1989138" y="4830763"/>
          <p14:tracePt t="28010" x="2003425" y="4830763"/>
          <p14:tracePt t="28017" x="2011363" y="4830763"/>
          <p14:tracePt t="28041" x="2027238" y="4830763"/>
          <p14:tracePt t="28058" x="2041525" y="4830763"/>
          <p14:tracePt t="28096" x="2057400" y="4830763"/>
          <p14:tracePt t="28152" x="2065338" y="4830763"/>
          <p14:tracePt t="28207" x="2079625" y="4830763"/>
          <p14:tracePt t="28436" x="2095500" y="4830763"/>
          <p14:tracePt t="28468" x="2111375" y="4830763"/>
          <p14:tracePt t="28499" x="2125663" y="4830763"/>
          <p14:tracePt t="28523" x="2133600" y="4830763"/>
          <p14:tracePt t="28538" x="2149475" y="4830763"/>
          <p14:tracePt t="28555" x="2163763" y="4830763"/>
          <p14:tracePt t="28578" x="2179638" y="4830763"/>
          <p14:tracePt t="28593" x="2193925" y="4830763"/>
          <p14:tracePt t="28617" x="2201863" y="4830763"/>
          <p14:tracePt t="28625" x="2201863" y="4816475"/>
          <p14:tracePt t="28633" x="2217738" y="4816475"/>
          <p14:tracePt t="28642" x="2232025" y="4816475"/>
          <p14:tracePt t="28658" x="2247900" y="4816475"/>
          <p14:tracePt t="28673" x="2255838" y="4816475"/>
          <p14:tracePt t="28696" x="2270125" y="4816475"/>
          <p14:tracePt t="28736" x="2286000" y="4816475"/>
          <p14:tracePt t="29281" x="2301875" y="4816475"/>
          <p14:tracePt t="29296" x="2316163" y="4816475"/>
          <p14:tracePt t="29312" x="2324100" y="4816475"/>
          <p14:tracePt t="29320" x="2339975" y="4816475"/>
          <p14:tracePt t="29344" x="2354263" y="4816475"/>
          <p14:tracePt t="29368" x="2370138" y="4816475"/>
          <p14:tracePt t="29391" x="2384425" y="4816475"/>
          <p14:tracePt t="29762" x="2392363" y="4816475"/>
          <p14:tracePt t="29778" x="2408238" y="4816475"/>
          <p14:tracePt t="29786" x="2422525" y="4816475"/>
          <p14:tracePt t="29802" x="2438400" y="4800600"/>
          <p14:tracePt t="29810" x="2446338" y="4800600"/>
          <p14:tracePt t="29818" x="2460625" y="4800600"/>
          <p14:tracePt t="29825" x="2476500" y="4800600"/>
          <p14:tracePt t="29834" x="2492375" y="4800600"/>
          <p14:tracePt t="29842" x="2514600" y="4800600"/>
          <p14:tracePt t="29849" x="2530475" y="4800600"/>
          <p14:tracePt t="29858" x="2544763" y="4800600"/>
          <p14:tracePt t="29865" x="2574925" y="4800600"/>
          <p14:tracePt t="29873" x="2598738" y="4800600"/>
          <p14:tracePt t="29881" x="2613025" y="4800600"/>
          <p14:tracePt t="29889" x="2636838" y="4800600"/>
          <p14:tracePt t="29897" x="2651125" y="4800600"/>
          <p14:tracePt t="29904" x="2682875" y="4800600"/>
          <p14:tracePt t="29912" x="2697163" y="4800600"/>
          <p14:tracePt t="29920" x="2705100" y="4800600"/>
          <p14:tracePt t="29928" x="2720975" y="4800600"/>
          <p14:tracePt t="29936" x="2735263" y="4800600"/>
          <p14:tracePt t="29944" x="2751138" y="4800600"/>
          <p14:tracePt t="29960" x="2765425" y="4800600"/>
          <p14:tracePt t="29975" x="2773363" y="4800600"/>
          <p14:tracePt t="29992" x="2773363" y="4792663"/>
          <p14:tracePt t="29999" x="2789238" y="4792663"/>
          <p14:tracePt t="30015" x="2803525" y="4792663"/>
          <p14:tracePt t="30031" x="2819400" y="4792663"/>
          <p14:tracePt t="30047" x="2827338" y="4792663"/>
          <p14:tracePt t="30070" x="2841625" y="4792663"/>
          <p14:tracePt t="30094" x="2857500" y="4792663"/>
          <p14:tracePt t="34649" x="2841625" y="4792663"/>
          <p14:tracePt t="34658" x="2827338" y="4792663"/>
          <p14:tracePt t="34665" x="2819400" y="4792663"/>
          <p14:tracePt t="34673" x="2789238" y="4792663"/>
          <p14:tracePt t="34681" x="2773363" y="4792663"/>
          <p14:tracePt t="34693" x="2765425" y="4792663"/>
          <p14:tracePt t="34698" x="2751138" y="4792663"/>
          <p14:tracePt t="34706" x="2720975" y="4792663"/>
          <p14:tracePt t="34713" x="2705100" y="4792663"/>
          <p14:tracePt t="34725" x="2697163" y="4792663"/>
          <p14:tracePt t="34729" x="2682875" y="4792663"/>
          <p14:tracePt t="34744" x="2667000" y="4792663"/>
          <p14:tracePt t="34752" x="2651125" y="4792663"/>
          <p14:tracePt t="34768" x="2636838" y="4792663"/>
          <p14:tracePt t="34776" x="2628900" y="4792663"/>
          <p14:tracePt t="34783" x="2613025" y="4792663"/>
          <p14:tracePt t="34792" x="2598738" y="4792663"/>
          <p14:tracePt t="34799" x="2582863" y="4792663"/>
          <p14:tracePt t="34808" x="2574925" y="4792663"/>
          <p14:tracePt t="34815" x="2544763" y="4792663"/>
          <p14:tracePt t="34823" x="2514600" y="4792663"/>
          <p14:tracePt t="34831" x="2492375" y="4792663"/>
          <p14:tracePt t="34838" x="2476500" y="4792663"/>
          <p14:tracePt t="34847" x="2446338" y="4792663"/>
          <p14:tracePt t="34855" x="2438400" y="4792663"/>
          <p14:tracePt t="34862" x="2408238" y="4792663"/>
          <p14:tracePt t="34870" x="2392363" y="4800600"/>
          <p14:tracePt t="34878" x="2384425" y="4800600"/>
          <p14:tracePt t="34886" x="2370138" y="4800600"/>
          <p14:tracePt t="34902" x="2354263" y="4800600"/>
          <p14:tracePt t="34910" x="2339975" y="4800600"/>
          <p14:tracePt t="34925" x="2324100" y="4800600"/>
          <p14:tracePt t="34942" x="2316163" y="4800600"/>
          <p14:tracePt t="34959" x="2301875" y="4800600"/>
          <p14:tracePt t="34965" x="2301875" y="4792663"/>
          <p14:tracePt t="34973" x="2286000" y="4792663"/>
          <p14:tracePt t="34981" x="2270125" y="4792663"/>
          <p14:tracePt t="34997" x="2255838" y="4778375"/>
          <p14:tracePt t="35012" x="2247900" y="4778375"/>
          <p14:tracePt t="35029" x="2247900" y="4762500"/>
          <p14:tracePt t="35044" x="2232025" y="4762500"/>
          <p14:tracePt t="35115" x="2232025" y="4746625"/>
          <p14:tracePt t="35162" x="2232025" y="4732338"/>
          <p14:tracePt t="35202" x="2232025" y="4724400"/>
          <p14:tracePt t="35233" x="2232025" y="4708525"/>
          <p14:tracePt t="35257" x="2232025" y="4694238"/>
          <p14:tracePt t="35273" x="2247900" y="4694238"/>
          <p14:tracePt t="35297" x="2247900" y="4678363"/>
          <p14:tracePt t="35305" x="2255838" y="4678363"/>
          <p14:tracePt t="35320" x="2270125" y="4678363"/>
          <p14:tracePt t="35336" x="2270125" y="4670425"/>
          <p14:tracePt t="35344" x="2286000" y="4670425"/>
          <p14:tracePt t="35368" x="2301875" y="4670425"/>
          <p14:tracePt t="35375" x="2316163" y="4670425"/>
          <p14:tracePt t="35393" x="2324100" y="4670425"/>
          <p14:tracePt t="35400" x="2339975" y="4670425"/>
          <p14:tracePt t="35408" x="2354263" y="4670425"/>
          <p14:tracePt t="35415" x="2370138" y="4670425"/>
          <p14:tracePt t="35423" x="2392363" y="4670425"/>
          <p14:tracePt t="35431" x="2408238" y="4656138"/>
          <p14:tracePt t="35439" x="2422525" y="4656138"/>
          <p14:tracePt t="35447" x="2446338" y="4656138"/>
          <p14:tracePt t="35454" x="2476500" y="4656138"/>
          <p14:tracePt t="35462" x="2506663" y="4656138"/>
          <p14:tracePt t="35470" x="2514600" y="4656138"/>
          <p14:tracePt t="35478" x="2544763" y="4656138"/>
          <p14:tracePt t="35486" x="2574925" y="4656138"/>
          <p14:tracePt t="35494" x="2582863" y="4656138"/>
          <p14:tracePt t="35502" x="2613025" y="4656138"/>
          <p14:tracePt t="35510" x="2628900" y="4656138"/>
          <p14:tracePt t="35518" x="2651125" y="4656138"/>
          <p14:tracePt t="35534" x="2682875" y="4656138"/>
          <p14:tracePt t="35542" x="2697163" y="4656138"/>
          <p14:tracePt t="35549" x="2705100" y="4656138"/>
          <p14:tracePt t="35559" x="2720975" y="4656138"/>
          <p14:tracePt t="35565" x="2751138" y="4656138"/>
          <p14:tracePt t="35573" x="2765425" y="4656138"/>
          <p14:tracePt t="35581" x="2773363" y="4656138"/>
          <p14:tracePt t="35592" x="2789238" y="4656138"/>
          <p14:tracePt t="35597" x="2803525" y="4656138"/>
          <p14:tracePt t="35605" x="2819400" y="4656138"/>
          <p14:tracePt t="35612" x="2827338" y="4656138"/>
          <p14:tracePt t="35620" x="2841625" y="4656138"/>
          <p14:tracePt t="35629" x="2857500" y="4670425"/>
          <p14:tracePt t="35636" x="2873375" y="4670425"/>
          <p14:tracePt t="35644" x="2887663" y="4670425"/>
          <p14:tracePt t="35660" x="2895600" y="4670425"/>
          <p14:tracePt t="35683" x="2911475" y="4678363"/>
          <p14:tracePt t="35723" x="2925763" y="4678363"/>
          <p14:tracePt t="35739" x="2925763" y="4694238"/>
          <p14:tracePt t="35770" x="2925763" y="4708525"/>
          <p14:tracePt t="35778" x="2941638" y="4708525"/>
          <p14:tracePt t="35818" x="2941638" y="4724400"/>
          <p14:tracePt t="35834" x="2941638" y="4732338"/>
          <p14:tracePt t="35849" x="2941638" y="4746625"/>
          <p14:tracePt t="35858" x="2941638" y="4762500"/>
          <p14:tracePt t="35865" x="2941638" y="4778375"/>
          <p14:tracePt t="35881" x="2941638" y="4792663"/>
          <p14:tracePt t="35897" x="2941638" y="4800600"/>
          <p14:tracePt t="35920" x="2941638" y="4816475"/>
          <p14:tracePt t="35952" x="2941638" y="4830763"/>
          <p14:tracePt t="35984" x="2941638" y="4846638"/>
          <p14:tracePt t="36086" x="2941638" y="4860925"/>
          <p14:tracePt t="36212" x="2925763" y="4860925"/>
          <p14:tracePt t="45541" x="2911475" y="4860925"/>
          <p14:tracePt t="47002" x="2895600" y="4860925"/>
          <p14:tracePt t="49300" x="2895600" y="4846638"/>
          <p14:tracePt t="50232" x="2887663" y="4846638"/>
          <p14:tracePt t="50256" x="2873375" y="4846638"/>
          <p14:tracePt t="50271" x="2857500" y="4846638"/>
          <p14:tracePt t="50279" x="2841625" y="4846638"/>
          <p14:tracePt t="50287" x="2827338" y="4846638"/>
          <p14:tracePt t="50296" x="2819400" y="4846638"/>
          <p14:tracePt t="50303" x="2803525" y="4846638"/>
          <p14:tracePt t="50311" x="2789238" y="4846638"/>
          <p14:tracePt t="50327" x="2773363" y="4846638"/>
          <p14:tracePt t="50343" x="2765425" y="4846638"/>
          <p14:tracePt t="50358" x="2751138" y="4846638"/>
          <p14:tracePt t="50375" x="2735263" y="4846638"/>
          <p14:tracePt t="50391" x="2720975" y="4846638"/>
          <p14:tracePt t="50398" x="2705100" y="4846638"/>
          <p14:tracePt t="50406" x="2697163" y="4846638"/>
          <p14:tracePt t="50414" x="2682875" y="4846638"/>
          <p14:tracePt t="50422" x="2667000" y="4846638"/>
          <p14:tracePt t="50430" x="2651125" y="4846638"/>
          <p14:tracePt t="50445" x="2636838" y="4846638"/>
          <p14:tracePt t="50453" x="2628900" y="4846638"/>
          <p14:tracePt t="50461" x="2598738" y="4846638"/>
          <p14:tracePt t="50469" x="2582863" y="4846638"/>
          <p14:tracePt t="50477" x="2574925" y="4846638"/>
          <p14:tracePt t="50485" x="2560638" y="4846638"/>
          <p14:tracePt t="50500" x="2544763" y="4846638"/>
          <p14:tracePt t="50509" x="2530475" y="4846638"/>
          <p14:tracePt t="50516" x="2514600" y="4846638"/>
          <p14:tracePt t="50525" x="2506663" y="4846638"/>
          <p14:tracePt t="50532" x="2492375" y="4846638"/>
          <p14:tracePt t="50548" x="2476500" y="4846638"/>
          <p14:tracePt t="50572" x="2460625" y="4846638"/>
          <p14:tracePt t="50579" x="2460625" y="4830763"/>
          <p14:tracePt t="50627" x="2446338" y="4830763"/>
          <p14:tracePt t="50658" x="2438400" y="4830763"/>
          <p14:tracePt t="50675" x="2422525" y="4830763"/>
          <p14:tracePt t="50691" x="2408238" y="4816475"/>
          <p14:tracePt t="50706" x="2392363" y="4816475"/>
          <p14:tracePt t="50725" x="2384425" y="4816475"/>
          <p14:tracePt t="50769" x="2370138" y="4816475"/>
          <p14:tracePt t="50966" x="2354263" y="4816475"/>
          <p14:tracePt t="50998" x="2354263" y="4800600"/>
          <p14:tracePt t="51013" x="2339975" y="4800600"/>
          <p14:tracePt t="51211" x="2354263" y="4800600"/>
          <p14:tracePt t="51243" x="2370138" y="4800600"/>
          <p14:tracePt t="51275" x="2384425" y="4800600"/>
          <p14:tracePt t="51298" x="2392363" y="4800600"/>
          <p14:tracePt t="51314" x="2408238" y="4800600"/>
          <p14:tracePt t="51322" x="2422525" y="4800600"/>
          <p14:tracePt t="51338" x="2438400" y="4800600"/>
          <p14:tracePt t="51345" x="2446338" y="4800600"/>
          <p14:tracePt t="51353" x="2460625" y="4800600"/>
          <p14:tracePt t="51361" x="2476500" y="4800600"/>
          <p14:tracePt t="51369" x="2506663" y="4800600"/>
          <p14:tracePt t="51377" x="2514600" y="4800600"/>
          <p14:tracePt t="51385" x="2530475" y="4800600"/>
          <p14:tracePt t="51393" x="2560638" y="4800600"/>
          <p14:tracePt t="51401" x="2574925" y="4800600"/>
          <p14:tracePt t="51408" x="2582863" y="4800600"/>
          <p14:tracePt t="51416" x="2598738" y="4800600"/>
          <p14:tracePt t="51425" x="2613025" y="4800600"/>
          <p14:tracePt t="51432" x="2628900" y="4800600"/>
          <p14:tracePt t="51448" x="2636838" y="4800600"/>
          <p14:tracePt t="51463" x="2651125" y="4800600"/>
          <p14:tracePt t="51495" x="2667000" y="4800600"/>
          <p14:tracePt t="51519" x="2682875" y="4800600"/>
          <p14:tracePt t="51527" x="2697163" y="4800600"/>
          <p14:tracePt t="51543" x="2705100" y="4800600"/>
          <p14:tracePt t="51559" x="2720975" y="4800600"/>
          <p14:tracePt t="51590" x="2735263" y="4800600"/>
          <p14:tracePt t="51638" x="2751138" y="4800600"/>
        </p14:tracePtLst>
      </p14:laserTraceLst>
    </p:ext>
  </p:extLst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04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04"/>
    </mc:Choice>
    <mc:Fallback xmlns="">
      <p:transition spd="slow" advTm="12004"/>
    </mc:Fallback>
  </mc:AlternateContent>
  <p:extLst>
    <p:ext uri="{3A86A75C-4F4B-4683-9AE1-C65F6400EC91}">
      <p14:laserTraceLst xmlns:p14="http://schemas.microsoft.com/office/powerpoint/2010/main">
        <p14:tracePtLst>
          <p14:tracePt t="1385" x="2765425" y="4800600"/>
          <p14:tracePt t="1393" x="2789238" y="4800600"/>
          <p14:tracePt t="1401" x="2841625" y="4800600"/>
          <p14:tracePt t="1410" x="2895600" y="4800600"/>
          <p14:tracePt t="1418" x="2963863" y="4800600"/>
          <p14:tracePt t="1425" x="3032125" y="4816475"/>
          <p14:tracePt t="1433" x="3101975" y="4816475"/>
          <p14:tracePt t="1440" x="3200400" y="4830763"/>
          <p14:tracePt t="1449" x="3268663" y="4830763"/>
          <p14:tracePt t="1456" x="3360738" y="4846638"/>
          <p14:tracePt t="1465" x="3444875" y="4860925"/>
          <p14:tracePt t="1472" x="3527425" y="4884738"/>
          <p14:tracePt t="1482" x="3589338" y="4899025"/>
          <p14:tracePt t="1488" x="3657600" y="4922838"/>
          <p14:tracePt t="1496" x="3703638" y="4922838"/>
          <p14:tracePt t="1504" x="3779838" y="4953000"/>
          <p14:tracePt t="1512" x="3840163" y="4968875"/>
          <p14:tracePt t="1519" x="3878263" y="4968875"/>
          <p14:tracePt t="1528" x="3908425" y="4983163"/>
          <p14:tracePt t="1535" x="3932238" y="4983163"/>
          <p14:tracePt t="1543" x="3970338" y="4991100"/>
          <p14:tracePt t="1551" x="4000500" y="4991100"/>
          <p14:tracePt t="1559" x="4030663" y="4991100"/>
          <p14:tracePt t="1567" x="4054475" y="5006975"/>
          <p14:tracePt t="1575" x="4084638" y="5006975"/>
          <p14:tracePt t="1583" x="4098925" y="5006975"/>
          <p14:tracePt t="1591" x="4122738" y="5006975"/>
          <p14:tracePt t="1600" x="4152900" y="5006975"/>
          <p14:tracePt t="1607" x="4160838" y="5006975"/>
          <p14:tracePt t="1616" x="4191000" y="5006975"/>
          <p14:tracePt t="1622" x="4206875" y="5006975"/>
          <p14:tracePt t="1633" x="4229100" y="5006975"/>
          <p14:tracePt t="1639" x="4244975" y="5006975"/>
          <p14:tracePt t="1649" x="4259263" y="5006975"/>
          <p14:tracePt t="1653" x="4275138" y="5006975"/>
          <p14:tracePt t="1666" x="4289425" y="5006975"/>
          <p14:tracePt t="1670" x="4297363" y="5021263"/>
          <p14:tracePt t="1682" x="4313238" y="5021263"/>
          <p14:tracePt t="1685" x="4327525" y="5021263"/>
          <p14:tracePt t="1699" x="4343400" y="5021263"/>
          <p14:tracePt t="1709" x="4351338" y="5021263"/>
          <p14:tracePt t="1732" x="4365625" y="5037138"/>
          <p14:tracePt t="2167" x="4381500" y="5037138"/>
          <p14:tracePt t="2175" x="4411663" y="5037138"/>
          <p14:tracePt t="2183" x="4419600" y="5037138"/>
          <p14:tracePt t="2191" x="4435475" y="5037138"/>
          <p14:tracePt t="2199" x="4449763" y="5051425"/>
          <p14:tracePt t="2207" x="4479925" y="5051425"/>
          <p14:tracePt t="2215" x="4487863" y="5051425"/>
          <p14:tracePt t="2222" x="4503738" y="5059363"/>
          <p14:tracePt t="2232" x="4533900" y="5059363"/>
          <p14:tracePt t="2239" x="4556125" y="5059363"/>
          <p14:tracePt t="2246" x="4572000" y="5075238"/>
          <p14:tracePt t="2254" x="4602163" y="5075238"/>
          <p14:tracePt t="2265" x="4625975" y="5089525"/>
          <p14:tracePt t="2270" x="4656138" y="5089525"/>
          <p14:tracePt t="2277" x="4678363" y="5089525"/>
          <p14:tracePt t="2285" x="4694238" y="5105400"/>
          <p14:tracePt t="2293" x="4724400" y="5105400"/>
          <p14:tracePt t="2301" x="4732338" y="5105400"/>
          <p14:tracePt t="2309" x="4746625" y="5105400"/>
          <p14:tracePt t="2317" x="4762500" y="5113338"/>
          <p14:tracePt t="2333" x="4778375" y="5113338"/>
          <p14:tracePt t="2356" x="4792663" y="5113338"/>
          <p14:tracePt t="3108" x="4778375" y="5113338"/>
          <p14:tracePt t="3139" x="4778375" y="5105400"/>
          <p14:tracePt t="3148" x="4762500" y="5105400"/>
          <p14:tracePt t="3155" x="4746625" y="5089525"/>
          <p14:tracePt t="3162" x="4732338" y="5089525"/>
          <p14:tracePt t="3171" x="4708525" y="5075238"/>
          <p14:tracePt t="3178" x="4694238" y="5059363"/>
          <p14:tracePt t="3186" x="4670425" y="5059363"/>
          <p14:tracePt t="3194" x="4640263" y="5051425"/>
          <p14:tracePt t="3202" x="4625975" y="5051425"/>
          <p14:tracePt t="3210" x="4602163" y="5037138"/>
          <p14:tracePt t="3217" x="4572000" y="5021263"/>
          <p14:tracePt t="3226" x="4541838" y="5021263"/>
          <p14:tracePt t="3233" x="4533900" y="5006975"/>
          <p14:tracePt t="3241" x="4503738" y="5006975"/>
          <p14:tracePt t="3249" x="4479925" y="4991100"/>
          <p14:tracePt t="3257" x="4449763" y="4983163"/>
          <p14:tracePt t="3265" x="4419600" y="4968875"/>
          <p14:tracePt t="3273" x="4381500" y="4968875"/>
          <p14:tracePt t="3282" x="4351338" y="4937125"/>
          <p14:tracePt t="3288" x="4313238" y="4937125"/>
          <p14:tracePt t="3298" x="4289425" y="4922838"/>
          <p14:tracePt t="3305" x="4229100" y="4899025"/>
          <p14:tracePt t="3315" x="4175125" y="4884738"/>
          <p14:tracePt t="3320" x="4137025" y="4884738"/>
          <p14:tracePt t="3331" x="4106863" y="4868863"/>
          <p14:tracePt t="3336" x="4068763" y="4860925"/>
          <p14:tracePt t="3348" x="4038600" y="4860925"/>
          <p14:tracePt t="3352" x="4000500" y="4846638"/>
          <p14:tracePt t="3365" x="3962400" y="4830763"/>
          <p14:tracePt t="3368" x="3932238" y="4830763"/>
          <p14:tracePt t="3382" x="3894138" y="4816475"/>
          <p14:tracePt t="3385" x="3848100" y="4816475"/>
          <p14:tracePt t="3399" x="3840163" y="4816475"/>
          <p14:tracePt t="3400" x="3794125" y="4816475"/>
          <p14:tracePt t="3407" x="3771900" y="4816475"/>
          <p14:tracePt t="3416" x="3741738" y="4816475"/>
          <p14:tracePt t="3423" x="3725863" y="4816475"/>
          <p14:tracePt t="3433" x="3703638" y="4816475"/>
          <p14:tracePt t="3439" x="3687763" y="4816475"/>
          <p14:tracePt t="3448" x="3673475" y="4816475"/>
          <p14:tracePt t="3454" x="3649663" y="4816475"/>
          <p14:tracePt t="3465" x="3619500" y="4816475"/>
          <p14:tracePt t="3471" x="3603625" y="4816475"/>
          <p14:tracePt t="3481" x="3589338" y="4816475"/>
          <p14:tracePt t="3486" x="3565525" y="4816475"/>
          <p14:tracePt t="3498" x="3551238" y="4830763"/>
          <p14:tracePt t="3502" x="3535363" y="4830763"/>
          <p14:tracePt t="3515" x="3513138" y="4846638"/>
          <p14:tracePt t="3518" x="3467100" y="4868863"/>
          <p14:tracePt t="3531" x="3444875" y="4884738"/>
          <p14:tracePt t="3535" x="3413125" y="4922838"/>
          <p14:tracePt t="3548" x="3375025" y="4953000"/>
          <p14:tracePt t="3551" x="3344863" y="4991100"/>
          <p14:tracePt t="3565" x="3306763" y="5037138"/>
          <p14:tracePt t="3566" x="3276600" y="5075238"/>
          <p14:tracePt t="3573" x="3238500" y="5113338"/>
          <p14:tracePt t="3582" x="3222625" y="5143500"/>
          <p14:tracePt t="3589" x="3208338" y="5173663"/>
          <p14:tracePt t="3598" x="3184525" y="5211763"/>
          <p14:tracePt t="3604" x="3146425" y="5265738"/>
          <p14:tracePt t="3615" x="3132138" y="5303838"/>
          <p14:tracePt t="3620" x="3116263" y="5334000"/>
          <p14:tracePt t="3631" x="3101975" y="5364163"/>
          <p14:tracePt t="3636" x="3086100" y="5387975"/>
          <p14:tracePt t="3648" x="3078163" y="5432425"/>
          <p14:tracePt t="3652" x="3078163" y="5456238"/>
          <p14:tracePt t="3665" x="3063875" y="5486400"/>
          <p14:tracePt t="3668" x="3048000" y="5508625"/>
          <p14:tracePt t="3682" x="3032125" y="5540375"/>
          <p14:tracePt t="3685" x="3032125" y="5554663"/>
          <p14:tracePt t="3699" x="3017838" y="5562600"/>
          <p14:tracePt t="3700" x="3009900" y="5578475"/>
          <p14:tracePt t="3707" x="2994025" y="5592763"/>
          <p14:tracePt t="3715" x="2963863" y="5622925"/>
          <p14:tracePt t="3723" x="2941638" y="5630863"/>
          <p14:tracePt t="3732" x="2911475" y="5661025"/>
          <p14:tracePt t="3739" x="2873375" y="5676900"/>
          <p14:tracePt t="3748" x="2827338" y="5684838"/>
          <p14:tracePt t="3755" x="2773363" y="5715000"/>
          <p14:tracePt t="3765" x="2720975" y="5730875"/>
          <p14:tracePt t="3770" x="2667000" y="5753100"/>
          <p14:tracePt t="3781" x="2613025" y="5783263"/>
          <p14:tracePt t="3786" x="2544763" y="5813425"/>
          <p14:tracePt t="3798" x="2476500" y="5821363"/>
          <p14:tracePt t="3802" x="2408238" y="5851525"/>
          <p14:tracePt t="3815" x="2339975" y="5875338"/>
          <p14:tracePt t="3818" x="2270125" y="5889625"/>
          <p14:tracePt t="3831" x="2217738" y="5921375"/>
          <p14:tracePt t="3834" x="2149475" y="5921375"/>
          <p14:tracePt t="3848" x="2095500" y="5935663"/>
          <p14:tracePt t="3851" x="2041525" y="5935663"/>
          <p14:tracePt t="3865" x="1989138" y="5943600"/>
          <p14:tracePt t="3866" x="1973263" y="5943600"/>
          <p14:tracePt t="3873" x="1920875" y="5943600"/>
          <p14:tracePt t="3882" x="1866900" y="5943600"/>
          <p14:tracePt t="3889" x="1820863" y="5943600"/>
          <p14:tracePt t="3899" x="1782763" y="5943600"/>
          <p14:tracePt t="3905" x="1744663" y="5935663"/>
          <p14:tracePt t="3914" x="1698625" y="5921375"/>
          <p14:tracePt t="3920" x="1676400" y="5889625"/>
          <p14:tracePt t="3932" x="1660525" y="5889625"/>
          <p14:tracePt t="3936" x="1622425" y="5875338"/>
          <p14:tracePt t="3948" x="1592263" y="5867400"/>
          <p14:tracePt t="3952" x="1577975" y="5851525"/>
          <p14:tracePt t="3965" x="1554163" y="5837238"/>
          <p14:tracePt t="3968" x="1539875" y="5837238"/>
          <p14:tracePt t="3981" x="1524000" y="5821363"/>
          <p14:tracePt t="3984" x="1508125" y="5821363"/>
          <p14:tracePt t="3998" x="1493838" y="5813425"/>
          <p14:tracePt t="4008" x="1485900" y="5813425"/>
          <p14:tracePt t="4015" x="1470025" y="5813425"/>
          <p14:tracePt t="4032" x="1455738" y="5813425"/>
          <p14:tracePt t="4048" x="1439863" y="5813425"/>
          <p14:tracePt t="4054" x="1431925" y="5813425"/>
          <p14:tracePt t="4079" x="1417638" y="5813425"/>
          <p14:tracePt t="4505" x="1439863" y="5813425"/>
          <p14:tracePt t="4513" x="1493838" y="5813425"/>
          <p14:tracePt t="4521" x="1554163" y="5813425"/>
          <p14:tracePt t="4529" x="1630363" y="5799138"/>
          <p14:tracePt t="4537" x="1798638" y="5783263"/>
          <p14:tracePt t="4546" x="1958975" y="5753100"/>
          <p14:tracePt t="4552" x="2163763" y="5730875"/>
          <p14:tracePt t="4560" x="2370138" y="5699125"/>
          <p14:tracePt t="4568" x="2582863" y="5676900"/>
          <p14:tracePt t="4576" x="2803525" y="5661025"/>
          <p14:tracePt t="4584" x="2994025" y="5630863"/>
          <p14:tracePt t="4592" x="3154363" y="5622925"/>
          <p14:tracePt t="4600" x="3238500" y="5622925"/>
          <p14:tracePt t="4608" x="3390900" y="5622925"/>
          <p14:tracePt t="4615" x="3513138" y="5622925"/>
          <p14:tracePt t="4623" x="3635375" y="5622925"/>
          <p14:tracePt t="4632" x="3657600" y="5622925"/>
          <p14:tracePt t="4639" x="3741738" y="5622925"/>
          <p14:tracePt t="4648" x="3779838" y="5622925"/>
          <p14:tracePt t="4655" x="3840163" y="5622925"/>
          <p14:tracePt t="4665" x="3863975" y="5622925"/>
          <p14:tracePt t="4671" x="3894138" y="5622925"/>
          <p14:tracePt t="4681" x="3916363" y="5622925"/>
          <p14:tracePt t="5208" x="3916363" y="5608638"/>
          <p14:tracePt t="5216" x="3932238" y="5554663"/>
          <p14:tracePt t="5225" x="3970338" y="5470525"/>
          <p14:tracePt t="5233" x="4030663" y="5402263"/>
          <p14:tracePt t="5240" x="4106863" y="5318125"/>
          <p14:tracePt t="5249" x="4297363" y="5051425"/>
          <p14:tracePt t="5255" x="4449763" y="4846638"/>
          <p14:tracePt t="5263" x="4625975" y="4625975"/>
          <p14:tracePt t="5271" x="4816475" y="4397375"/>
          <p14:tracePt t="5281" x="4922838" y="4275138"/>
          <p14:tracePt t="5286" x="5227638" y="3878263"/>
          <p14:tracePt t="5294" x="5303838" y="3756025"/>
          <p14:tracePt t="5302" x="5470525" y="3497263"/>
          <p14:tracePt t="5310" x="5608638" y="3276600"/>
          <p14:tracePt t="5318" x="5699125" y="3078163"/>
          <p14:tracePt t="5326" x="5799138" y="2887663"/>
          <p14:tracePt t="5334" x="5837238" y="2803525"/>
          <p14:tracePt t="5342" x="5905500" y="2636838"/>
          <p14:tracePt t="5350" x="5943600" y="2514600"/>
          <p14:tracePt t="5358" x="5989638" y="2408238"/>
          <p14:tracePt t="5365" x="6011863" y="2316163"/>
          <p14:tracePt t="5374" x="6042025" y="2232025"/>
          <p14:tracePt t="5382" x="6057900" y="2163763"/>
          <p14:tracePt t="5389" x="6065838" y="2095500"/>
          <p14:tracePt t="5399" x="6065838" y="2041525"/>
          <p14:tracePt t="5405" x="6080125" y="1989138"/>
          <p14:tracePt t="5415" x="6080125" y="1935163"/>
          <p14:tracePt t="5421" x="6080125" y="1905000"/>
          <p14:tracePt t="5432" x="6080125" y="1851025"/>
          <p14:tracePt t="5437" x="6080125" y="1820863"/>
          <p14:tracePt t="5448" x="6080125" y="1798638"/>
          <p14:tracePt t="5452" x="6065838" y="1768475"/>
          <p14:tracePt t="5465" x="6065838" y="1752600"/>
          <p14:tracePt t="5468" x="6057900" y="1744663"/>
          <p14:tracePt t="5481" x="6042025" y="1730375"/>
          <p14:tracePt t="5484" x="6011863" y="1698625"/>
          <p14:tracePt t="5498" x="6011863" y="1684338"/>
          <p14:tracePt t="5501" x="5989638" y="1676400"/>
          <p14:tracePt t="5515" x="5959475" y="1646238"/>
          <p14:tracePt t="5515" x="5935663" y="1622425"/>
          <p14:tracePt t="5523" x="5889625" y="1592263"/>
          <p14:tracePt t="5532" x="5851525" y="1562100"/>
          <p14:tracePt t="5539" x="5813425" y="1524000"/>
          <p14:tracePt t="5548" x="5768975" y="1493838"/>
          <p14:tracePt t="5555" x="5730875" y="1470025"/>
          <p14:tracePt t="5565" x="5676900" y="1439863"/>
          <p14:tracePt t="5571" x="5661025" y="1431925"/>
          <p14:tracePt t="5581" x="5622925" y="1431925"/>
          <p14:tracePt t="5587" x="5578475" y="1401763"/>
          <p14:tracePt t="5598" x="5524500" y="1387475"/>
          <p14:tracePt t="5603" x="5486400" y="1371600"/>
          <p14:tracePt t="5615" x="5440363" y="1371600"/>
          <p14:tracePt t="5618" x="5387975" y="1371600"/>
          <p14:tracePt t="5632" x="5349875" y="1363663"/>
          <p14:tracePt t="5636" x="5303838" y="1363663"/>
          <p14:tracePt t="5648" x="5265738" y="1349375"/>
          <p14:tracePt t="5651" x="5241925" y="1349375"/>
          <p14:tracePt t="5665" x="5181600" y="1349375"/>
          <p14:tracePt t="5666" x="5127625" y="1333500"/>
          <p14:tracePt t="5673" x="5089525" y="1333500"/>
          <p14:tracePt t="5682" x="5037138" y="1317625"/>
          <p14:tracePt t="5689" x="4991100" y="1317625"/>
          <p14:tracePt t="5698" x="4953000" y="1317625"/>
          <p14:tracePt t="5705" x="4914900" y="1303338"/>
          <p14:tracePt t="5715" x="4860925" y="1303338"/>
          <p14:tracePt t="5721" x="4800600" y="1295400"/>
          <p14:tracePt t="5731" x="4792663" y="1279525"/>
          <p14:tracePt t="5736" x="4746625" y="1279525"/>
          <p14:tracePt t="5748" x="4708525" y="1265238"/>
          <p14:tracePt t="5752" x="4670425" y="1249363"/>
          <p14:tracePt t="5765" x="4640263" y="1241425"/>
          <p14:tracePt t="5768" x="4602163" y="1241425"/>
          <p14:tracePt t="5782" x="4587875" y="1227138"/>
          <p14:tracePt t="5784" x="4556125" y="1227138"/>
          <p14:tracePt t="5798" x="4541838" y="1227138"/>
          <p14:tracePt t="5802" x="4533900" y="1211263"/>
          <p14:tracePt t="5815" x="4503738" y="1211263"/>
          <p14:tracePt t="5817" x="4487863" y="1211263"/>
          <p14:tracePt t="5832" x="4479925" y="1211263"/>
          <p14:tracePt t="5834" x="4465638" y="1211263"/>
          <p14:tracePt t="5839" x="4449763" y="1211263"/>
          <p14:tracePt t="5865" x="4435475" y="1211263"/>
          <p14:tracePt t="5879" x="4419600" y="1211263"/>
          <p14:tracePt t="5918" x="4411663" y="1211263"/>
          <p14:tracePt t="5942" x="4397375" y="1211263"/>
          <p14:tracePt t="5958" x="4381500" y="1227138"/>
          <p14:tracePt t="5966" x="4365625" y="1227138"/>
          <p14:tracePt t="5974" x="4351338" y="1227138"/>
          <p14:tracePt t="5982" x="4343400" y="1241425"/>
          <p14:tracePt t="5989" x="4327525" y="1241425"/>
          <p14:tracePt t="5998" x="4313238" y="1241425"/>
          <p14:tracePt t="6005" x="4297363" y="1249363"/>
          <p14:tracePt t="6013" x="4289425" y="1249363"/>
          <p14:tracePt t="6021" x="4275138" y="1265238"/>
          <p14:tracePt t="6029" x="4259263" y="1265238"/>
          <p14:tracePt t="6045" x="4244975" y="1265238"/>
          <p14:tracePt t="6052" x="4244975" y="1279525"/>
          <p14:tracePt t="6195" x="4259263" y="1279525"/>
          <p14:tracePt t="6242" x="4275138" y="1279525"/>
          <p14:tracePt t="6289" x="4289425" y="1279525"/>
          <p14:tracePt t="6321" x="4297363" y="1279525"/>
          <p14:tracePt t="6329" x="4313238" y="1279525"/>
          <p14:tracePt t="6337" x="4327525" y="1279525"/>
          <p14:tracePt t="6345" x="4351338" y="1279525"/>
          <p14:tracePt t="6353" x="4365625" y="1279525"/>
          <p14:tracePt t="6360" x="4397375" y="1279525"/>
          <p14:tracePt t="6368" x="4419600" y="1295400"/>
          <p14:tracePt t="6376" x="4449763" y="1295400"/>
          <p14:tracePt t="6384" x="4479925" y="1295400"/>
          <p14:tracePt t="6392" x="4503738" y="1295400"/>
          <p14:tracePt t="6400" x="4533900" y="1295400"/>
          <p14:tracePt t="6408" x="4556125" y="1295400"/>
          <p14:tracePt t="6416" x="4572000" y="1295400"/>
          <p14:tracePt t="6424" x="4602163" y="1295400"/>
          <p14:tracePt t="6432" x="4640263" y="1295400"/>
          <p14:tracePt t="6439" x="4678363" y="1295400"/>
          <p14:tracePt t="6449" x="4694238" y="1295400"/>
          <p14:tracePt t="6455" x="4724400" y="1295400"/>
          <p14:tracePt t="6465" x="4778375" y="1303338"/>
          <p14:tracePt t="6471" x="4792663" y="1303338"/>
          <p14:tracePt t="6481" x="4830763" y="1303338"/>
          <p14:tracePt t="6487" x="4860925" y="1303338"/>
          <p14:tracePt t="6498" x="4868863" y="1303338"/>
          <p14:tracePt t="6503" x="4899025" y="1303338"/>
          <p14:tracePt t="6515" x="4914900" y="1317625"/>
          <p14:tracePt t="6518" x="4922838" y="1317625"/>
          <p14:tracePt t="6534" x="4937125" y="1317625"/>
          <p14:tracePt t="6550" x="4953000" y="1317625"/>
          <p14:tracePt t="6574" x="4968875" y="1317625"/>
          <p14:tracePt t="6589" x="4983163" y="1317625"/>
          <p14:tracePt t="6614" x="4991100" y="1317625"/>
          <p14:tracePt t="6637" x="5006975" y="1317625"/>
          <p14:tracePt t="6700" x="5021263" y="1317625"/>
          <p14:tracePt t="6724" x="5037138" y="1317625"/>
          <p14:tracePt t="6756" x="5051425" y="1317625"/>
          <p14:tracePt t="6779" x="5059363" y="1317625"/>
          <p14:tracePt t="6811" x="5075238" y="1317625"/>
          <p14:tracePt t="6818" x="5089525" y="1317625"/>
          <p14:tracePt t="6827" x="5105400" y="1317625"/>
          <p14:tracePt t="6834" x="5113338" y="1317625"/>
          <p14:tracePt t="6842" x="5127625" y="1317625"/>
          <p14:tracePt t="6850" x="5159375" y="1317625"/>
          <p14:tracePt t="6858" x="5173663" y="1303338"/>
          <p14:tracePt t="6866" x="5197475" y="1303338"/>
          <p14:tracePt t="6874" x="5227638" y="1303338"/>
          <p14:tracePt t="6882" x="5249863" y="1295400"/>
          <p14:tracePt t="6890" x="5280025" y="1295400"/>
          <p14:tracePt t="6898" x="5303838" y="1295400"/>
          <p14:tracePt t="6905" x="5334000" y="1279525"/>
          <p14:tracePt t="6913" x="5364163" y="1279525"/>
          <p14:tracePt t="6921" x="5387975" y="1279525"/>
          <p14:tracePt t="6929" x="5440363" y="1265238"/>
          <p14:tracePt t="6937" x="5456238" y="1265238"/>
          <p14:tracePt t="6948" x="5494338" y="1265238"/>
          <p14:tracePt t="6953" x="5524500" y="1249363"/>
          <p14:tracePt t="6961" x="5554663" y="1249363"/>
          <p14:tracePt t="6969" x="5578475" y="1249363"/>
          <p14:tracePt t="6976" x="5608638" y="1241425"/>
          <p14:tracePt t="6984" x="5630863" y="1241425"/>
          <p14:tracePt t="6992" x="5646738" y="1241425"/>
          <p14:tracePt t="7000" x="5676900" y="1241425"/>
          <p14:tracePt t="7008" x="5684838" y="1227138"/>
          <p14:tracePt t="7016" x="5699125" y="1227138"/>
          <p14:tracePt t="7032" x="5715000" y="1227138"/>
          <p14:tracePt t="7039" x="5730875" y="1227138"/>
          <p14:tracePt t="7048" x="5745163" y="1227138"/>
          <p14:tracePt t="7063" x="5753100" y="1227138"/>
          <p14:tracePt t="7071" x="5768975" y="1227138"/>
          <p14:tracePt t="7079" x="5783263" y="1227138"/>
          <p14:tracePt t="7087" x="5799138" y="1227138"/>
          <p14:tracePt t="7095" x="5813425" y="1227138"/>
          <p14:tracePt t="7103" x="5837238" y="1227138"/>
          <p14:tracePt t="7111" x="5851525" y="1227138"/>
          <p14:tracePt t="7118" x="5875338" y="1227138"/>
          <p14:tracePt t="7126" x="5889625" y="1227138"/>
          <p14:tracePt t="7134" x="5921375" y="1227138"/>
          <p14:tracePt t="7143" x="5935663" y="1227138"/>
          <p14:tracePt t="7150" x="5959475" y="1227138"/>
          <p14:tracePt t="7158" x="5973763" y="1227138"/>
          <p14:tracePt t="7166" x="6003925" y="1227138"/>
          <p14:tracePt t="7174" x="6011863" y="1227138"/>
          <p14:tracePt t="7182" x="6027738" y="1227138"/>
          <p14:tracePt t="7190" x="6042025" y="1227138"/>
          <p14:tracePt t="7199" x="6057900" y="1227138"/>
          <p14:tracePt t="7206" x="6065838" y="1211263"/>
          <p14:tracePt t="7215" x="6080125" y="1211263"/>
          <p14:tracePt t="7229" x="6096000" y="1211263"/>
          <p14:tracePt t="7252" x="6111875" y="1211263"/>
          <p14:tracePt t="7561" x="6126163" y="1211263"/>
          <p14:tracePt t="7576" x="6134100" y="1227138"/>
          <p14:tracePt t="7592" x="6149975" y="1227138"/>
          <p14:tracePt t="7608" x="6164263" y="1227138"/>
          <p14:tracePt t="7624" x="6164263" y="1241425"/>
          <p14:tracePt t="7648" x="6180138" y="1241425"/>
        </p14:tracePtLst>
      </p14:laserTraceLst>
    </p:ext>
  </p:extLst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905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403"/>
    </mc:Choice>
    <mc:Fallback xmlns="">
      <p:transition spd="slow" advTm="46403"/>
    </mc:Fallback>
  </mc:AlternateContent>
  <p:extLst>
    <p:ext uri="{3A86A75C-4F4B-4683-9AE1-C65F6400EC91}">
      <p14:laserTraceLst xmlns:p14="http://schemas.microsoft.com/office/powerpoint/2010/main">
        <p14:tracePtLst>
          <p14:tracePt t="3446" x="6180138" y="1241425"/>
          <p14:tracePt t="3454" x="6180138" y="1265238"/>
          <p14:tracePt t="3462" x="6180138" y="1279525"/>
          <p14:tracePt t="3469" x="6180138" y="1317625"/>
          <p14:tracePt t="3477" x="6180138" y="1363663"/>
          <p14:tracePt t="3485" x="6180138" y="1417638"/>
          <p14:tracePt t="3494" x="6180138" y="1485900"/>
          <p14:tracePt t="3501" x="6180138" y="1562100"/>
          <p14:tracePt t="3510" x="6180138" y="1630363"/>
          <p14:tracePt t="3517" x="6164263" y="1730375"/>
          <p14:tracePt t="3525" x="6164263" y="1820863"/>
          <p14:tracePt t="3533" x="6164263" y="1905000"/>
          <p14:tracePt t="3540" x="6164263" y="2011363"/>
          <p14:tracePt t="3548" x="6149975" y="2111375"/>
          <p14:tracePt t="3556" x="6149975" y="2201863"/>
          <p14:tracePt t="3564" x="6134100" y="2286000"/>
          <p14:tracePt t="3572" x="6134100" y="2392363"/>
          <p14:tracePt t="3580" x="6126163" y="2506663"/>
          <p14:tracePt t="3588" x="6111875" y="2598738"/>
          <p14:tracePt t="3595" x="6111875" y="2667000"/>
          <p14:tracePt t="3603" x="6096000" y="2751138"/>
          <p14:tracePt t="3612" x="6096000" y="2819400"/>
          <p14:tracePt t="3620" x="6096000" y="2827338"/>
          <p14:tracePt t="3627" x="6096000" y="2895600"/>
          <p14:tracePt t="3635" x="6096000" y="2941638"/>
          <p14:tracePt t="3644" x="6096000" y="2979738"/>
          <p14:tracePt t="3651" x="6096000" y="3017838"/>
          <p14:tracePt t="3660" x="6096000" y="3048000"/>
          <p14:tracePt t="3667" x="6096000" y="3063875"/>
          <p14:tracePt t="3677" x="6096000" y="3086100"/>
          <p14:tracePt t="3682" x="6096000" y="3101975"/>
          <p14:tracePt t="3693" x="6096000" y="3116263"/>
          <p14:tracePt t="3707" x="6096000" y="3132138"/>
          <p14:tracePt t="3714" x="6096000" y="3146425"/>
          <p14:tracePt t="3730" x="6096000" y="3154363"/>
          <p14:tracePt t="3738" x="6096000" y="3170238"/>
          <p14:tracePt t="3746" x="6096000" y="3184525"/>
          <p14:tracePt t="3753" x="6096000" y="3200400"/>
          <p14:tracePt t="3761" x="6096000" y="3208338"/>
          <p14:tracePt t="3769" x="6096000" y="3222625"/>
          <p14:tracePt t="3778" x="6096000" y="3238500"/>
          <p14:tracePt t="3785" x="6080125" y="3254375"/>
          <p14:tracePt t="3793" x="6080125" y="3268663"/>
          <p14:tracePt t="3801" x="6080125" y="3292475"/>
          <p14:tracePt t="3810" x="6080125" y="3306763"/>
          <p14:tracePt t="3817" x="6065838" y="3322638"/>
          <p14:tracePt t="3825" x="6065838" y="3336925"/>
          <p14:tracePt t="3832" x="6065838" y="3344863"/>
          <p14:tracePt t="3840" x="6057900" y="3375025"/>
          <p14:tracePt t="3848" x="6057900" y="3390900"/>
          <p14:tracePt t="3864" x="6057900" y="3398838"/>
          <p14:tracePt t="3872" x="6042025" y="3398838"/>
          <p14:tracePt t="3880" x="6042025" y="3413125"/>
          <p14:tracePt t="7517" x="6042025" y="3398838"/>
          <p14:tracePt t="7524" x="6042025" y="3390900"/>
          <p14:tracePt t="7532" x="6042025" y="3375025"/>
          <p14:tracePt t="7540" x="6042025" y="3360738"/>
          <p14:tracePt t="7548" x="6042025" y="3344863"/>
          <p14:tracePt t="7556" x="6042025" y="3336925"/>
          <p14:tracePt t="7564" x="6042025" y="3322638"/>
          <p14:tracePt t="7571" x="6027738" y="3292475"/>
          <p14:tracePt t="7579" x="6011863" y="3276600"/>
          <p14:tracePt t="7587" x="6011863" y="3268663"/>
          <p14:tracePt t="7595" x="6011863" y="3238500"/>
          <p14:tracePt t="7603" x="6003925" y="3222625"/>
          <p14:tracePt t="7611" x="6003925" y="3208338"/>
          <p14:tracePt t="7627" x="6003925" y="3200400"/>
          <p14:tracePt t="7635" x="5989638" y="3184525"/>
          <p14:tracePt t="7658" x="5989638" y="3170238"/>
          <p14:tracePt t="7690" x="5973763" y="3170238"/>
          <p14:tracePt t="7729" x="5959475" y="3170238"/>
          <p14:tracePt t="7737" x="5959475" y="3154363"/>
          <p14:tracePt t="7769" x="5943600" y="3146425"/>
          <p14:tracePt t="7785" x="5943600" y="3132138"/>
          <p14:tracePt t="7809" x="5935663" y="3116263"/>
          <p14:tracePt t="7832" x="5935663" y="3101975"/>
          <p14:tracePt t="7840" x="5921375" y="3101975"/>
          <p14:tracePt t="7848" x="5921375" y="3086100"/>
          <p14:tracePt t="7880" x="5905500" y="3086100"/>
          <p14:tracePt t="7895" x="5905500" y="3078163"/>
          <p14:tracePt t="7919" x="5889625" y="3078163"/>
          <p14:tracePt t="8029" x="5875338" y="3078163"/>
          <p14:tracePt t="8094" x="5867400" y="3078163"/>
          <p14:tracePt t="8211" x="5851525" y="3078163"/>
          <p14:tracePt t="8274" x="5837238" y="3078163"/>
          <p14:tracePt t="8440" x="5851525" y="3078163"/>
        </p14:tracePtLst>
      </p14:laserTrace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4F7B337-81FE-96A9-BF99-CC1887BA1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Exercise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B89043BE-82E3-2EC7-BB0E-8D313ADE1CD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kumimoji="1" lang="en-US" altLang="zh-TW" sz="2400" dirty="0"/>
                  <a:t>Which are FOL formulas?</a:t>
                </a:r>
              </a:p>
              <a:p>
                <a:pPr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∃</m:t>
                    </m:r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∀</m:t>
                    </m:r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.</m:t>
                    </m:r>
                    <m:d>
                      <m:dPr>
                        <m:ctrlPr>
                          <a:rPr kumimoji="1" lang="en-US" altLang="zh-TW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zh-TW" sz="2400" i="1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kumimoji="1" lang="en-US" altLang="zh-TW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kumimoji="1" lang="en-US" altLang="zh-TW" sz="2400" i="1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</m:d>
                        <m:r>
                          <a:rPr kumimoji="1" lang="en-US" altLang="zh-TW" sz="2400" i="1">
                            <a:latin typeface="Cambria Math" panose="02040503050406030204" pitchFamily="18" charset="0"/>
                          </a:rPr>
                          <m:t>→</m:t>
                        </m:r>
                        <m:r>
                          <a:rPr kumimoji="1" lang="en-US" altLang="zh-TW" sz="2400" i="1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kumimoji="1" lang="en-US" altLang="zh-TW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kumimoji="1" lang="en-US" altLang="zh-TW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d>
                  </m:oMath>
                </a14:m>
                <a:endParaRPr kumimoji="1" lang="en-US" altLang="zh-TW" sz="2400" dirty="0"/>
              </a:p>
              <a:p>
                <a14:m>
                  <m:oMath xmlns:m="http://schemas.openxmlformats.org/officeDocument/2006/math"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1+3 × 20</m:t>
                    </m:r>
                  </m:oMath>
                </a14:m>
                <a:r>
                  <a:rPr kumimoji="1" lang="en-US" altLang="zh-TW" sz="2400" i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</a:t>
                </a:r>
                <a:r>
                  <a:rPr kumimoji="1" lang="en-US" altLang="zh-TW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or </a:t>
                </a:r>
                <a14:m>
                  <m:oMath xmlns:m="http://schemas.openxmlformats.org/officeDocument/2006/math">
                    <m:r>
                      <a:rPr kumimoji="1" lang="en-US" altLang="zh-TW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+(</m:t>
                    </m:r>
                    <m:r>
                      <a:rPr kumimoji="1" lang="en-US" altLang="zh-TW" sz="24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1,  ×</m:t>
                    </m:r>
                    <m:d>
                      <m:dPr>
                        <m:ctrlPr>
                          <a:rPr kumimoji="1" lang="en-US" altLang="zh-TW" sz="2400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dPr>
                      <m:e>
                        <m:r>
                          <a:rPr kumimoji="1" lang="en-US" altLang="zh-TW" sz="2400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3, 20</m:t>
                        </m:r>
                      </m:e>
                    </m:d>
                    <m:r>
                      <a:rPr kumimoji="1" lang="en-US" altLang="zh-TW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 )</m:t>
                    </m:r>
                  </m:oMath>
                </a14:m>
                <a:endParaRPr kumimoji="1" lang="en-US" altLang="zh-TW" sz="2400" i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14:m>
                  <m:oMath xmlns:m="http://schemas.openxmlformats.org/officeDocument/2006/math"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𝑝𝑜𝑤</m:t>
                    </m:r>
                    <m:d>
                      <m:dPr>
                        <m:ctrlPr>
                          <a:rPr kumimoji="1" lang="en-US" altLang="zh-TW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zh-TW" sz="24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kumimoji="1" lang="en-US" altLang="zh-TW" sz="2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kumimoji="1" lang="en-US" altLang="zh-TW" sz="24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𝑝𝑜𝑤</m:t>
                    </m:r>
                    <m:d>
                      <m:dPr>
                        <m:ctrlPr>
                          <a:rPr kumimoji="1" lang="en-US" altLang="zh-TW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zh-TW" sz="2400" i="1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kumimoji="1" lang="en-US" altLang="zh-TW" sz="2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kumimoji="1" lang="en-US" altLang="zh-TW" sz="24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𝑝𝑜𝑤</m:t>
                    </m:r>
                    <m:d>
                      <m:dPr>
                        <m:ctrlPr>
                          <a:rPr kumimoji="1" lang="en-US" altLang="zh-TW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zh-TW" sz="2400" i="1">
                            <a:latin typeface="Cambria Math" panose="02040503050406030204" pitchFamily="18" charset="0"/>
                          </a:rPr>
                          <m:t>𝑧</m:t>
                        </m:r>
                        <m:r>
                          <a:rPr kumimoji="1" lang="en-US" altLang="zh-TW" sz="2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kumimoji="1" lang="en-US" altLang="zh-TW" sz="24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</m:oMath>
                </a14:m>
                <a:endParaRPr kumimoji="1" lang="en-US" altLang="zh-TW" sz="2400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∀</m:t>
                    </m:r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. ¬ </m:t>
                    </m:r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𝑝𝑜𝑤</m:t>
                    </m:r>
                    <m:d>
                      <m:dPr>
                        <m:ctrlPr>
                          <a:rPr kumimoji="1" lang="en-US" altLang="zh-TW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zh-TW" sz="24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kumimoji="1" lang="en-US" altLang="zh-TW" sz="2400" i="1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kumimoji="1" lang="en-US" altLang="zh-TW" sz="24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altLang="zh-TW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↔</m:t>
                    </m:r>
                    <m:r>
                      <a:rPr lang="en-US" altLang="zh-TW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  <m:r>
                      <a:rPr lang="en-US" altLang="zh-TW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</m:t>
                    </m:r>
                  </m:oMath>
                </a14:m>
                <a:endParaRPr kumimoji="1" lang="en-US" altLang="zh-TW" sz="2400" dirty="0"/>
              </a:p>
              <a:p>
                <a14:m>
                  <m:oMath xmlns:m="http://schemas.openxmlformats.org/officeDocument/2006/math"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∃</m:t>
                    </m:r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∃</m:t>
                    </m:r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𝑓</m:t>
                    </m:r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.</m:t>
                    </m:r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kumimoji="1" lang="en-US" altLang="zh-TW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zh-TW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kumimoji="1" lang="en-US" altLang="zh-TW" sz="2400" dirty="0"/>
              </a:p>
              <a:p>
                <a:endParaRPr kumimoji="1" lang="zh-TW" altLang="en-US" sz="2400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B89043BE-82E3-2EC7-BB0E-8D313ADE1CD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286" t="-174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860F017-3BB9-204B-BCD2-BA0C5235E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5007889D-D3D1-7C26-8F7A-49D9DBB87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14</a:t>
            </a:fld>
            <a:endParaRPr kumimoji="1"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字方塊 6">
                <a:extLst>
                  <a:ext uri="{FF2B5EF4-FFF2-40B4-BE49-F238E27FC236}">
                    <a16:creationId xmlns:a16="http://schemas.microsoft.com/office/drawing/2014/main" id="{3F882B34-F273-1FC8-3635-44670257F53D}"/>
                  </a:ext>
                </a:extLst>
              </p:cNvPr>
              <p:cNvSpPr txBox="1"/>
              <p:nvPr/>
            </p:nvSpPr>
            <p:spPr>
              <a:xfrm>
                <a:off x="5429942" y="2648075"/>
                <a:ext cx="290383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TW" i="1">
                        <a:latin typeface="Cambria Math" panose="02040503050406030204" pitchFamily="18" charset="0"/>
                      </a:rPr>
                      <m:t>“=”</m:t>
                    </m:r>
                  </m:oMath>
                </a14:m>
                <a:r>
                  <a:rPr lang="en-US" altLang="zh-TW" dirty="0"/>
                  <a:t>  is a relation symbol</a:t>
                </a:r>
                <a:endParaRPr lang="zh-TW" altLang="en-US" dirty="0"/>
              </a:p>
            </p:txBody>
          </p:sp>
        </mc:Choice>
        <mc:Fallback xmlns="">
          <p:sp>
            <p:nvSpPr>
              <p:cNvPr id="7" name="文字方塊 6">
                <a:extLst>
                  <a:ext uri="{FF2B5EF4-FFF2-40B4-BE49-F238E27FC236}">
                    <a16:creationId xmlns:a16="http://schemas.microsoft.com/office/drawing/2014/main" id="{3F882B34-F273-1FC8-3635-44670257F5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9942" y="2648075"/>
                <a:ext cx="2903837" cy="369332"/>
              </a:xfrm>
              <a:prstGeom prst="rect">
                <a:avLst/>
              </a:prstGeom>
              <a:blipFill>
                <a:blip r:embed="rId4"/>
                <a:stretch>
                  <a:fillRect t="-6667" b="-2666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11903395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929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16"/>
    </mc:Choice>
    <mc:Fallback xmlns="">
      <p:transition spd="slow" advTm="6616"/>
    </mc:Fallback>
  </mc:AlternateContent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899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037"/>
    </mc:Choice>
    <mc:Fallback xmlns="">
      <p:transition spd="slow" advTm="95037"/>
    </mc:Fallback>
  </mc:AlternateContent>
  <p:extLst>
    <p:ext uri="{3A86A75C-4F4B-4683-9AE1-C65F6400EC91}">
      <p14:laserTraceLst xmlns:p14="http://schemas.microsoft.com/office/powerpoint/2010/main">
        <p14:tracePtLst>
          <p14:tracePt t="41537" x="609600" y="4846638"/>
          <p14:tracePt t="41893" x="2560638" y="6735763"/>
          <p14:tracePt t="41901" x="2682875" y="6507163"/>
          <p14:tracePt t="41905" x="2827338" y="6218238"/>
          <p14:tracePt t="41913" x="3017838" y="5867400"/>
          <p14:tracePt t="41921" x="3208338" y="5494338"/>
          <p14:tracePt t="41929" x="3398838" y="5181600"/>
          <p14:tracePt t="41936" x="3589338" y="4860925"/>
          <p14:tracePt t="41945" x="3673475" y="4732338"/>
          <p14:tracePt t="41952" x="3825875" y="4479925"/>
          <p14:tracePt t="41960" x="3962400" y="4259263"/>
          <p14:tracePt t="41969" x="4016375" y="4191000"/>
          <p14:tracePt t="41977" x="4137025" y="4030663"/>
          <p14:tracePt t="41986" x="4229100" y="3908425"/>
          <p14:tracePt t="41993" x="4297363" y="3794125"/>
          <p14:tracePt t="42002" x="4365625" y="3717925"/>
          <p14:tracePt t="42008" x="4397375" y="3687763"/>
          <p14:tracePt t="42017" x="4419600" y="3649663"/>
          <p14:tracePt t="42024" x="4465638" y="3603625"/>
          <p14:tracePt t="42034" x="4487863" y="3581400"/>
          <p14:tracePt t="42039" x="4503738" y="3551238"/>
          <p14:tracePt t="42050" x="4518025" y="3535363"/>
          <p14:tracePt t="42054" x="4533900" y="3527425"/>
          <p14:tracePt t="42066" x="4541838" y="3527425"/>
          <p14:tracePt t="42070" x="4541838" y="3513138"/>
          <p14:tracePt t="42084" x="4556125" y="3513138"/>
          <p14:tracePt t="42087" x="4556125" y="3497263"/>
          <p14:tracePt t="42101" x="4572000" y="3497263"/>
          <p14:tracePt t="42104" x="4572000" y="3482975"/>
          <p14:tracePt t="42118" x="4587875" y="3482975"/>
          <p14:tracePt t="42126" x="4587875" y="3467100"/>
          <p14:tracePt t="42150" x="4587875" y="3459163"/>
          <p14:tracePt t="42157" x="4587875" y="3444875"/>
          <p14:tracePt t="42165" x="4587875" y="3429000"/>
          <p14:tracePt t="42183" x="4602163" y="3413125"/>
          <p14:tracePt t="42188" x="4602163" y="3398838"/>
          <p14:tracePt t="42197" x="4602163" y="3390900"/>
          <p14:tracePt t="42204" x="4610100" y="3360738"/>
          <p14:tracePt t="42212" x="4625975" y="3344863"/>
          <p14:tracePt t="42220" x="4640263" y="3322638"/>
          <p14:tracePt t="42228" x="4656138" y="3306763"/>
          <p14:tracePt t="42236" x="4670425" y="3292475"/>
          <p14:tracePt t="42244" x="4678363" y="3268663"/>
          <p14:tracePt t="42260" x="4694238" y="3254375"/>
          <p14:tracePt t="42268" x="4694238" y="3238500"/>
          <p14:tracePt t="42276" x="4708525" y="3222625"/>
          <p14:tracePt t="42292" x="4708525" y="3208338"/>
          <p14:tracePt t="42307" x="4708525" y="3200400"/>
          <p14:tracePt t="42323" x="4708525" y="3184525"/>
          <p14:tracePt t="42333" x="4694238" y="3170238"/>
          <p14:tracePt t="42338" x="4678363" y="3154363"/>
          <p14:tracePt t="42347" x="4656138" y="3132138"/>
          <p14:tracePt t="42355" x="4610100" y="3116263"/>
          <p14:tracePt t="42362" x="4587875" y="3078163"/>
          <p14:tracePt t="42370" x="4556125" y="3063875"/>
          <p14:tracePt t="42378" x="4533900" y="3048000"/>
          <p14:tracePt t="42386" x="4503738" y="3017838"/>
          <p14:tracePt t="42394" x="4479925" y="3009900"/>
          <p14:tracePt t="42402" x="4465638" y="2994025"/>
          <p14:tracePt t="42410" x="4449763" y="2979738"/>
          <p14:tracePt t="42417" x="4435475" y="2979738"/>
          <p14:tracePt t="42441" x="4419600" y="2979738"/>
          <p14:tracePt t="42504" x="4411663" y="2979738"/>
          <p14:tracePt t="42512" x="4411663" y="2994025"/>
          <p14:tracePt t="42528" x="4411663" y="3009900"/>
          <p14:tracePt t="42544" x="4397375" y="3009900"/>
          <p14:tracePt t="42552" x="4397375" y="3017838"/>
          <p14:tracePt t="42575" x="4381500" y="3017838"/>
          <p14:tracePt t="42907" x="4411663" y="3017838"/>
          <p14:tracePt t="42917" x="4419600" y="3017838"/>
          <p14:tracePt t="42924" x="4449763" y="3017838"/>
          <p14:tracePt t="42931" x="4479925" y="3017838"/>
          <p14:tracePt t="42939" x="4503738" y="3017838"/>
          <p14:tracePt t="42950" x="4533900" y="3017838"/>
          <p14:tracePt t="42955" x="4556125" y="3017838"/>
          <p14:tracePt t="42963" x="4602163" y="3017838"/>
          <p14:tracePt t="42971" x="4625975" y="3017838"/>
          <p14:tracePt t="42978" x="4640263" y="3017838"/>
          <p14:tracePt t="42986" x="4670425" y="3017838"/>
          <p14:tracePt t="42994" x="4694238" y="3032125"/>
          <p14:tracePt t="43002" x="4724400" y="3032125"/>
          <p14:tracePt t="43010" x="4732338" y="3032125"/>
          <p14:tracePt t="43018" x="4762500" y="3032125"/>
          <p14:tracePt t="43026" x="4778375" y="3032125"/>
          <p14:tracePt t="43034" x="4792663" y="3032125"/>
          <p14:tracePt t="43041" x="4800600" y="3032125"/>
          <p14:tracePt t="43050" x="4816475" y="3032125"/>
          <p14:tracePt t="43057" x="4830763" y="3032125"/>
          <p14:tracePt t="43067" x="4860925" y="3032125"/>
          <p14:tracePt t="43073" x="4868863" y="3032125"/>
          <p14:tracePt t="43089" x="4899025" y="3032125"/>
          <p14:tracePt t="43104" x="4914900" y="3032125"/>
          <p14:tracePt t="43112" x="4922838" y="3032125"/>
          <p14:tracePt t="43128" x="4937125" y="3032125"/>
          <p14:tracePt t="43136" x="4953000" y="3032125"/>
          <p14:tracePt t="43160" x="4968875" y="3032125"/>
          <p14:tracePt t="43183" x="4983163" y="3032125"/>
          <p14:tracePt t="43200" x="4991100" y="3032125"/>
          <p14:tracePt t="43231" x="5006975" y="3032125"/>
          <p14:tracePt t="43555" x="5021263" y="3032125"/>
          <p14:tracePt t="43563" x="5037138" y="3032125"/>
          <p14:tracePt t="43571" x="5051425" y="3032125"/>
          <p14:tracePt t="43578" x="5075238" y="3032125"/>
          <p14:tracePt t="43586" x="5105400" y="3032125"/>
          <p14:tracePt t="43594" x="5127625" y="3048000"/>
          <p14:tracePt t="43602" x="5159375" y="3048000"/>
          <p14:tracePt t="43610" x="5173663" y="3048000"/>
          <p14:tracePt t="43617" x="5197475" y="3048000"/>
          <p14:tracePt t="43626" x="5211763" y="3048000"/>
          <p14:tracePt t="43634" x="5241925" y="3048000"/>
          <p14:tracePt t="43642" x="5249863" y="3048000"/>
          <p14:tracePt t="43650" x="5280025" y="3048000"/>
          <p14:tracePt t="43657" x="5295900" y="3048000"/>
          <p14:tracePt t="43666" x="5318125" y="3048000"/>
          <p14:tracePt t="43673" x="5364163" y="3048000"/>
          <p14:tracePt t="43681" x="5387975" y="3048000"/>
          <p14:tracePt t="43689" x="5432425" y="3048000"/>
          <p14:tracePt t="43697" x="5470525" y="3048000"/>
          <p14:tracePt t="43705" x="5494338" y="3048000"/>
          <p14:tracePt t="43712" x="5524500" y="3048000"/>
          <p14:tracePt t="43720" x="5554663" y="3048000"/>
          <p14:tracePt t="43728" x="5592763" y="3048000"/>
          <p14:tracePt t="43736" x="5622925" y="3048000"/>
          <p14:tracePt t="43744" x="5630863" y="3048000"/>
          <p14:tracePt t="43752" x="5661025" y="3048000"/>
          <p14:tracePt t="43760" x="5676900" y="3048000"/>
          <p14:tracePt t="43768" x="5684838" y="3048000"/>
          <p14:tracePt t="43775" x="5699125" y="3048000"/>
          <p14:tracePt t="43791" x="5715000" y="3048000"/>
          <p14:tracePt t="43815" x="5730875" y="3048000"/>
          <p14:tracePt t="43862" x="5745163" y="3048000"/>
          <p14:tracePt t="43894" x="5753100" y="3048000"/>
          <p14:tracePt t="43910" x="5768975" y="3048000"/>
          <p14:tracePt t="43918" x="5783263" y="3048000"/>
          <p14:tracePt t="43934" x="5799138" y="3048000"/>
          <p14:tracePt t="43942" x="5813425" y="3048000"/>
          <p14:tracePt t="43950" x="5813425" y="3032125"/>
          <p14:tracePt t="43957" x="5821363" y="3032125"/>
          <p14:tracePt t="43965" x="5837238" y="3032125"/>
          <p14:tracePt t="43981" x="5851525" y="3032125"/>
          <p14:tracePt t="43989" x="5867400" y="3032125"/>
          <p14:tracePt t="44012" x="5875338" y="3032125"/>
          <p14:tracePt t="44020" x="5889625" y="3032125"/>
          <p14:tracePt t="44036" x="5905500" y="3017838"/>
          <p14:tracePt t="44052" x="5921375" y="3017838"/>
          <p14:tracePt t="44060" x="5935663" y="3017838"/>
          <p14:tracePt t="44075" x="5943600" y="3017838"/>
          <p14:tracePt t="44084" x="5959475" y="3017838"/>
          <p14:tracePt t="44100" x="5973763" y="3017838"/>
          <p14:tracePt t="44107" x="5989638" y="3017838"/>
          <p14:tracePt t="44139" x="6003925" y="3017838"/>
          <p14:tracePt t="44162" x="6011863" y="3017838"/>
          <p14:tracePt t="44194" x="6027738" y="3017838"/>
          <p14:tracePt t="44218" x="6042025" y="3017838"/>
          <p14:tracePt t="46066" x="6065838" y="3017838"/>
          <p14:tracePt t="46074" x="6111875" y="3017838"/>
          <p14:tracePt t="46081" x="6149975" y="3017838"/>
          <p14:tracePt t="46089" x="6202363" y="3017838"/>
          <p14:tracePt t="46100" x="6256338" y="3017838"/>
          <p14:tracePt t="46105" x="6316663" y="3017838"/>
          <p14:tracePt t="46113" x="6384925" y="3017838"/>
          <p14:tracePt t="46121" x="6438900" y="3017838"/>
          <p14:tracePt t="46128" x="6507163" y="3017838"/>
          <p14:tracePt t="46136" x="6561138" y="3017838"/>
          <p14:tracePt t="46144" x="6629400" y="3017838"/>
          <p14:tracePt t="46152" x="6667500" y="3017838"/>
          <p14:tracePt t="46160" x="6697663" y="3017838"/>
          <p14:tracePt t="46168" x="6751638" y="3017838"/>
          <p14:tracePt t="46176" x="6789738" y="3017838"/>
          <p14:tracePt t="46184" x="6819900" y="3017838"/>
          <p14:tracePt t="46192" x="6827838" y="3017838"/>
          <p14:tracePt t="46200" x="6858000" y="3017838"/>
          <p14:tracePt t="46207" x="6873875" y="3017838"/>
          <p14:tracePt t="46217" x="6888163" y="3017838"/>
          <p14:tracePt t="46231" x="6896100" y="3017838"/>
          <p14:tracePt t="46310" x="6911975" y="3017838"/>
          <p14:tracePt t="46405" x="6926263" y="3017838"/>
          <p14:tracePt t="46800" x="6942138" y="3017838"/>
          <p14:tracePt t="46847" x="6956425" y="3017838"/>
          <p14:tracePt t="46871" x="6964363" y="3017838"/>
          <p14:tracePt t="46879" x="6980238" y="3017838"/>
          <p14:tracePt t="46894" x="6994525" y="3017838"/>
          <p14:tracePt t="46902" x="7010400" y="3017838"/>
          <p14:tracePt t="46911" x="7018338" y="3017838"/>
          <p14:tracePt t="46918" x="7032625" y="3017838"/>
          <p14:tracePt t="46926" x="7048500" y="3017838"/>
          <p14:tracePt t="46934" x="7064375" y="3017838"/>
          <p14:tracePt t="46950" x="7078663" y="3017838"/>
          <p14:tracePt t="46966" x="7086600" y="3017838"/>
          <p14:tracePt t="46981" x="7102475" y="3017838"/>
          <p14:tracePt t="47020" x="7116763" y="3017838"/>
          <p14:tracePt t="47076" x="7132638" y="3017838"/>
          <p14:tracePt t="47084" x="7146925" y="3017838"/>
          <p14:tracePt t="47092" x="7154863" y="3017838"/>
          <p14:tracePt t="47100" x="7185025" y="3017838"/>
          <p14:tracePt t="47107" x="7208838" y="3017838"/>
          <p14:tracePt t="47116" x="7223125" y="3017838"/>
          <p14:tracePt t="47123" x="7269163" y="3017838"/>
          <p14:tracePt t="47131" x="7292975" y="3017838"/>
          <p14:tracePt t="47139" x="7323138" y="3017838"/>
          <p14:tracePt t="47147" x="7345363" y="3017838"/>
          <p14:tracePt t="47155" x="7375525" y="3017838"/>
          <p14:tracePt t="47163" x="7399338" y="3017838"/>
          <p14:tracePt t="47171" x="7413625" y="3017838"/>
          <p14:tracePt t="47178" x="7445375" y="3017838"/>
          <p14:tracePt t="47186" x="7467600" y="3017838"/>
          <p14:tracePt t="47195" x="7483475" y="3017838"/>
          <p14:tracePt t="47202" x="7513638" y="3017838"/>
          <p14:tracePt t="47210" x="7527925" y="3017838"/>
          <p14:tracePt t="47218" x="7551738" y="3017838"/>
          <p14:tracePt t="47226" x="7566025" y="3017838"/>
          <p14:tracePt t="47234" x="7581900" y="3017838"/>
          <p14:tracePt t="47242" x="7604125" y="3017838"/>
          <p14:tracePt t="47250" x="7620000" y="3017838"/>
          <p14:tracePt t="47258" x="7635875" y="3017838"/>
          <p14:tracePt t="47266" x="7650163" y="3017838"/>
          <p14:tracePt t="47273" x="7658100" y="3017838"/>
          <p14:tracePt t="47283" x="7673975" y="3017838"/>
          <p14:tracePt t="47289" x="7688263" y="3017838"/>
          <p14:tracePt t="47305" x="7704138" y="3017838"/>
          <p14:tracePt t="47328" x="7718425" y="3017838"/>
          <p14:tracePt t="47344" x="7726363" y="3017838"/>
          <p14:tracePt t="47368" x="7742238" y="3017838"/>
          <p14:tracePt t="47400" x="7756525" y="3017838"/>
          <p14:tracePt t="47439" x="7772400" y="3017838"/>
          <p14:tracePt t="47636" x="7756525" y="3017838"/>
          <p14:tracePt t="48229" x="7742238" y="3017838"/>
          <p14:tracePt t="48237" x="7718425" y="3032125"/>
          <p14:tracePt t="48245" x="7673975" y="3063875"/>
          <p14:tracePt t="48253" x="7604125" y="3078163"/>
          <p14:tracePt t="48261" x="7535863" y="3101975"/>
          <p14:tracePt t="48269" x="7413625" y="3146425"/>
          <p14:tracePt t="48276" x="7307263" y="3170238"/>
          <p14:tracePt t="48284" x="7170738" y="3200400"/>
          <p14:tracePt t="48292" x="7018338" y="3208338"/>
          <p14:tracePt t="48300" x="6858000" y="3238500"/>
          <p14:tracePt t="48308" x="6697663" y="3254375"/>
          <p14:tracePt t="48316" x="6515100" y="3268663"/>
          <p14:tracePt t="48323" x="6340475" y="3292475"/>
          <p14:tracePt t="48331" x="6180138" y="3292475"/>
          <p14:tracePt t="48339" x="6011863" y="3306763"/>
          <p14:tracePt t="48350" x="5851525" y="3322638"/>
          <p14:tracePt t="48355" x="5684838" y="3322638"/>
          <p14:tracePt t="48363" x="5622925" y="3336925"/>
          <p14:tracePt t="48371" x="5486400" y="3344863"/>
          <p14:tracePt t="48379" x="5364163" y="3344863"/>
          <p14:tracePt t="48386" x="5241925" y="3360738"/>
          <p14:tracePt t="48394" x="5127625" y="3375025"/>
          <p14:tracePt t="48402" x="5021263" y="3390900"/>
          <p14:tracePt t="48410" x="4914900" y="3398838"/>
          <p14:tracePt t="48418" x="4816475" y="3429000"/>
          <p14:tracePt t="48426" x="4724400" y="3444875"/>
          <p14:tracePt t="48434" x="4640263" y="3459163"/>
          <p14:tracePt t="48442" x="4556125" y="3467100"/>
          <p14:tracePt t="48450" x="4479925" y="3497263"/>
          <p14:tracePt t="48458" x="4313238" y="3535363"/>
          <p14:tracePt t="48467" x="4206875" y="3565525"/>
          <p14:tracePt t="48473" x="4098925" y="3589338"/>
          <p14:tracePt t="48483" x="3984625" y="3635375"/>
          <p14:tracePt t="48489" x="3863975" y="3649663"/>
          <p14:tracePt t="48500" x="3725863" y="3687763"/>
          <p14:tracePt t="48505" x="3589338" y="3717925"/>
          <p14:tracePt t="48516" x="3527425" y="3725863"/>
          <p14:tracePt t="48521" x="3413125" y="3741738"/>
          <p14:tracePt t="48533" x="3322638" y="3756025"/>
          <p14:tracePt t="48536" x="3222625" y="3771900"/>
          <p14:tracePt t="48550" x="3146425" y="3771900"/>
          <p14:tracePt t="48552" x="3086100" y="3779838"/>
          <p14:tracePt t="48566" x="3063875" y="3779838"/>
          <p14:tracePt t="48569" x="3009900" y="3779838"/>
          <p14:tracePt t="48583" x="2963863" y="3779838"/>
          <p14:tracePt t="48584" x="2955925" y="3779838"/>
          <p14:tracePt t="48592" x="2925763" y="3779838"/>
          <p14:tracePt t="48600" x="2911475" y="3779838"/>
          <p14:tracePt t="48607" x="2895600" y="3779838"/>
          <p14:tracePt t="48884" x="2887663" y="3756025"/>
          <p14:tracePt t="48892" x="2857500" y="3741738"/>
          <p14:tracePt t="48901" x="2827338" y="3717925"/>
          <p14:tracePt t="48908" x="2789238" y="3673475"/>
          <p14:tracePt t="48917" x="2765425" y="3649663"/>
          <p14:tracePt t="48924" x="2720975" y="3603625"/>
          <p14:tracePt t="48931" x="2682875" y="3565525"/>
          <p14:tracePt t="48939" x="2667000" y="3551238"/>
          <p14:tracePt t="48950" x="2628900" y="3535363"/>
          <p14:tracePt t="48955" x="2598738" y="3513138"/>
          <p14:tracePt t="48963" x="2574925" y="3482975"/>
          <p14:tracePt t="48971" x="2544763" y="3467100"/>
          <p14:tracePt t="48979" x="2514600" y="3459163"/>
          <p14:tracePt t="48986" x="2492375" y="3444875"/>
          <p14:tracePt t="48995" x="2476500" y="3429000"/>
          <p14:tracePt t="49002" x="2460625" y="3429000"/>
          <p14:tracePt t="49010" x="2446338" y="3413125"/>
          <p14:tracePt t="49018" x="2438400" y="3413125"/>
          <p14:tracePt t="49026" x="2422525" y="3413125"/>
          <p14:tracePt t="49042" x="2408238" y="3398838"/>
          <p14:tracePt t="49066" x="2392363" y="3398838"/>
          <p14:tracePt t="49073" x="2392363" y="3390900"/>
          <p14:tracePt t="49081" x="2384425" y="3390900"/>
          <p14:tracePt t="49120" x="2370138" y="3390900"/>
          <p14:tracePt t="49160" x="2354263" y="3390900"/>
          <p14:tracePt t="49184" x="2339975" y="3390900"/>
          <p14:tracePt t="49191" x="2324100" y="3390900"/>
          <p14:tracePt t="49200" x="2316163" y="3390900"/>
          <p14:tracePt t="49217" x="2301875" y="3390900"/>
          <p14:tracePt t="49224" x="2270125" y="3390900"/>
          <p14:tracePt t="49231" x="2255838" y="3390900"/>
          <p14:tracePt t="49239" x="2232025" y="3390900"/>
          <p14:tracePt t="49247" x="2217738" y="3390900"/>
          <p14:tracePt t="49255" x="2201863" y="3390900"/>
          <p14:tracePt t="49263" x="2179638" y="3390900"/>
          <p14:tracePt t="49271" x="2163763" y="3390900"/>
          <p14:tracePt t="49286" x="2149475" y="3390900"/>
          <p14:tracePt t="49302" x="2133600" y="3390900"/>
          <p14:tracePt t="49635" x="2149475" y="3390900"/>
          <p14:tracePt t="49642" x="2193925" y="3390900"/>
          <p14:tracePt t="49650" x="2232025" y="3390900"/>
          <p14:tracePt t="49658" x="2286000" y="3390900"/>
          <p14:tracePt t="49667" x="2339975" y="3390900"/>
          <p14:tracePt t="49674" x="2408238" y="3390900"/>
          <p14:tracePt t="49681" x="2476500" y="3390900"/>
          <p14:tracePt t="49689" x="2530475" y="3390900"/>
          <p14:tracePt t="49697" x="2582863" y="3390900"/>
          <p14:tracePt t="49705" x="2636838" y="3375025"/>
          <p14:tracePt t="49713" x="2697163" y="3375025"/>
          <p14:tracePt t="49721" x="2751138" y="3375025"/>
          <p14:tracePt t="49729" x="2789238" y="3375025"/>
          <p14:tracePt t="49736" x="2819400" y="3375025"/>
          <p14:tracePt t="49744" x="2887663" y="3375025"/>
          <p14:tracePt t="49752" x="2895600" y="3375025"/>
          <p14:tracePt t="49760" x="2941638" y="3375025"/>
          <p14:tracePt t="49768" x="3009900" y="3375025"/>
          <p14:tracePt t="49776" x="3017838" y="3375025"/>
          <p14:tracePt t="49784" x="3063875" y="3375025"/>
          <p14:tracePt t="49792" x="3101975" y="3375025"/>
          <p14:tracePt t="49800" x="3132138" y="3375025"/>
          <p14:tracePt t="49808" x="3170238" y="3375025"/>
          <p14:tracePt t="49817" x="3200400" y="3375025"/>
          <p14:tracePt t="49824" x="3238500" y="3375025"/>
          <p14:tracePt t="49833" x="3254375" y="3375025"/>
          <p14:tracePt t="49839" x="3292475" y="3375025"/>
          <p14:tracePt t="49850" x="3322638" y="3375025"/>
          <p14:tracePt t="49855" x="3344863" y="3375025"/>
          <p14:tracePt t="49866" x="3375025" y="3375025"/>
          <p14:tracePt t="49871" x="3398838" y="3375025"/>
          <p14:tracePt t="49883" x="3429000" y="3375025"/>
          <p14:tracePt t="49887" x="3444875" y="3375025"/>
          <p14:tracePt t="49900" x="3467100" y="3375025"/>
          <p14:tracePt t="49902" x="3482975" y="3375025"/>
          <p14:tracePt t="49916" x="3513138" y="3375025"/>
          <p14:tracePt t="49919" x="3527425" y="3375025"/>
          <p14:tracePt t="49934" x="3535363" y="3375025"/>
          <p14:tracePt t="49934" x="3581400" y="3375025"/>
          <p14:tracePt t="49942" x="3589338" y="3375025"/>
          <p14:tracePt t="49951" x="3635375" y="3375025"/>
          <p14:tracePt t="49958" x="3673475" y="3375025"/>
          <p14:tracePt t="49967" x="3717925" y="3375025"/>
          <p14:tracePt t="49973" x="3725863" y="3375025"/>
          <p14:tracePt t="49983" x="3756025" y="3375025"/>
          <p14:tracePt t="49989" x="3794125" y="3375025"/>
          <p14:tracePt t="50000" x="3840163" y="3375025"/>
          <p14:tracePt t="50005" x="3848100" y="3375025"/>
          <p14:tracePt t="50017" x="3878263" y="3375025"/>
          <p14:tracePt t="50021" x="3908425" y="3375025"/>
          <p14:tracePt t="50033" x="3932238" y="3375025"/>
          <p14:tracePt t="50036" x="3946525" y="3375025"/>
          <p14:tracePt t="50050" x="3962400" y="3375025"/>
          <p14:tracePt t="50053" x="3970338" y="3375025"/>
          <p14:tracePt t="50067" x="3984625" y="3375025"/>
          <p14:tracePt t="50069" x="4000500" y="3375025"/>
          <p14:tracePt t="50083" x="4016375" y="3375025"/>
          <p14:tracePt t="50085" x="4030663" y="3375025"/>
          <p14:tracePt t="50101" x="4054475" y="3375025"/>
          <p14:tracePt t="50107" x="4084638" y="3375025"/>
          <p14:tracePt t="50117" x="4106863" y="3375025"/>
          <p14:tracePt t="50124" x="4137025" y="3375025"/>
          <p14:tracePt t="50133" x="4175125" y="3375025"/>
          <p14:tracePt t="50139" x="4206875" y="3375025"/>
          <p14:tracePt t="50150" x="4259263" y="3375025"/>
          <p14:tracePt t="50155" x="4289425" y="3375025"/>
          <p14:tracePt t="50167" x="4327525" y="3375025"/>
          <p14:tracePt t="50170" x="4351338" y="3375025"/>
          <p14:tracePt t="50183" x="4381500" y="3375025"/>
          <p14:tracePt t="50186" x="4397375" y="3375025"/>
          <p14:tracePt t="50200" x="4411663" y="3375025"/>
          <p14:tracePt t="50202" x="4419600" y="3375025"/>
          <p14:tracePt t="50226" x="4435475" y="3375025"/>
          <p14:tracePt t="51269" x="4435475" y="3390900"/>
          <p14:tracePt t="51276" x="4435475" y="3398838"/>
          <p14:tracePt t="51284" x="4419600" y="3413125"/>
          <p14:tracePt t="51292" x="4419600" y="3429000"/>
          <p14:tracePt t="51300" x="4411663" y="3459163"/>
          <p14:tracePt t="51308" x="4411663" y="3482975"/>
          <p14:tracePt t="51317" x="4397375" y="3513138"/>
          <p14:tracePt t="51324" x="4381500" y="3527425"/>
          <p14:tracePt t="51331" x="4381500" y="3551238"/>
          <p14:tracePt t="51339" x="4365625" y="3581400"/>
          <p14:tracePt t="51355" x="4351338" y="3589338"/>
          <p14:tracePt t="51363" x="4343400" y="3603625"/>
          <p14:tracePt t="51371" x="4343400" y="3619500"/>
          <p14:tracePt t="51379" x="4327525" y="3635375"/>
          <p14:tracePt t="51387" x="4313238" y="3649663"/>
          <p14:tracePt t="51395" x="4297363" y="3657600"/>
          <p14:tracePt t="51402" x="4275138" y="3657600"/>
          <p14:tracePt t="51410" x="4259263" y="3673475"/>
          <p14:tracePt t="51418" x="4244975" y="3687763"/>
          <p14:tracePt t="51426" x="4229100" y="3703638"/>
          <p14:tracePt t="51434" x="4221163" y="3725863"/>
          <p14:tracePt t="51442" x="4191000" y="3741738"/>
          <p14:tracePt t="51450" x="4175125" y="3756025"/>
          <p14:tracePt t="51458" x="4160838" y="3771900"/>
          <p14:tracePt t="51466" x="4137025" y="3779838"/>
          <p14:tracePt t="51473" x="4122738" y="3810000"/>
          <p14:tracePt t="51481" x="4106863" y="3825875"/>
          <p14:tracePt t="51490" x="4084638" y="3840163"/>
          <p14:tracePt t="51497" x="4068763" y="3848100"/>
          <p14:tracePt t="51505" x="4038600" y="3863975"/>
          <p14:tracePt t="51513" x="4016375" y="3878263"/>
          <p14:tracePt t="51521" x="3984625" y="3908425"/>
          <p14:tracePt t="51529" x="3962400" y="3916363"/>
          <p14:tracePt t="51537" x="3932238" y="3916363"/>
          <p14:tracePt t="51545" x="3908425" y="3932238"/>
          <p14:tracePt t="51552" x="3878263" y="3946525"/>
          <p14:tracePt t="51560" x="3848100" y="3962400"/>
          <p14:tracePt t="51568" x="3810000" y="3970338"/>
          <p14:tracePt t="51576" x="3779838" y="3984625"/>
          <p14:tracePt t="51584" x="3756025" y="4000500"/>
          <p14:tracePt t="51592" x="3725863" y="4016375"/>
          <p14:tracePt t="51600" x="3703638" y="4016375"/>
          <p14:tracePt t="51608" x="3673475" y="4030663"/>
          <p14:tracePt t="51617" x="3657600" y="4038600"/>
          <p14:tracePt t="51624" x="3635375" y="4054475"/>
          <p14:tracePt t="51633" x="3603625" y="4054475"/>
          <p14:tracePt t="51640" x="3589338" y="4068763"/>
          <p14:tracePt t="51650" x="3565525" y="4068763"/>
          <p14:tracePt t="51655" x="3535363" y="4084638"/>
          <p14:tracePt t="51666" x="3513138" y="4098925"/>
          <p14:tracePt t="51671" x="3482975" y="4106863"/>
          <p14:tracePt t="51684" x="3444875" y="4106863"/>
          <p14:tracePt t="51687" x="3413125" y="4122738"/>
          <p14:tracePt t="51700" x="3375025" y="4137025"/>
          <p14:tracePt t="51703" x="3336925" y="4137025"/>
          <p14:tracePt t="51716" x="3322638" y="4152900"/>
          <p14:tracePt t="51719" x="3276600" y="4160838"/>
          <p14:tracePt t="51733" x="3254375" y="4160838"/>
          <p14:tracePt t="51735" x="3208338" y="4175125"/>
          <p14:tracePt t="51751" x="3184525" y="4191000"/>
          <p14:tracePt t="51751" x="3154363" y="4191000"/>
          <p14:tracePt t="51758" x="3146425" y="4191000"/>
          <p14:tracePt t="51767" x="3116263" y="4206875"/>
          <p14:tracePt t="51774" x="3101975" y="4206875"/>
          <p14:tracePt t="51783" x="3086100" y="4221163"/>
          <p14:tracePt t="51789" x="3063875" y="4221163"/>
          <p14:tracePt t="51800" x="3048000" y="4221163"/>
          <p14:tracePt t="51805" x="3032125" y="4229100"/>
          <p14:tracePt t="51816" x="3009900" y="4229100"/>
          <p14:tracePt t="51821" x="2994025" y="4229100"/>
          <p14:tracePt t="51833" x="2963863" y="4244975"/>
          <p14:tracePt t="51837" x="2955925" y="4244975"/>
          <p14:tracePt t="51850" x="2925763" y="4244975"/>
          <p14:tracePt t="51853" x="2895600" y="4244975"/>
          <p14:tracePt t="51866" x="2873375" y="4259263"/>
          <p14:tracePt t="51869" x="2841625" y="4259263"/>
          <p14:tracePt t="51884" x="2819400" y="4259263"/>
          <p14:tracePt t="51885" x="2803525" y="4259263"/>
          <p14:tracePt t="51892" x="2751138" y="4259263"/>
          <p14:tracePt t="51900" x="2735263" y="4259263"/>
          <p14:tracePt t="51908" x="2682875" y="4275138"/>
          <p14:tracePt t="51917" x="2651125" y="4275138"/>
          <p14:tracePt t="51924" x="2628900" y="4275138"/>
          <p14:tracePt t="51933" x="2582863" y="4275138"/>
          <p14:tracePt t="51939" x="2560638" y="4275138"/>
          <p14:tracePt t="51950" x="2530475" y="4289425"/>
          <p14:tracePt t="51955" x="2492375" y="4289425"/>
          <p14:tracePt t="51966" x="2460625" y="4289425"/>
          <p14:tracePt t="51971" x="2438400" y="4297363"/>
          <p14:tracePt t="51983" x="2408238" y="4297363"/>
          <p14:tracePt t="51987" x="2392363" y="4297363"/>
          <p14:tracePt t="52000" x="2370138" y="4297363"/>
          <p14:tracePt t="52003" x="2339975" y="4297363"/>
          <p14:tracePt t="52016" x="2324100" y="4297363"/>
          <p14:tracePt t="52019" x="2301875" y="4297363"/>
          <p14:tracePt t="52033" x="2286000" y="4297363"/>
          <p14:tracePt t="52036" x="2255838" y="4297363"/>
          <p14:tracePt t="52050" x="2232025" y="4297363"/>
          <p14:tracePt t="52051" x="2217738" y="4297363"/>
          <p14:tracePt t="52058" x="2201863" y="4297363"/>
          <p14:tracePt t="52067" x="2193925" y="4297363"/>
          <p14:tracePt t="52074" x="2179638" y="4297363"/>
          <p14:tracePt t="52083" x="2163763" y="4297363"/>
          <p14:tracePt t="52090" x="2149475" y="4297363"/>
          <p14:tracePt t="52105" x="2133600" y="4297363"/>
          <p14:tracePt t="52113" x="2125663" y="4297363"/>
          <p14:tracePt t="52168" x="2111375" y="4297363"/>
          <p14:tracePt t="52342" x="2125663" y="4297363"/>
          <p14:tracePt t="52350" x="2125663" y="4289425"/>
          <p14:tracePt t="52390" x="2125663" y="4275138"/>
          <p14:tracePt t="52429" x="2125663" y="4259263"/>
          <p14:tracePt t="52437" x="2111375" y="4259263"/>
          <p14:tracePt t="52468" x="2095500" y="4244975"/>
          <p14:tracePt t="52508" x="2079625" y="4244975"/>
          <p14:tracePt t="52777" x="2095500" y="4244975"/>
          <p14:tracePt t="52824" x="2111375" y="4244975"/>
          <p14:tracePt t="52855" x="2125663" y="4244975"/>
          <p14:tracePt t="52864" x="2133600" y="4244975"/>
          <p14:tracePt t="52871" x="2149475" y="4244975"/>
          <p14:tracePt t="52879" x="2163763" y="4244975"/>
          <p14:tracePt t="52887" x="2193925" y="4244975"/>
          <p14:tracePt t="52895" x="2232025" y="4244975"/>
          <p14:tracePt t="52903" x="2270125" y="4244975"/>
          <p14:tracePt t="52911" x="2316163" y="4244975"/>
          <p14:tracePt t="52919" x="2370138" y="4244975"/>
          <p14:tracePt t="52926" x="2408238" y="4244975"/>
          <p14:tracePt t="52934" x="2476500" y="4244975"/>
          <p14:tracePt t="52942" x="2514600" y="4229100"/>
          <p14:tracePt t="52950" x="2582863" y="4229100"/>
          <p14:tracePt t="52958" x="2651125" y="4221163"/>
          <p14:tracePt t="52967" x="2705100" y="4221163"/>
          <p14:tracePt t="52974" x="2765425" y="4206875"/>
          <p14:tracePt t="52982" x="2827338" y="4191000"/>
          <p14:tracePt t="52990" x="2873375" y="4175125"/>
          <p14:tracePt t="52998" x="2925763" y="4175125"/>
          <p14:tracePt t="53006" x="2955925" y="4160838"/>
          <p14:tracePt t="53013" x="2994025" y="4160838"/>
          <p14:tracePt t="53022" x="3032125" y="4160838"/>
          <p14:tracePt t="53029" x="3063875" y="4152900"/>
          <p14:tracePt t="53037" x="3101975" y="4152900"/>
          <p14:tracePt t="53045" x="3116263" y="4152900"/>
          <p14:tracePt t="53053" x="3132138" y="4137025"/>
          <p14:tracePt t="53061" x="3146425" y="4137025"/>
          <p14:tracePt t="53068" x="3154363" y="4137025"/>
          <p14:tracePt t="53084" x="3170238" y="4137025"/>
          <p14:tracePt t="53155" x="3184525" y="4137025"/>
          <p14:tracePt t="53661" x="3170238" y="4152900"/>
          <p14:tracePt t="53670" x="3154363" y="4160838"/>
          <p14:tracePt t="53678" x="3146425" y="4175125"/>
          <p14:tracePt t="53685" x="3116263" y="4206875"/>
          <p14:tracePt t="53693" x="3086100" y="4221163"/>
          <p14:tracePt t="53700" x="3063875" y="4229100"/>
          <p14:tracePt t="53708" x="3032125" y="4259263"/>
          <p14:tracePt t="53717" x="2994025" y="4275138"/>
          <p14:tracePt t="53724" x="2955925" y="4297363"/>
          <p14:tracePt t="53733" x="2911475" y="4327525"/>
          <p14:tracePt t="53740" x="2873375" y="4351338"/>
          <p14:tracePt t="53747" x="2819400" y="4365625"/>
          <p14:tracePt t="53756" x="2773363" y="4397375"/>
          <p14:tracePt t="53763" x="2720975" y="4411663"/>
          <p14:tracePt t="53771" x="2697163" y="4419600"/>
          <p14:tracePt t="53779" x="2667000" y="4435475"/>
          <p14:tracePt t="53787" x="2628900" y="4449763"/>
          <p14:tracePt t="53795" x="2598738" y="4465638"/>
          <p14:tracePt t="53803" x="2574925" y="4479925"/>
          <p14:tracePt t="53811" x="2544763" y="4487863"/>
          <p14:tracePt t="53818" x="2514600" y="4487863"/>
          <p14:tracePt t="53827" x="2506663" y="4503738"/>
          <p14:tracePt t="53835" x="2476500" y="4503738"/>
          <p14:tracePt t="53842" x="2460625" y="4518025"/>
          <p14:tracePt t="53850" x="2446338" y="4518025"/>
          <p14:tracePt t="53858" x="2422525" y="4518025"/>
          <p14:tracePt t="53867" x="2408238" y="4518025"/>
          <p14:tracePt t="53874" x="2392363" y="4518025"/>
          <p14:tracePt t="53897" x="2384425" y="4518025"/>
          <p14:tracePt t="53913" x="2370138" y="4518025"/>
          <p14:tracePt t="54000" x="2354263" y="4518025"/>
          <p14:tracePt t="54024" x="2339975" y="4518025"/>
          <p14:tracePt t="54039" x="2324100" y="4503738"/>
          <p14:tracePt t="54055" x="2316163" y="4503738"/>
          <p14:tracePt t="54063" x="2301875" y="4487863"/>
          <p14:tracePt t="54079" x="2286000" y="4487863"/>
          <p14:tracePt t="54087" x="2270125" y="4487863"/>
          <p14:tracePt t="54095" x="2270125" y="4479925"/>
          <p14:tracePt t="54103" x="2255838" y="4479925"/>
          <p14:tracePt t="54119" x="2247900" y="4479925"/>
          <p14:tracePt t="54805" x="2255838" y="4479925"/>
          <p14:tracePt t="54837" x="2270125" y="4479925"/>
          <p14:tracePt t="54885" x="2286000" y="4479925"/>
          <p14:tracePt t="54948" x="2301875" y="4479925"/>
          <p14:tracePt t="54987" x="2316163" y="4479925"/>
          <p14:tracePt t="55019" x="2324100" y="4479925"/>
          <p14:tracePt t="55035" x="2339975" y="4479925"/>
          <p14:tracePt t="55051" x="2354263" y="4479925"/>
          <p14:tracePt t="55059" x="2370138" y="4479925"/>
          <p14:tracePt t="55067" x="2384425" y="4479925"/>
          <p14:tracePt t="55074" x="2392363" y="4479925"/>
          <p14:tracePt t="55083" x="2438400" y="4479925"/>
          <p14:tracePt t="55090" x="2446338" y="4479925"/>
          <p14:tracePt t="55098" x="2492375" y="4479925"/>
          <p14:tracePt t="55106" x="2514600" y="4479925"/>
          <p14:tracePt t="55117" x="2544763" y="4479925"/>
          <p14:tracePt t="55122" x="2574925" y="4479925"/>
          <p14:tracePt t="55131" x="2598738" y="4479925"/>
          <p14:tracePt t="55137" x="2636838" y="4479925"/>
          <p14:tracePt t="55145" x="2682875" y="4479925"/>
          <p14:tracePt t="55153" x="2705100" y="4479925"/>
          <p14:tracePt t="55161" x="2751138" y="4479925"/>
          <p14:tracePt t="55169" x="2789238" y="4465638"/>
          <p14:tracePt t="55177" x="2827338" y="4465638"/>
          <p14:tracePt t="55184" x="2873375" y="4449763"/>
          <p14:tracePt t="55192" x="2911475" y="4449763"/>
          <p14:tracePt t="55200" x="2925763" y="4449763"/>
          <p14:tracePt t="55208" x="2955925" y="4449763"/>
          <p14:tracePt t="55217" x="2994025" y="4449763"/>
          <p14:tracePt t="55224" x="3032125" y="4435475"/>
          <p14:tracePt t="55233" x="3048000" y="4435475"/>
          <p14:tracePt t="55240" x="3086100" y="4435475"/>
          <p14:tracePt t="55250" x="3116263" y="4435475"/>
          <p14:tracePt t="55256" x="3170238" y="4435475"/>
          <p14:tracePt t="55266" x="3208338" y="4435475"/>
          <p14:tracePt t="55271" x="3238500" y="4419600"/>
          <p14:tracePt t="55283" x="3276600" y="4419600"/>
          <p14:tracePt t="55288" x="3322638" y="4419600"/>
          <p14:tracePt t="55300" x="3360738" y="4419600"/>
          <p14:tracePt t="55303" x="3398838" y="4419600"/>
          <p14:tracePt t="55317" x="3459163" y="4419600"/>
          <p14:tracePt t="55319" x="3497263" y="4419600"/>
          <p14:tracePt t="55327" x="3535363" y="4419600"/>
          <p14:tracePt t="55334" x="3603625" y="4411663"/>
          <p14:tracePt t="55342" x="3649663" y="4411663"/>
          <p14:tracePt t="55351" x="3703638" y="4411663"/>
          <p14:tracePt t="55358" x="3725863" y="4411663"/>
          <p14:tracePt t="55367" x="3810000" y="4411663"/>
          <p14:tracePt t="55374" x="3848100" y="4411663"/>
          <p14:tracePt t="55384" x="3863975" y="4411663"/>
          <p14:tracePt t="55390" x="3908425" y="4411663"/>
          <p14:tracePt t="55400" x="3946525" y="4411663"/>
          <p14:tracePt t="55406" x="3970338" y="4411663"/>
          <p14:tracePt t="55416" x="4016375" y="4411663"/>
          <p14:tracePt t="55421" x="4038600" y="4411663"/>
          <p14:tracePt t="55433" x="4068763" y="4411663"/>
          <p14:tracePt t="55437" x="4098925" y="4411663"/>
          <p14:tracePt t="55450" x="4122738" y="4411663"/>
          <p14:tracePt t="55453" x="4137025" y="4411663"/>
          <p14:tracePt t="55466" x="4152900" y="4411663"/>
          <p14:tracePt t="55469" x="4160838" y="4411663"/>
          <p14:tracePt t="55484" x="4175125" y="4411663"/>
          <p14:tracePt t="55500" x="4191000" y="4411663"/>
          <p14:tracePt t="55517" x="4191000" y="4397375"/>
          <p14:tracePt t="55793" x="4229100" y="4397375"/>
          <p14:tracePt t="55801" x="4259263" y="4397375"/>
          <p14:tracePt t="55809" x="4297363" y="4397375"/>
          <p14:tracePt t="55817" x="4351338" y="4397375"/>
          <p14:tracePt t="55824" x="4411663" y="4411663"/>
          <p14:tracePt t="55834" x="4479925" y="4411663"/>
          <p14:tracePt t="55840" x="4541838" y="4419600"/>
          <p14:tracePt t="55848" x="4556125" y="4419600"/>
          <p14:tracePt t="55855" x="4610100" y="4435475"/>
          <p14:tracePt t="55866" x="4670425" y="4435475"/>
          <p14:tracePt t="55871" x="4694238" y="4449763"/>
          <p14:tracePt t="55879" x="4724400" y="4449763"/>
          <p14:tracePt t="55888" x="4746625" y="4449763"/>
          <p14:tracePt t="55895" x="4778375" y="4449763"/>
          <p14:tracePt t="55903" x="4792663" y="4449763"/>
          <p14:tracePt t="55911" x="4800600" y="4449763"/>
          <p14:tracePt t="55919" x="4816475" y="4465638"/>
          <p14:tracePt t="55927" x="4830763" y="4465638"/>
          <p14:tracePt t="55935" x="4846638" y="4465638"/>
          <p14:tracePt t="55967" x="4860925" y="4465638"/>
          <p14:tracePt t="55990" x="4868863" y="4465638"/>
          <p14:tracePt t="55998" x="4884738" y="4465638"/>
          <p14:tracePt t="56006" x="4899025" y="4465638"/>
          <p14:tracePt t="56013" x="4914900" y="4465638"/>
          <p14:tracePt t="56021" x="4922838" y="4465638"/>
          <p14:tracePt t="56029" x="4953000" y="4465638"/>
          <p14:tracePt t="56037" x="4983163" y="4465638"/>
          <p14:tracePt t="56045" x="5006975" y="4465638"/>
          <p14:tracePt t="56053" x="5021263" y="4465638"/>
          <p14:tracePt t="56061" x="5051425" y="4465638"/>
          <p14:tracePt t="56069" x="5059363" y="4465638"/>
          <p14:tracePt t="56077" x="5089525" y="4465638"/>
          <p14:tracePt t="56085" x="5105400" y="4465638"/>
          <p14:tracePt t="56093" x="5113338" y="4465638"/>
          <p14:tracePt t="56101" x="5127625" y="4465638"/>
          <p14:tracePt t="56108" x="5143500" y="4465638"/>
          <p14:tracePt t="56117" x="5159375" y="4465638"/>
          <p14:tracePt t="56133" x="5173663" y="4465638"/>
          <p14:tracePt t="56140" x="5181600" y="4465638"/>
          <p14:tracePt t="56148" x="5197475" y="4465638"/>
          <p14:tracePt t="56166" x="5211763" y="4465638"/>
          <p14:tracePt t="56179" x="5227638" y="4465638"/>
          <p14:tracePt t="56211" x="5241925" y="4465638"/>
          <p14:tracePt t="56250" x="5249863" y="4465638"/>
          <p14:tracePt t="56495" x="5265738" y="4465638"/>
          <p14:tracePt t="56503" x="5280025" y="4465638"/>
          <p14:tracePt t="56511" x="5295900" y="4465638"/>
          <p14:tracePt t="56519" x="5303838" y="4465638"/>
          <p14:tracePt t="56527" x="5318125" y="4449763"/>
          <p14:tracePt t="56535" x="5334000" y="4449763"/>
          <p14:tracePt t="56543" x="5349875" y="4449763"/>
          <p14:tracePt t="56550" x="5372100" y="4449763"/>
          <p14:tracePt t="56558" x="5387975" y="4449763"/>
          <p14:tracePt t="56567" x="5418138" y="4435475"/>
          <p14:tracePt t="56574" x="5432425" y="4435475"/>
          <p14:tracePt t="56583" x="5456238" y="4435475"/>
          <p14:tracePt t="56590" x="5470525" y="4435475"/>
          <p14:tracePt t="56598" x="5494338" y="4419600"/>
          <p14:tracePt t="56605" x="5524500" y="4419600"/>
          <p14:tracePt t="56616" x="5540375" y="4419600"/>
          <p14:tracePt t="56622" x="5562600" y="4419600"/>
          <p14:tracePt t="56630" x="5578475" y="4411663"/>
          <p14:tracePt t="56638" x="5608638" y="4411663"/>
          <p14:tracePt t="56645" x="5622925" y="4411663"/>
          <p14:tracePt t="56653" x="5630863" y="4397375"/>
          <p14:tracePt t="56661" x="5646738" y="4397375"/>
          <p14:tracePt t="56669" x="5661025" y="4397375"/>
          <p14:tracePt t="56685" x="5676900" y="4397375"/>
          <p14:tracePt t="56700" x="5684838" y="4397375"/>
          <p14:tracePt t="56835" x="5699125" y="4397375"/>
          <p14:tracePt t="56874" x="5715000" y="4397375"/>
          <p14:tracePt t="56913" x="5730875" y="4397375"/>
          <p14:tracePt t="57237" x="5745163" y="4397375"/>
          <p14:tracePt t="58287" x="5753100" y="4397375"/>
          <p14:tracePt t="58303" x="5768975" y="4397375"/>
          <p14:tracePt t="58311" x="5768975" y="4411663"/>
          <p14:tracePt t="58319" x="5783263" y="4411663"/>
          <p14:tracePt t="58327" x="5799138" y="4411663"/>
          <p14:tracePt t="58335" x="5813425" y="4411663"/>
          <p14:tracePt t="58351" x="5821363" y="4411663"/>
          <p14:tracePt t="58367" x="5837238" y="4411663"/>
          <p14:tracePt t="58390" x="5851525" y="4419600"/>
          <p14:tracePt t="58398" x="5867400" y="4419600"/>
          <p14:tracePt t="58414" x="5875338" y="4419600"/>
          <p14:tracePt t="58422" x="5889625" y="4419600"/>
          <p14:tracePt t="58430" x="5905500" y="4419600"/>
          <p14:tracePt t="58445" x="5921375" y="4435475"/>
          <p14:tracePt t="58453" x="5943600" y="4435475"/>
          <p14:tracePt t="58461" x="5959475" y="4435475"/>
          <p14:tracePt t="58469" x="6003925" y="4435475"/>
          <p14:tracePt t="58477" x="6027738" y="4435475"/>
          <p14:tracePt t="58485" x="6080125" y="4435475"/>
          <p14:tracePt t="58493" x="6126163" y="4435475"/>
          <p14:tracePt t="58500" x="6194425" y="4435475"/>
          <p14:tracePt t="58508" x="6256338" y="4435475"/>
          <p14:tracePt t="58517" x="6340475" y="4435475"/>
          <p14:tracePt t="58524" x="6408738" y="4435475"/>
          <p14:tracePt t="58533" x="6446838" y="4435475"/>
          <p14:tracePt t="58540" x="6507163" y="4435475"/>
          <p14:tracePt t="58548" x="6561138" y="4435475"/>
          <p14:tracePt t="58556" x="6599238" y="4435475"/>
          <p14:tracePt t="58564" x="6629400" y="4435475"/>
          <p14:tracePt t="58572" x="6651625" y="4435475"/>
          <p14:tracePt t="58579" x="6667500" y="4435475"/>
          <p14:tracePt t="58587" x="6697663" y="4435475"/>
          <p14:tracePt t="58595" x="6705600" y="4435475"/>
          <p14:tracePt t="58611" x="6721475" y="4435475"/>
          <p14:tracePt t="58619" x="6735763" y="4435475"/>
          <p14:tracePt t="58627" x="6751638" y="4435475"/>
          <p14:tracePt t="58635" x="6765925" y="4449763"/>
          <p14:tracePt t="58643" x="6773863" y="4449763"/>
          <p14:tracePt t="58651" x="6804025" y="4449763"/>
          <p14:tracePt t="58659" x="6819900" y="4449763"/>
          <p14:tracePt t="58667" x="6827838" y="4449763"/>
          <p14:tracePt t="58674" x="6842125" y="4449763"/>
          <p14:tracePt t="58683" x="6858000" y="4449763"/>
          <p14:tracePt t="58698" x="6873875" y="4465638"/>
          <p14:tracePt t="58714" x="6888163" y="4465638"/>
          <p14:tracePt t="58737" x="6896100" y="4465638"/>
          <p14:tracePt t="58761" x="6911975" y="4465638"/>
          <p14:tracePt t="58793" x="6926263" y="4465638"/>
          <p14:tracePt t="58824" x="6942138" y="4465638"/>
          <p14:tracePt t="58974" x="6956425" y="4465638"/>
          <p14:tracePt t="59014" x="6964363" y="4465638"/>
          <p14:tracePt t="59037" x="6980238" y="4465638"/>
          <p14:tracePt t="59045" x="6994525" y="4465638"/>
          <p14:tracePt t="59053" x="7010400" y="4465638"/>
          <p14:tracePt t="59061" x="7018338" y="4465638"/>
          <p14:tracePt t="59069" x="7048500" y="4465638"/>
          <p14:tracePt t="59077" x="7078663" y="4449763"/>
          <p14:tracePt t="59085" x="7102475" y="4449763"/>
          <p14:tracePt t="59093" x="7146925" y="4449763"/>
          <p14:tracePt t="59101" x="7200900" y="4435475"/>
          <p14:tracePt t="59108" x="7254875" y="4435475"/>
          <p14:tracePt t="59117" x="7307263" y="4435475"/>
          <p14:tracePt t="59125" x="7375525" y="4435475"/>
          <p14:tracePt t="59133" x="7429500" y="4419600"/>
          <p14:tracePt t="59140" x="7459663" y="4419600"/>
          <p14:tracePt t="59148" x="7497763" y="4419600"/>
          <p14:tracePt t="59156" x="7535863" y="4419600"/>
          <p14:tracePt t="59166" x="7581900" y="4419600"/>
          <p14:tracePt t="59172" x="7604125" y="4419600"/>
          <p14:tracePt t="59180" x="7620000" y="4419600"/>
          <p14:tracePt t="59188" x="7635875" y="4419600"/>
          <p14:tracePt t="59204" x="7650163" y="4419600"/>
          <p14:tracePt t="59227" x="7658100" y="4419600"/>
          <p14:tracePt t="59250" x="7673975" y="4419600"/>
          <p14:tracePt t="59290" x="7688263" y="4419600"/>
          <p14:tracePt t="59322" x="7704138" y="4419600"/>
          <p14:tracePt t="59329" x="7718425" y="4419600"/>
          <p14:tracePt t="59338" x="7726363" y="4419600"/>
          <p14:tracePt t="59346" x="7742238" y="4419600"/>
          <p14:tracePt t="59354" x="7756525" y="4419600"/>
          <p14:tracePt t="59361" x="7772400" y="4419600"/>
          <p14:tracePt t="59369" x="7780338" y="4419600"/>
          <p14:tracePt t="59377" x="7794625" y="4411663"/>
          <p14:tracePt t="59385" x="7810500" y="4411663"/>
          <p14:tracePt t="59393" x="7826375" y="4411663"/>
          <p14:tracePt t="59401" x="7840663" y="4411663"/>
          <p14:tracePt t="59408" x="7848600" y="4411663"/>
          <p14:tracePt t="59417" x="7864475" y="4411663"/>
          <p14:tracePt t="59424" x="7878763" y="4411663"/>
          <p14:tracePt t="59433" x="7894638" y="4411663"/>
          <p14:tracePt t="59440" x="7908925" y="4411663"/>
          <p14:tracePt t="59448" x="7916863" y="4411663"/>
          <p14:tracePt t="59464" x="7932738" y="4411663"/>
          <p14:tracePt t="59480" x="7947025" y="4411663"/>
          <p14:tracePt t="59495" x="7962900" y="4411663"/>
          <p14:tracePt t="59519" x="7970838" y="4411663"/>
          <p14:tracePt t="59543" x="7985125" y="4411663"/>
          <p14:tracePt t="59551" x="8001000" y="4411663"/>
          <p14:tracePt t="59559" x="8016875" y="4411663"/>
          <p14:tracePt t="59567" x="8031163" y="4411663"/>
          <p14:tracePt t="59583" x="8039100" y="4411663"/>
          <p14:tracePt t="59590" x="8054975" y="4411663"/>
          <p14:tracePt t="59598" x="8069263" y="4411663"/>
          <p14:tracePt t="59622" x="8085138" y="4411663"/>
          <p14:tracePt t="59708" x="8099425" y="4411663"/>
          <p14:tracePt t="60040" x="8085138" y="4411663"/>
          <p14:tracePt t="60483" x="8069263" y="4411663"/>
          <p14:tracePt t="60562" x="8054975" y="4411663"/>
          <p14:tracePt t="60601" x="8039100" y="4411663"/>
          <p14:tracePt t="60609" x="8031163" y="4411663"/>
          <p14:tracePt t="60625" x="8016875" y="4411663"/>
          <p14:tracePt t="60633" x="8001000" y="4411663"/>
          <p14:tracePt t="60640" x="7985125" y="4411663"/>
          <p14:tracePt t="60649" x="7962900" y="4411663"/>
          <p14:tracePt t="60656" x="7932738" y="4411663"/>
          <p14:tracePt t="60664" x="7916863" y="4411663"/>
          <p14:tracePt t="60672" x="7908925" y="4411663"/>
          <p14:tracePt t="60680" x="7878763" y="4411663"/>
          <p14:tracePt t="60688" x="7864475" y="4411663"/>
          <p14:tracePt t="60696" x="7840663" y="4419600"/>
          <p14:tracePt t="60704" x="7810500" y="4419600"/>
          <p14:tracePt t="60711" x="7794625" y="4419600"/>
          <p14:tracePt t="60719" x="7772400" y="4419600"/>
          <p14:tracePt t="60727" x="7726363" y="4435475"/>
          <p14:tracePt t="60735" x="7704138" y="4435475"/>
          <p14:tracePt t="60743" x="7658100" y="4435475"/>
          <p14:tracePt t="60751" x="7620000" y="4435475"/>
          <p14:tracePt t="60759" x="7566025" y="4435475"/>
          <p14:tracePt t="60767" x="7513638" y="4435475"/>
          <p14:tracePt t="60775" x="7391400" y="4435475"/>
          <p14:tracePt t="60784" x="7277100" y="4435475"/>
          <p14:tracePt t="60790" x="7146925" y="4435475"/>
          <p14:tracePt t="60800" x="6980238" y="4435475"/>
          <p14:tracePt t="60806" x="6637338" y="4419600"/>
          <p14:tracePt t="60816" x="6370638" y="4419600"/>
          <p14:tracePt t="60822" x="6232525" y="4419600"/>
          <p14:tracePt t="60833" x="5959475" y="4419600"/>
          <p14:tracePt t="60838" x="5470525" y="4419600"/>
          <p14:tracePt t="60850" x="5318125" y="4419600"/>
          <p14:tracePt t="60854" x="5051425" y="4419600"/>
          <p14:tracePt t="60866" x="4778375" y="4435475"/>
          <p14:tracePt t="60869" x="4503738" y="4479925"/>
          <p14:tracePt t="60883" x="4244975" y="4503738"/>
          <p14:tracePt t="60886" x="3984625" y="4541838"/>
          <p14:tracePt t="60899" x="3741738" y="4587875"/>
          <p14:tracePt t="60902" x="3513138" y="4625975"/>
          <p14:tracePt t="60917" x="3292475" y="4656138"/>
          <p14:tracePt t="60917" x="3116263" y="4694238"/>
          <p14:tracePt t="60925" x="3032125" y="4708525"/>
          <p14:tracePt t="60933" x="2873375" y="4732338"/>
          <p14:tracePt t="60940" x="2751138" y="4746625"/>
          <p14:tracePt t="60950" x="2628900" y="4778375"/>
          <p14:tracePt t="60956" x="2598738" y="4792663"/>
          <p14:tracePt t="60966" x="2514600" y="4792663"/>
          <p14:tracePt t="60972" x="2460625" y="4800600"/>
          <p14:tracePt t="60983" x="2422525" y="4800600"/>
          <p14:tracePt t="60988" x="2392363" y="4816475"/>
          <p14:tracePt t="61000" x="2384425" y="4816475"/>
          <p14:tracePt t="61003" x="2370138" y="4816475"/>
          <p14:tracePt t="61017" x="2354263" y="4816475"/>
          <p14:tracePt t="61422" x="2339975" y="4816475"/>
          <p14:tracePt t="61430" x="2324100" y="4816475"/>
          <p14:tracePt t="61438" x="2301875" y="4816475"/>
          <p14:tracePt t="61446" x="2286000" y="4800600"/>
          <p14:tracePt t="61455" x="2255838" y="4800600"/>
          <p14:tracePt t="61462" x="2232025" y="4792663"/>
          <p14:tracePt t="61470" x="2201863" y="4778375"/>
          <p14:tracePt t="61477" x="2179638" y="4778375"/>
          <p14:tracePt t="61486" x="2163763" y="4762500"/>
          <p14:tracePt t="61493" x="2149475" y="4746625"/>
          <p14:tracePt t="61501" x="2133600" y="4746625"/>
          <p14:tracePt t="61509" x="2125663" y="4746625"/>
          <p14:tracePt t="61517" x="2111375" y="4746625"/>
          <p14:tracePt t="61540" x="2111375" y="4732338"/>
          <p14:tracePt t="61596" x="2125663" y="4732338"/>
          <p14:tracePt t="61604" x="2133600" y="4732338"/>
          <p14:tracePt t="61619" x="2149475" y="4732338"/>
          <p14:tracePt t="61635" x="2163763" y="4746625"/>
          <p14:tracePt t="61643" x="2193925" y="4746625"/>
          <p14:tracePt t="61651" x="2201863" y="4746625"/>
          <p14:tracePt t="61659" x="2232025" y="4746625"/>
          <p14:tracePt t="61667" x="2270125" y="4746625"/>
          <p14:tracePt t="61675" x="2316163" y="4746625"/>
          <p14:tracePt t="61683" x="2354263" y="4746625"/>
          <p14:tracePt t="61691" x="2392363" y="4746625"/>
          <p14:tracePt t="61699" x="2446338" y="4746625"/>
          <p14:tracePt t="61706" x="2492375" y="4746625"/>
          <p14:tracePt t="61714" x="2544763" y="4746625"/>
          <p14:tracePt t="61722" x="2598738" y="4746625"/>
          <p14:tracePt t="61730" x="2636838" y="4746625"/>
          <p14:tracePt t="61738" x="2697163" y="4746625"/>
          <p14:tracePt t="61746" x="2751138" y="4746625"/>
          <p14:tracePt t="61754" x="2789238" y="4746625"/>
          <p14:tracePt t="61762" x="2841625" y="4746625"/>
          <p14:tracePt t="61770" x="2887663" y="4746625"/>
          <p14:tracePt t="61777" x="2955925" y="4746625"/>
          <p14:tracePt t="61786" x="2994025" y="4746625"/>
          <p14:tracePt t="61793" x="3063875" y="4746625"/>
          <p14:tracePt t="61801" x="3116263" y="4746625"/>
          <p14:tracePt t="61809" x="3170238" y="4746625"/>
          <p14:tracePt t="61817" x="3238500" y="4746625"/>
          <p14:tracePt t="61825" x="3276600" y="4746625"/>
          <p14:tracePt t="61833" x="3344863" y="4746625"/>
          <p14:tracePt t="61841" x="3390900" y="4746625"/>
          <p14:tracePt t="61850" x="3444875" y="4746625"/>
          <p14:tracePt t="61856" x="3482975" y="4746625"/>
          <p14:tracePt t="61866" x="3535363" y="4746625"/>
          <p14:tracePt t="61872" x="3589338" y="4746625"/>
          <p14:tracePt t="61883" x="3603625" y="4746625"/>
          <p14:tracePt t="61888" x="3657600" y="4762500"/>
          <p14:tracePt t="61899" x="3687763" y="4762500"/>
          <p14:tracePt t="61904" x="3725863" y="4762500"/>
          <p14:tracePt t="61916" x="3756025" y="4762500"/>
          <p14:tracePt t="61919" x="3779838" y="4778375"/>
          <p14:tracePt t="61933" x="3794125" y="4778375"/>
          <p14:tracePt t="61936" x="3810000" y="4778375"/>
          <p14:tracePt t="61950" x="3825875" y="4778375"/>
          <p14:tracePt t="61953" x="3840163" y="4778375"/>
          <p14:tracePt t="61974" x="3848100" y="4778375"/>
          <p14:tracePt t="62046" x="3863975" y="4778375"/>
          <p14:tracePt t="62117" x="3878263" y="4778375"/>
          <p14:tracePt t="62149" x="3894138" y="4778375"/>
          <p14:tracePt t="62180" x="3908425" y="4778375"/>
          <p14:tracePt t="66421" x="3908425" y="4792663"/>
          <p14:tracePt t="66428" x="3908425" y="4800600"/>
          <p14:tracePt t="66443" x="3908425" y="4816475"/>
          <p14:tracePt t="66451" x="3894138" y="4846638"/>
          <p14:tracePt t="66459" x="3894138" y="4860925"/>
          <p14:tracePt t="66467" x="3878263" y="4868863"/>
          <p14:tracePt t="66475" x="3878263" y="4884738"/>
          <p14:tracePt t="66483" x="3863975" y="4914900"/>
          <p14:tracePt t="66491" x="3863975" y="4922838"/>
          <p14:tracePt t="66499" x="3848100" y="4953000"/>
          <p14:tracePt t="66506" x="3840163" y="4968875"/>
          <p14:tracePt t="66514" x="3840163" y="4991100"/>
          <p14:tracePt t="66522" x="3825875" y="5021263"/>
          <p14:tracePt t="66533" x="3825875" y="5037138"/>
          <p14:tracePt t="66538" x="3810000" y="5051425"/>
          <p14:tracePt t="66546" x="3779838" y="5075238"/>
          <p14:tracePt t="66554" x="3771900" y="5105400"/>
          <p14:tracePt t="66562" x="3741738" y="5127625"/>
          <p14:tracePt t="66570" x="3717925" y="5159375"/>
          <p14:tracePt t="66577" x="3687763" y="5181600"/>
          <p14:tracePt t="66586" x="3657600" y="5197475"/>
          <p14:tracePt t="66593" x="3619500" y="5227638"/>
          <p14:tracePt t="66601" x="3581400" y="5241925"/>
          <p14:tracePt t="66609" x="3535363" y="5249863"/>
          <p14:tracePt t="66617" x="3497263" y="5265738"/>
          <p14:tracePt t="66625" x="3459163" y="5280025"/>
          <p14:tracePt t="66634" x="3398838" y="5295900"/>
          <p14:tracePt t="66641" x="3344863" y="5303838"/>
          <p14:tracePt t="66650" x="3276600" y="5318125"/>
          <p14:tracePt t="66657" x="3222625" y="5334000"/>
          <p14:tracePt t="66666" x="3154363" y="5349875"/>
          <p14:tracePt t="66672" x="3086100" y="5364163"/>
          <p14:tracePt t="66683" x="3032125" y="5372100"/>
          <p14:tracePt t="66688" x="2963863" y="5387975"/>
          <p14:tracePt t="66700" x="2887663" y="5402263"/>
          <p14:tracePt t="66704" x="2819400" y="5402263"/>
          <p14:tracePt t="66717" x="2751138" y="5418138"/>
          <p14:tracePt t="66721" x="2682875" y="5432425"/>
          <p14:tracePt t="66733" x="2613025" y="5440363"/>
          <p14:tracePt t="66736" x="2544763" y="5440363"/>
          <p14:tracePt t="66750" x="2460625" y="5456238"/>
          <p14:tracePt t="66753" x="2392363" y="5470525"/>
          <p14:tracePt t="66767" x="2324100" y="5486400"/>
          <p14:tracePt t="66767" x="2247900" y="5494338"/>
          <p14:tracePt t="66775" x="2179638" y="5508625"/>
          <p14:tracePt t="66783" x="2095500" y="5508625"/>
          <p14:tracePt t="66791" x="2027238" y="5524500"/>
          <p14:tracePt t="66800" x="1973263" y="5540375"/>
          <p14:tracePt t="66807" x="1905000" y="5540375"/>
          <p14:tracePt t="66816" x="1851025" y="5554663"/>
          <p14:tracePt t="66823" x="1798638" y="5554663"/>
          <p14:tracePt t="66833" x="1730375" y="5554663"/>
          <p14:tracePt t="66838" x="1684338" y="5554663"/>
          <p14:tracePt t="66850" x="1622425" y="5554663"/>
          <p14:tracePt t="66854" x="1577975" y="5562600"/>
          <p14:tracePt t="66866" x="1524000" y="5562600"/>
          <p14:tracePt t="66870" x="1485900" y="5562600"/>
          <p14:tracePt t="66883" x="1431925" y="5562600"/>
          <p14:tracePt t="66886" x="1417638" y="5562600"/>
          <p14:tracePt t="66900" x="1371600" y="5578475"/>
          <p14:tracePt t="66903" x="1333500" y="5578475"/>
          <p14:tracePt t="66916" x="1295400" y="5578475"/>
          <p14:tracePt t="66919" x="1265238" y="5578475"/>
          <p14:tracePt t="66934" x="1241425" y="5578475"/>
          <p14:tracePt t="66935" x="1196975" y="5578475"/>
          <p14:tracePt t="66941" x="1143000" y="5578475"/>
          <p14:tracePt t="66950" x="1127125" y="5578475"/>
          <p14:tracePt t="66957" x="1104900" y="5578475"/>
          <p14:tracePt t="66966" x="1050925" y="5578475"/>
          <p14:tracePt t="66973" x="1036638" y="5578475"/>
          <p14:tracePt t="66983" x="990600" y="5578475"/>
          <p14:tracePt t="66988" x="968375" y="5578475"/>
          <p14:tracePt t="67000" x="936625" y="5578475"/>
          <p14:tracePt t="67004" x="914400" y="5578475"/>
          <p14:tracePt t="67017" x="884238" y="5578475"/>
          <p14:tracePt t="67020" x="860425" y="5578475"/>
          <p14:tracePt t="67033" x="846138" y="5578475"/>
          <p14:tracePt t="67036" x="815975" y="5578475"/>
          <p14:tracePt t="67050" x="800100" y="5578475"/>
          <p14:tracePt t="67053" x="792163" y="5578475"/>
          <p14:tracePt t="67067" x="777875" y="5578475"/>
          <p14:tracePt t="67068" x="762000" y="5578475"/>
          <p14:tracePt t="67076" x="746125" y="5578475"/>
          <p14:tracePt t="67084" x="731838" y="5578475"/>
          <p14:tracePt t="67091" x="731838" y="5562600"/>
          <p14:tracePt t="67100" x="723900" y="5562600"/>
          <p14:tracePt t="67107" x="708025" y="5562600"/>
          <p14:tracePt t="67131" x="693738" y="5562600"/>
          <p14:tracePt t="67162" x="677863" y="5554663"/>
          <p14:tracePt t="67343" x="693738" y="5554663"/>
          <p14:tracePt t="67359" x="708025" y="5554663"/>
          <p14:tracePt t="67367" x="723900" y="5554663"/>
          <p14:tracePt t="67375" x="731838" y="5554663"/>
          <p14:tracePt t="67384" x="746125" y="5554663"/>
          <p14:tracePt t="67391" x="777875" y="5554663"/>
          <p14:tracePt t="67400" x="800100" y="5554663"/>
          <p14:tracePt t="67407" x="815975" y="5554663"/>
          <p14:tracePt t="67415" x="830263" y="5540375"/>
          <p14:tracePt t="67422" x="860425" y="5540375"/>
          <p14:tracePt t="67430" x="884238" y="5540375"/>
          <p14:tracePt t="67438" x="898525" y="5540375"/>
          <p14:tracePt t="67446" x="914400" y="5540375"/>
          <p14:tracePt t="67454" x="936625" y="5540375"/>
          <p14:tracePt t="67462" x="952500" y="5540375"/>
          <p14:tracePt t="67470" x="968375" y="5540375"/>
          <p14:tracePt t="67478" x="990600" y="5524500"/>
          <p14:tracePt t="67486" x="1020763" y="5524500"/>
          <p14:tracePt t="67494" x="1036638" y="5524500"/>
          <p14:tracePt t="67501" x="1058863" y="5524500"/>
          <p14:tracePt t="67509" x="1089025" y="5524500"/>
          <p14:tracePt t="67517" x="1112838" y="5524500"/>
          <p14:tracePt t="67525" x="1127125" y="5524500"/>
          <p14:tracePt t="67534" x="1158875" y="5524500"/>
          <p14:tracePt t="67541" x="1173163" y="5524500"/>
          <p14:tracePt t="67550" x="1196975" y="5524500"/>
          <p14:tracePt t="67557" x="1211263" y="5524500"/>
          <p14:tracePt t="67566" x="1227138" y="5524500"/>
          <p14:tracePt t="67573" x="1249363" y="5524500"/>
          <p14:tracePt t="67583" x="1265238" y="5524500"/>
          <p14:tracePt t="67589" x="1279525" y="5524500"/>
          <p14:tracePt t="67600" x="1303338" y="5524500"/>
          <p14:tracePt t="67604" x="1349375" y="5524500"/>
          <p14:tracePt t="67616" x="1371600" y="5524500"/>
          <p14:tracePt t="67620" x="1387475" y="5524500"/>
          <p14:tracePt t="67633" x="1439863" y="5524500"/>
          <p14:tracePt t="67635" x="1455738" y="5524500"/>
          <p14:tracePt t="67650" x="1524000" y="5508625"/>
          <p14:tracePt t="67654" x="1539875" y="5508625"/>
          <p14:tracePt t="67667" x="1577975" y="5508625"/>
          <p14:tracePt t="67668" x="1630363" y="5508625"/>
          <p14:tracePt t="67675" x="1676400" y="5494338"/>
          <p14:tracePt t="67684" x="1714500" y="5494338"/>
          <p14:tracePt t="67691" x="1752600" y="5494338"/>
          <p14:tracePt t="67700" x="1798638" y="5486400"/>
          <p14:tracePt t="67707" x="1820863" y="5486400"/>
          <p14:tracePt t="67717" x="1866900" y="5486400"/>
          <p14:tracePt t="67723" x="1905000" y="5486400"/>
          <p14:tracePt t="67733" x="1935163" y="5486400"/>
          <p14:tracePt t="67738" x="1958975" y="5470525"/>
          <p14:tracePt t="67750" x="2003425" y="5470525"/>
          <p14:tracePt t="67754" x="2057400" y="5470525"/>
          <p14:tracePt t="67766" x="2065338" y="5470525"/>
          <p14:tracePt t="67770" x="2111375" y="5470525"/>
          <p14:tracePt t="67783" x="2133600" y="5470525"/>
          <p14:tracePt t="67786" x="2193925" y="5470525"/>
          <p14:tracePt t="67800" x="2217738" y="5470525"/>
          <p14:tracePt t="67803" x="2247900" y="5470525"/>
          <p14:tracePt t="67817" x="2301875" y="5470525"/>
          <p14:tracePt t="67818" x="2316163" y="5470525"/>
          <p14:tracePt t="67825" x="2354263" y="5470525"/>
          <p14:tracePt t="67833" x="2384425" y="5470525"/>
          <p14:tracePt t="67841" x="2408238" y="5470525"/>
          <p14:tracePt t="67850" x="2446338" y="5470525"/>
          <p14:tracePt t="67857" x="2476500" y="5470525"/>
          <p14:tracePt t="67866" x="2506663" y="5470525"/>
          <p14:tracePt t="67873" x="2530475" y="5470525"/>
          <p14:tracePt t="67883" x="2560638" y="5470525"/>
          <p14:tracePt t="67889" x="2582863" y="5470525"/>
          <p14:tracePt t="67899" x="2598738" y="5456238"/>
          <p14:tracePt t="67904" x="2628900" y="5456238"/>
          <p14:tracePt t="67916" x="2651125" y="5456238"/>
          <p14:tracePt t="67920" x="2682875" y="5456238"/>
          <p14:tracePt t="67933" x="2705100" y="5456238"/>
          <p14:tracePt t="67935" x="2720975" y="5456238"/>
          <p14:tracePt t="67950" x="2751138" y="5456238"/>
          <p14:tracePt t="67953" x="2765425" y="5456238"/>
          <p14:tracePt t="67967" x="2789238" y="5456238"/>
          <p14:tracePt t="67970" x="2819400" y="5456238"/>
          <p14:tracePt t="67983" x="2827338" y="5456238"/>
          <p14:tracePt t="67984" x="2841625" y="5456238"/>
          <p14:tracePt t="67991" x="2873375" y="5456238"/>
          <p14:tracePt t="68000" x="2887663" y="5456238"/>
          <p14:tracePt t="68007" x="2895600" y="5456238"/>
          <p14:tracePt t="68017" x="2911475" y="5456238"/>
          <p14:tracePt t="68023" x="2925763" y="5456238"/>
          <p14:tracePt t="68033" x="2941638" y="5456238"/>
          <p14:tracePt t="68038" x="2963863" y="5456238"/>
          <p14:tracePt t="68050" x="2979738" y="5456238"/>
          <p14:tracePt t="68054" x="2994025" y="5456238"/>
          <p14:tracePt t="68066" x="3017838" y="5456238"/>
          <p14:tracePt t="68070" x="3032125" y="5456238"/>
          <p14:tracePt t="68083" x="3048000" y="5456238"/>
          <p14:tracePt t="68087" x="3063875" y="5456238"/>
          <p14:tracePt t="68100" x="3078163" y="5456238"/>
          <p14:tracePt t="68104" x="3086100" y="5456238"/>
          <p14:tracePt t="68117" x="3101975" y="5456238"/>
          <p14:tracePt t="68126" x="3116263" y="5456238"/>
          <p14:tracePt t="68157" x="3132138" y="5456238"/>
          <p14:tracePt t="68338" x="3116263" y="5456238"/>
          <p14:tracePt t="68401" x="3101975" y="5456238"/>
          <p14:tracePt t="68773" x="3086100" y="5432425"/>
          <p14:tracePt t="68783" x="3078163" y="5387975"/>
          <p14:tracePt t="68790" x="3032125" y="5349875"/>
          <p14:tracePt t="68798" x="2994025" y="5295900"/>
          <p14:tracePt t="68805" x="2955925" y="5227638"/>
          <p14:tracePt t="68813" x="2873375" y="5105400"/>
          <p14:tracePt t="68821" x="2819400" y="5021263"/>
          <p14:tracePt t="68829" x="2773363" y="4968875"/>
          <p14:tracePt t="68836" x="2720975" y="4868863"/>
          <p14:tracePt t="68843" x="2651125" y="4792663"/>
          <p14:tracePt t="68852" x="2582863" y="4694238"/>
          <p14:tracePt t="68859" x="2530475" y="4625975"/>
          <p14:tracePt t="68867" x="2476500" y="4556125"/>
          <p14:tracePt t="68875" x="2422525" y="4487863"/>
          <p14:tracePt t="68883" x="2384425" y="4435475"/>
          <p14:tracePt t="68891" x="2324100" y="4381500"/>
          <p14:tracePt t="68900" x="2301875" y="4343400"/>
          <p14:tracePt t="68907" x="2255838" y="4297363"/>
          <p14:tracePt t="68917" x="2232025" y="4244975"/>
          <p14:tracePt t="68923" x="2201863" y="4206875"/>
          <p14:tracePt t="68933" x="2193925" y="4191000"/>
          <p14:tracePt t="68938" x="2149475" y="4152900"/>
          <p14:tracePt t="68950" x="2133600" y="4122738"/>
          <p14:tracePt t="68955" x="2111375" y="4098925"/>
          <p14:tracePt t="68966" x="2095500" y="4054475"/>
          <p14:tracePt t="68970" x="2057400" y="4016375"/>
          <p14:tracePt t="68983" x="2041525" y="3984625"/>
          <p14:tracePt t="68986" x="2027238" y="3962400"/>
          <p14:tracePt t="69001" x="2003425" y="3916363"/>
          <p14:tracePt t="69004" x="1989138" y="3894138"/>
          <p14:tracePt t="69016" x="1973263" y="3848100"/>
          <p14:tracePt t="69020" x="1943100" y="3810000"/>
          <p14:tracePt t="69033" x="1935163" y="3771900"/>
          <p14:tracePt t="69034" x="1920875" y="3725863"/>
          <p14:tracePt t="69041" x="1905000" y="3687763"/>
          <p14:tracePt t="69050" x="1874838" y="3635375"/>
          <p14:tracePt t="69057" x="1866900" y="3589338"/>
          <p14:tracePt t="69066" x="1851025" y="3551238"/>
          <p14:tracePt t="69073" x="1836738" y="3513138"/>
          <p14:tracePt t="69083" x="1812925" y="3459163"/>
          <p14:tracePt t="69089" x="1798638" y="3413125"/>
          <p14:tracePt t="69099" x="1798638" y="3375025"/>
          <p14:tracePt t="69104" x="1782763" y="3344863"/>
          <p14:tracePt t="69116" x="1768475" y="3306763"/>
          <p14:tracePt t="69120" x="1768475" y="3268663"/>
          <p14:tracePt t="69133" x="1752600" y="3238500"/>
          <p14:tracePt t="69137" x="1744663" y="3208338"/>
          <p14:tracePt t="69150" x="1730375" y="3184525"/>
          <p14:tracePt t="69154" x="1730375" y="3154363"/>
          <p14:tracePt t="69166" x="1714500" y="3132138"/>
          <p14:tracePt t="69169" x="1714500" y="3116263"/>
          <p14:tracePt t="69184" x="1698625" y="3078163"/>
          <p14:tracePt t="69191" x="1684338" y="3048000"/>
          <p14:tracePt t="69200" x="1684338" y="3017838"/>
          <p14:tracePt t="69207" x="1676400" y="3009900"/>
          <p14:tracePt t="69216" x="1676400" y="2994025"/>
          <p14:tracePt t="69223" x="1676400" y="2979738"/>
          <p14:tracePt t="69233" x="1676400" y="2963863"/>
          <p14:tracePt t="69247" x="1676400" y="2955925"/>
          <p14:tracePt t="69263" x="1676400" y="2941638"/>
          <p14:tracePt t="69341" x="1676400" y="2925763"/>
          <p14:tracePt t="69381" x="1676400" y="2911475"/>
          <p14:tracePt t="69404" x="1676400" y="2895600"/>
          <p14:tracePt t="69428" x="1660525" y="2895600"/>
          <p14:tracePt t="69443" x="1646238" y="2895600"/>
          <p14:tracePt t="69452" x="1630363" y="2895600"/>
          <p14:tracePt t="69467" x="1622425" y="2895600"/>
          <p14:tracePt t="69475" x="1608138" y="2895600"/>
          <p14:tracePt t="69483" x="1592263" y="2895600"/>
          <p14:tracePt t="69491" x="1577975" y="2895600"/>
          <p14:tracePt t="69500" x="1562100" y="2895600"/>
          <p14:tracePt t="69507" x="1554163" y="2895600"/>
          <p14:tracePt t="69516" x="1539875" y="2895600"/>
          <p14:tracePt t="69523" x="1524000" y="2895600"/>
          <p14:tracePt t="69530" x="1508125" y="2895600"/>
          <p14:tracePt t="69539" x="1493838" y="2895600"/>
          <p14:tracePt t="69546" x="1485900" y="2895600"/>
          <p14:tracePt t="69554" x="1470025" y="2911475"/>
          <p14:tracePt t="69562" x="1455738" y="2911475"/>
          <p14:tracePt t="69570" x="1439863" y="2911475"/>
          <p14:tracePt t="69578" x="1431925" y="2911475"/>
          <p14:tracePt t="69586" x="1417638" y="2925763"/>
          <p14:tracePt t="69594" x="1401763" y="2925763"/>
          <p14:tracePt t="69602" x="1387475" y="2925763"/>
          <p14:tracePt t="69610" x="1371600" y="2925763"/>
          <p14:tracePt t="69617" x="1363663" y="2941638"/>
          <p14:tracePt t="69625" x="1349375" y="2941638"/>
          <p14:tracePt t="69633" x="1333500" y="2941638"/>
          <p14:tracePt t="69641" x="1303338" y="2955925"/>
          <p14:tracePt t="69650" x="1295400" y="2955925"/>
          <p14:tracePt t="69657" x="1279525" y="2955925"/>
          <p14:tracePt t="69667" x="1265238" y="2955925"/>
          <p14:tracePt t="69673" x="1241425" y="2963863"/>
          <p14:tracePt t="69683" x="1227138" y="2963863"/>
          <p14:tracePt t="69689" x="1196975" y="2963863"/>
          <p14:tracePt t="69700" x="1173163" y="2963863"/>
          <p14:tracePt t="69704" x="1158875" y="2979738"/>
          <p14:tracePt t="69716" x="1127125" y="2979738"/>
          <p14:tracePt t="69720" x="1112838" y="2979738"/>
          <p14:tracePt t="69733" x="1104900" y="2979738"/>
          <p14:tracePt t="69736" x="1089025" y="2979738"/>
          <p14:tracePt t="69750" x="1074738" y="2979738"/>
          <p14:tracePt t="69753" x="1058863" y="2979738"/>
          <p14:tracePt t="69766" x="1058863" y="2994025"/>
          <p14:tracePt t="69775" x="1050925" y="2994025"/>
          <p14:tracePt t="69878" x="1058863" y="2994025"/>
          <p14:tracePt t="69894" x="1074738" y="2994025"/>
          <p14:tracePt t="69902" x="1089025" y="2994025"/>
          <p14:tracePt t="69909" x="1112838" y="3009900"/>
          <p14:tracePt t="69917" x="1143000" y="3009900"/>
          <p14:tracePt t="69925" x="1173163" y="3017838"/>
          <p14:tracePt t="69933" x="1211263" y="3032125"/>
          <p14:tracePt t="69941" x="1265238" y="3048000"/>
          <p14:tracePt t="69950" x="1317625" y="3063875"/>
          <p14:tracePt t="69958" x="1363663" y="3078163"/>
          <p14:tracePt t="69966" x="1417638" y="3086100"/>
          <p14:tracePt t="69973" x="1470025" y="3101975"/>
          <p14:tracePt t="69981" x="1508125" y="3101975"/>
          <p14:tracePt t="69989" x="1562100" y="3101975"/>
          <p14:tracePt t="69997" x="1608138" y="3116263"/>
          <p14:tracePt t="70004" x="1630363" y="3116263"/>
          <p14:tracePt t="70012" x="1660525" y="3132138"/>
          <p14:tracePt t="70020" x="1698625" y="3132138"/>
          <p14:tracePt t="70028" x="1730375" y="3132138"/>
          <p14:tracePt t="70036" x="1768475" y="3132138"/>
          <p14:tracePt t="70044" x="1798638" y="3132138"/>
          <p14:tracePt t="70052" x="1812925" y="3132138"/>
          <p14:tracePt t="70060" x="1820863" y="3132138"/>
          <p14:tracePt t="70067" x="1836738" y="3132138"/>
          <p14:tracePt t="70075" x="1851025" y="3132138"/>
          <p14:tracePt t="70091" x="1866900" y="3132138"/>
          <p14:tracePt t="70107" x="1874838" y="3132138"/>
          <p14:tracePt t="70281" x="1866900" y="3132138"/>
          <p14:tracePt t="70296" x="1851025" y="3146425"/>
          <p14:tracePt t="70313" x="1820863" y="3154363"/>
          <p14:tracePt t="70320" x="1812925" y="3184525"/>
          <p14:tracePt t="70328" x="1782763" y="3208338"/>
          <p14:tracePt t="70336" x="1752600" y="3254375"/>
          <p14:tracePt t="70344" x="1698625" y="3336925"/>
          <p14:tracePt t="70352" x="1660525" y="3413125"/>
          <p14:tracePt t="70360" x="1630363" y="3467100"/>
          <p14:tracePt t="70368" x="1592263" y="3565525"/>
          <p14:tracePt t="70376" x="1562100" y="3657600"/>
          <p14:tracePt t="70383" x="1524000" y="3756025"/>
          <p14:tracePt t="70391" x="1485900" y="3848100"/>
          <p14:tracePt t="70400" x="1455738" y="3932238"/>
          <p14:tracePt t="70407" x="1439863" y="3970338"/>
          <p14:tracePt t="70416" x="1431925" y="4016375"/>
          <p14:tracePt t="70423" x="1417638" y="4068763"/>
          <p14:tracePt t="70431" x="1401763" y="4098925"/>
          <p14:tracePt t="70439" x="1387475" y="4122738"/>
          <p14:tracePt t="70447" x="1387475" y="4137025"/>
          <p14:tracePt t="70455" x="1371600" y="4152900"/>
          <p14:tracePt t="70462" x="1371600" y="4160838"/>
          <p14:tracePt t="70478" x="1371600" y="4175125"/>
          <p14:tracePt t="70494" x="1371600" y="4191000"/>
          <p14:tracePt t="70510" x="1363663" y="4206875"/>
          <p14:tracePt t="70525" x="1363663" y="4221163"/>
          <p14:tracePt t="70533" x="1349375" y="4221163"/>
          <p14:tracePt t="70550" x="1349375" y="4229100"/>
          <p14:tracePt t="70557" x="1333500" y="4229100"/>
          <p14:tracePt t="70581" x="1317625" y="4244975"/>
          <p14:tracePt t="70589" x="1303338" y="4244975"/>
          <p14:tracePt t="70605" x="1279525" y="4259263"/>
          <p14:tracePt t="70612" x="1249363" y="4289425"/>
          <p14:tracePt t="70620" x="1241425" y="4297363"/>
          <p14:tracePt t="70628" x="1196975" y="4327525"/>
          <p14:tracePt t="70636" x="1181100" y="4327525"/>
          <p14:tracePt t="70644" x="1143000" y="4351338"/>
          <p14:tracePt t="70653" x="1112838" y="4351338"/>
          <p14:tracePt t="70660" x="1104900" y="4365625"/>
          <p14:tracePt t="70668" x="1089025" y="4381500"/>
          <p14:tracePt t="70675" x="1074738" y="4381500"/>
          <p14:tracePt t="70683" x="1058863" y="4381500"/>
          <p14:tracePt t="70778" x="1074738" y="4381500"/>
          <p14:tracePt t="70786" x="1089025" y="4381500"/>
          <p14:tracePt t="70794" x="1104900" y="4381500"/>
          <p14:tracePt t="70802" x="1127125" y="4381500"/>
          <p14:tracePt t="70810" x="1158875" y="4381500"/>
          <p14:tracePt t="70817" x="1173163" y="4381500"/>
          <p14:tracePt t="70826" x="1227138" y="4381500"/>
          <p14:tracePt t="70833" x="1241425" y="4381500"/>
          <p14:tracePt t="70841" x="1279525" y="4381500"/>
          <p14:tracePt t="70850" x="1333500" y="4381500"/>
          <p14:tracePt t="70857" x="1371600" y="4397375"/>
          <p14:tracePt t="70866" x="1417638" y="4397375"/>
          <p14:tracePt t="70873" x="1455738" y="4397375"/>
          <p14:tracePt t="70881" x="1493838" y="4397375"/>
          <p14:tracePt t="70889" x="1554163" y="4397375"/>
          <p14:tracePt t="70896" x="1608138" y="4411663"/>
          <p14:tracePt t="70905" x="1646238" y="4411663"/>
          <p14:tracePt t="70912" x="1676400" y="4411663"/>
          <p14:tracePt t="70920" x="1714500" y="4411663"/>
          <p14:tracePt t="70928" x="1752600" y="4419600"/>
          <p14:tracePt t="70936" x="1782763" y="4419600"/>
          <p14:tracePt t="70944" x="1820863" y="4435475"/>
          <p14:tracePt t="70952" x="1836738" y="4435475"/>
          <p14:tracePt t="70960" x="1866900" y="4435475"/>
          <p14:tracePt t="70968" x="1874838" y="4449763"/>
          <p14:tracePt t="70983" x="1889125" y="4449763"/>
          <p14:tracePt t="70991" x="1905000" y="4449763"/>
          <p14:tracePt t="71016" x="1920875" y="4465638"/>
          <p14:tracePt t="71047" x="1935163" y="4465638"/>
          <p14:tracePt t="73210" x="1920875" y="4465638"/>
          <p14:tracePt t="73218" x="1905000" y="4465638"/>
          <p14:tracePt t="73226" x="1889125" y="4449763"/>
          <p14:tracePt t="73234" x="1866900" y="4449763"/>
          <p14:tracePt t="73242" x="1851025" y="4449763"/>
          <p14:tracePt t="73250" x="1836738" y="4449763"/>
          <p14:tracePt t="73257" x="1812925" y="4435475"/>
          <p14:tracePt t="73266" x="1798638" y="4435475"/>
          <p14:tracePt t="73273" x="1768475" y="4435475"/>
          <p14:tracePt t="73281" x="1752600" y="4435475"/>
          <p14:tracePt t="73289" x="1744663" y="4435475"/>
          <p14:tracePt t="73297" x="1730375" y="4435475"/>
          <p14:tracePt t="73305" x="1714500" y="4419600"/>
          <p14:tracePt t="73313" x="1698625" y="4419600"/>
          <p14:tracePt t="73321" x="1684338" y="4419600"/>
          <p14:tracePt t="73328" x="1676400" y="4419600"/>
          <p14:tracePt t="73336" x="1660525" y="4419600"/>
          <p14:tracePt t="73352" x="1646238" y="4419600"/>
          <p14:tracePt t="73360" x="1646238" y="4411663"/>
          <p14:tracePt t="73368" x="1630363" y="4411663"/>
          <p14:tracePt t="73376" x="1622425" y="4411663"/>
          <p14:tracePt t="73399" x="1608138" y="4411663"/>
          <p14:tracePt t="73416" x="1592263" y="4411663"/>
          <p14:tracePt t="73431" x="1577975" y="4411663"/>
          <p14:tracePt t="73455" x="1562100" y="4411663"/>
          <p14:tracePt t="73466" x="1554163" y="4411663"/>
          <p14:tracePt t="73471" x="1539875" y="4411663"/>
          <p14:tracePt t="73478" x="1524000" y="4411663"/>
          <p14:tracePt t="73494" x="1508125" y="4411663"/>
          <p14:tracePt t="73502" x="1493838" y="4411663"/>
          <p14:tracePt t="73526" x="1485900" y="4411663"/>
          <p14:tracePt t="73589" x="1493838" y="4411663"/>
          <p14:tracePt t="73605" x="1508125" y="4411663"/>
          <p14:tracePt t="73621" x="1524000" y="4411663"/>
          <p14:tracePt t="73636" x="1539875" y="4419600"/>
          <p14:tracePt t="73644" x="1554163" y="4419600"/>
          <p14:tracePt t="73653" x="1562100" y="4419600"/>
          <p14:tracePt t="73660" x="1577975" y="4419600"/>
          <p14:tracePt t="73668" x="1608138" y="4435475"/>
          <p14:tracePt t="73676" x="1630363" y="4435475"/>
          <p14:tracePt t="73684" x="1660525" y="4435475"/>
          <p14:tracePt t="73691" x="1684338" y="4435475"/>
          <p14:tracePt t="73700" x="1730375" y="4435475"/>
          <p14:tracePt t="73707" x="1744663" y="4435475"/>
          <p14:tracePt t="73716" x="1782763" y="4449763"/>
          <p14:tracePt t="73723" x="1812925" y="4449763"/>
          <p14:tracePt t="73731" x="1836738" y="4449763"/>
          <p14:tracePt t="73739" x="1866900" y="4449763"/>
          <p14:tracePt t="73747" x="1874838" y="4449763"/>
          <p14:tracePt t="73755" x="1905000" y="4449763"/>
          <p14:tracePt t="73763" x="1920875" y="4449763"/>
          <p14:tracePt t="73771" x="1935163" y="4449763"/>
          <p14:tracePt t="73779" x="1943100" y="4449763"/>
          <p14:tracePt t="73786" x="1958975" y="4449763"/>
          <p14:tracePt t="73802" x="1973263" y="4449763"/>
          <p14:tracePt t="73818" x="1989138" y="4449763"/>
          <p14:tracePt t="76052" x="1989138" y="4419600"/>
          <p14:tracePt t="76060" x="1989138" y="4397375"/>
          <p14:tracePt t="76068" x="1989138" y="4351338"/>
          <p14:tracePt t="76076" x="1989138" y="4289425"/>
          <p14:tracePt t="76084" x="1989138" y="4229100"/>
          <p14:tracePt t="76092" x="1989138" y="4160838"/>
          <p14:tracePt t="76100" x="1989138" y="4098925"/>
          <p14:tracePt t="76108" x="1989138" y="4016375"/>
          <p14:tracePt t="76116" x="1989138" y="3932238"/>
          <p14:tracePt t="76123" x="1989138" y="3840163"/>
          <p14:tracePt t="76131" x="1989138" y="3771900"/>
          <p14:tracePt t="76139" x="1989138" y="3703638"/>
          <p14:tracePt t="76147" x="1989138" y="3673475"/>
          <p14:tracePt t="76155" x="1989138" y="3619500"/>
          <p14:tracePt t="76163" x="1989138" y="3581400"/>
          <p14:tracePt t="76171" x="1989138" y="3535363"/>
          <p14:tracePt t="76179" x="1989138" y="3497263"/>
          <p14:tracePt t="76186" x="1989138" y="3467100"/>
          <p14:tracePt t="76194" x="1973263" y="3444875"/>
          <p14:tracePt t="76202" x="1973263" y="3413125"/>
          <p14:tracePt t="76210" x="1973263" y="3390900"/>
          <p14:tracePt t="76218" x="1973263" y="3360738"/>
          <p14:tracePt t="76226" x="1973263" y="3344863"/>
          <p14:tracePt t="76234" x="1973263" y="3322638"/>
          <p14:tracePt t="76242" x="1973263" y="3292475"/>
          <p14:tracePt t="76250" x="1973263" y="3276600"/>
          <p14:tracePt t="76257" x="1973263" y="3254375"/>
          <p14:tracePt t="76267" x="1973263" y="3238500"/>
          <p14:tracePt t="76273" x="1973263" y="3222625"/>
          <p14:tracePt t="76283" x="1973263" y="3208338"/>
          <p14:tracePt t="76289" x="1973263" y="3200400"/>
          <p14:tracePt t="76305" x="1973263" y="3184525"/>
          <p14:tracePt t="76329" x="1973263" y="3170238"/>
          <p14:tracePt t="76352" x="1973263" y="3154363"/>
          <p14:tracePt t="76360" x="1973263" y="3146425"/>
          <p14:tracePt t="76368" x="1989138" y="3116263"/>
          <p14:tracePt t="76376" x="1989138" y="3101975"/>
          <p14:tracePt t="76384" x="2003425" y="3078163"/>
          <p14:tracePt t="76392" x="2003425" y="3048000"/>
          <p14:tracePt t="76400" x="2003425" y="3032125"/>
          <p14:tracePt t="76407" x="2011363" y="3009900"/>
          <p14:tracePt t="76416" x="2011363" y="2994025"/>
          <p14:tracePt t="76423" x="2011363" y="2979738"/>
          <p14:tracePt t="76431" x="2011363" y="2963863"/>
          <p14:tracePt t="76439" x="2011363" y="2955925"/>
          <p14:tracePt t="76455" x="2011363" y="2941638"/>
          <p14:tracePt t="76676" x="2011363" y="2955925"/>
          <p14:tracePt t="76715" x="2003425" y="2955925"/>
          <p14:tracePt t="76747" x="2003425" y="2963863"/>
          <p14:tracePt t="76794" x="1989138" y="2963863"/>
          <p14:tracePt t="76810" x="1973263" y="2963863"/>
          <p14:tracePt t="76818" x="1958975" y="2963863"/>
          <p14:tracePt t="76834" x="1943100" y="2963863"/>
          <p14:tracePt t="76842" x="1935163" y="2963863"/>
          <p14:tracePt t="76850" x="1920875" y="2963863"/>
          <p14:tracePt t="76858" x="1889125" y="2963863"/>
          <p14:tracePt t="76866" x="1866900" y="2963863"/>
          <p14:tracePt t="76873" x="1851025" y="2963863"/>
          <p14:tracePt t="76881" x="1820863" y="2963863"/>
          <p14:tracePt t="76889" x="1798638" y="2963863"/>
          <p14:tracePt t="76897" x="1744663" y="2963863"/>
          <p14:tracePt t="76905" x="1730375" y="2963863"/>
          <p14:tracePt t="76913" x="1698625" y="2963863"/>
          <p14:tracePt t="76921" x="1660525" y="2963863"/>
          <p14:tracePt t="76928" x="1630363" y="2963863"/>
          <p14:tracePt t="76936" x="1592263" y="2963863"/>
          <p14:tracePt t="76944" x="1577975" y="2963863"/>
          <p14:tracePt t="76952" x="1554163" y="2963863"/>
          <p14:tracePt t="76960" x="1524000" y="2979738"/>
          <p14:tracePt t="76968" x="1508125" y="2979738"/>
          <p14:tracePt t="76976" x="1493838" y="2979738"/>
          <p14:tracePt t="76984" x="1485900" y="2979738"/>
          <p14:tracePt t="76992" x="1470025" y="2979738"/>
          <p14:tracePt t="77000" x="1455738" y="2979738"/>
          <p14:tracePt t="77070" x="1470025" y="2979738"/>
          <p14:tracePt t="77102" x="1485900" y="2979738"/>
          <p14:tracePt t="77158" x="1493838" y="2979738"/>
          <p14:tracePt t="77173" x="1508125" y="2979738"/>
          <p14:tracePt t="77183" x="1524000" y="2979738"/>
          <p14:tracePt t="77189" x="1539875" y="2979738"/>
          <p14:tracePt t="77197" x="1562100" y="2979738"/>
          <p14:tracePt t="77205" x="1577975" y="2979738"/>
          <p14:tracePt t="77213" x="1608138" y="2979738"/>
          <p14:tracePt t="77221" x="1622425" y="2979738"/>
          <p14:tracePt t="77229" x="1646238" y="2979738"/>
          <p14:tracePt t="77237" x="1660525" y="2979738"/>
          <p14:tracePt t="77244" x="1676400" y="2979738"/>
          <p14:tracePt t="77260" x="1684338" y="2979738"/>
          <p14:tracePt t="77300" x="1676400" y="2979738"/>
          <p14:tracePt t="77308" x="1630363" y="2979738"/>
          <p14:tracePt t="77316" x="1592263" y="2979738"/>
          <p14:tracePt t="77323" x="1539875" y="2979738"/>
          <p14:tracePt t="77331" x="1470025" y="2979738"/>
          <p14:tracePt t="77339" x="1401763" y="2979738"/>
          <p14:tracePt t="77347" x="1333500" y="2994025"/>
          <p14:tracePt t="77355" x="1265238" y="2994025"/>
          <p14:tracePt t="77363" x="1196975" y="3009900"/>
          <p14:tracePt t="77371" x="1127125" y="3017838"/>
          <p14:tracePt t="77379" x="1058863" y="3032125"/>
          <p14:tracePt t="77386" x="1006475" y="3063875"/>
          <p14:tracePt t="77395" x="982663" y="3063875"/>
          <p14:tracePt t="77402" x="936625" y="3086100"/>
          <p14:tracePt t="77410" x="898525" y="3101975"/>
          <p14:tracePt t="77418" x="868363" y="3116263"/>
          <p14:tracePt t="77426" x="846138" y="3146425"/>
          <p14:tracePt t="77434" x="815975" y="3154363"/>
          <p14:tracePt t="77442" x="800100" y="3170238"/>
          <p14:tracePt t="77450" x="792163" y="3184525"/>
          <p14:tracePt t="77457" x="777875" y="3200400"/>
          <p14:tracePt t="77466" x="762000" y="3208338"/>
          <p14:tracePt t="77473" x="746125" y="3254375"/>
          <p14:tracePt t="77483" x="746125" y="3268663"/>
          <p14:tracePt t="77489" x="731838" y="3306763"/>
          <p14:tracePt t="77500" x="723900" y="3336925"/>
          <p14:tracePt t="77505" x="723900" y="3375025"/>
          <p14:tracePt t="77516" x="708025" y="3413125"/>
          <p14:tracePt t="77521" x="708025" y="3467100"/>
          <p14:tracePt t="77533" x="708025" y="3513138"/>
          <p14:tracePt t="77536" x="708025" y="3581400"/>
          <p14:tracePt t="77550" x="708025" y="3619500"/>
          <p14:tracePt t="77553" x="708025" y="3687763"/>
          <p14:tracePt t="77567" x="708025" y="3725863"/>
          <p14:tracePt t="77569" x="708025" y="3779838"/>
          <p14:tracePt t="77576" x="708025" y="3840163"/>
          <p14:tracePt t="77584" x="708025" y="3894138"/>
          <p14:tracePt t="77592" x="708025" y="3916363"/>
          <p14:tracePt t="77600" x="723900" y="3962400"/>
          <p14:tracePt t="77607" x="731838" y="3984625"/>
          <p14:tracePt t="77617" x="746125" y="4030663"/>
          <p14:tracePt t="77623" x="777875" y="4084638"/>
          <p14:tracePt t="77633" x="792163" y="4106863"/>
          <p14:tracePt t="77639" x="800100" y="4137025"/>
          <p14:tracePt t="77649" x="830263" y="4191000"/>
          <p14:tracePt t="77655" x="846138" y="4206875"/>
          <p14:tracePt t="77666" x="868363" y="4244975"/>
          <p14:tracePt t="77671" x="884238" y="4259263"/>
          <p14:tracePt t="77683" x="922338" y="4297363"/>
          <p14:tracePt t="77686" x="952500" y="4327525"/>
          <p14:tracePt t="77700" x="990600" y="4343400"/>
          <p14:tracePt t="77703" x="1020763" y="4365625"/>
          <p14:tracePt t="77716" x="1074738" y="4397375"/>
          <p14:tracePt t="77719" x="1112838" y="4419600"/>
          <p14:tracePt t="77733" x="1143000" y="4435475"/>
          <p14:tracePt t="77736" x="1173163" y="4449763"/>
          <p14:tracePt t="77750" x="1211263" y="4465638"/>
          <p14:tracePt t="77751" x="1241425" y="4479925"/>
          <p14:tracePt t="77758" x="1279525" y="4487863"/>
          <p14:tracePt t="77766" x="1303338" y="4503738"/>
          <p14:tracePt t="77773" x="1333500" y="4503738"/>
          <p14:tracePt t="77783" x="1349375" y="4518025"/>
          <p14:tracePt t="77789" x="1371600" y="4533900"/>
          <p14:tracePt t="77799" x="1387475" y="4533900"/>
          <p14:tracePt t="77805" x="1401763" y="4533900"/>
          <p14:tracePt t="77816" x="1417638" y="4533900"/>
          <p14:tracePt t="77821" x="1417638" y="4541838"/>
          <p14:tracePt t="77833" x="1431925" y="4541838"/>
          <p14:tracePt t="77860" x="1439863" y="4541838"/>
          <p14:tracePt t="84136" x="1439863" y="4556125"/>
          <p14:tracePt t="84144" x="1439863" y="4572000"/>
          <p14:tracePt t="84152" x="1439863" y="4610100"/>
          <p14:tracePt t="84160" x="1439863" y="4656138"/>
          <p14:tracePt t="84168" x="1439863" y="4694238"/>
          <p14:tracePt t="84175" x="1439863" y="4732338"/>
          <p14:tracePt t="84183" x="1439863" y="4792663"/>
          <p14:tracePt t="84191" x="1431925" y="4846638"/>
          <p14:tracePt t="84200" x="1431925" y="4899025"/>
          <p14:tracePt t="84207" x="1417638" y="4953000"/>
          <p14:tracePt t="84215" x="1417638" y="5021263"/>
          <p14:tracePt t="84222" x="1401763" y="5089525"/>
          <p14:tracePt t="84230" x="1387475" y="5159375"/>
          <p14:tracePt t="84239" x="1387475" y="5227638"/>
          <p14:tracePt t="84246" x="1371600" y="5295900"/>
          <p14:tracePt t="84254" x="1371600" y="5334000"/>
          <p14:tracePt t="84262" x="1363663" y="5432425"/>
          <p14:tracePt t="84270" x="1363663" y="5456238"/>
          <p14:tracePt t="84278" x="1349375" y="5494338"/>
          <p14:tracePt t="84286" x="1349375" y="5540375"/>
          <p14:tracePt t="84293" x="1333500" y="5562600"/>
          <p14:tracePt t="84301" x="1317625" y="5592763"/>
          <p14:tracePt t="84310" x="1317625" y="5608638"/>
          <p14:tracePt t="84318" x="1317625" y="5622925"/>
          <p14:tracePt t="84325" x="1303338" y="5630863"/>
          <p14:tracePt t="84333" x="1303338" y="5646738"/>
          <p14:tracePt t="84341" x="1295400" y="5646738"/>
          <p14:tracePt t="84350" x="1295400" y="5661025"/>
          <p14:tracePt t="84373" x="1295400" y="5676900"/>
          <p14:tracePt t="84381" x="1279525" y="5676900"/>
          <p14:tracePt t="84396" x="1279525" y="5684838"/>
          <p14:tracePt t="84404" x="1265238" y="5684838"/>
          <p14:tracePt t="84420" x="1249363" y="5684838"/>
          <p14:tracePt t="84428" x="1249363" y="5699125"/>
          <p14:tracePt t="84436" x="1241425" y="5699125"/>
          <p14:tracePt t="84444" x="1227138" y="5699125"/>
          <p14:tracePt t="84451" x="1211263" y="5715000"/>
          <p14:tracePt t="84459" x="1196975" y="5715000"/>
          <p14:tracePt t="84467" x="1173163" y="5715000"/>
          <p14:tracePt t="84476" x="1158875" y="5730875"/>
          <p14:tracePt t="84483" x="1127125" y="5730875"/>
          <p14:tracePt t="84491" x="1112838" y="5730875"/>
          <p14:tracePt t="84500" x="1089025" y="5745163"/>
          <p14:tracePt t="84507" x="1074738" y="5745163"/>
          <p14:tracePt t="84516" x="1050925" y="5745163"/>
          <p14:tracePt t="84523" x="1036638" y="5753100"/>
          <p14:tracePt t="84530" x="1020763" y="5753100"/>
          <p14:tracePt t="84547" x="1006475" y="5753100"/>
          <p14:tracePt t="84555" x="990600" y="5753100"/>
          <p14:tracePt t="84562" x="982663" y="5753100"/>
          <p14:tracePt t="84578" x="968375" y="5753100"/>
          <p14:tracePt t="84586" x="968375" y="5768975"/>
          <p14:tracePt t="84594" x="952500" y="5768975"/>
          <p14:tracePt t="84625" x="936625" y="5768975"/>
          <p14:tracePt t="84650" x="922338" y="5768975"/>
          <p14:tracePt t="84673" x="914400" y="5783263"/>
          <p14:tracePt t="84681" x="898525" y="5783263"/>
          <p14:tracePt t="84696" x="884238" y="5783263"/>
          <p14:tracePt t="84704" x="884238" y="5799138"/>
          <p14:tracePt t="84712" x="868363" y="5799138"/>
          <p14:tracePt t="84728" x="860425" y="5799138"/>
          <p14:tracePt t="84744" x="846138" y="5799138"/>
          <p14:tracePt t="84783" x="830263" y="5799138"/>
          <p14:tracePt t="84854" x="846138" y="5799138"/>
          <p14:tracePt t="84886" x="860425" y="5799138"/>
          <p14:tracePt t="84926" x="868363" y="5799138"/>
          <p14:tracePt t="84957" x="884238" y="5799138"/>
          <p14:tracePt t="84981" x="898525" y="5799138"/>
          <p14:tracePt t="85004" x="914400" y="5813425"/>
          <p14:tracePt t="85013" x="922338" y="5813425"/>
          <p14:tracePt t="85020" x="936625" y="5813425"/>
          <p14:tracePt t="85036" x="952500" y="5813425"/>
          <p14:tracePt t="85044" x="982663" y="5821363"/>
          <p14:tracePt t="85052" x="1006475" y="5821363"/>
          <p14:tracePt t="85060" x="1020763" y="5821363"/>
          <p14:tracePt t="85068" x="1050925" y="5821363"/>
          <p14:tracePt t="85075" x="1074738" y="5821363"/>
          <p14:tracePt t="85083" x="1104900" y="5837238"/>
          <p14:tracePt t="85091" x="1127125" y="5837238"/>
          <p14:tracePt t="85099" x="1158875" y="5837238"/>
          <p14:tracePt t="85107" x="1181100" y="5837238"/>
          <p14:tracePt t="85116" x="1196975" y="5837238"/>
          <p14:tracePt t="85123" x="1227138" y="5851525"/>
          <p14:tracePt t="85131" x="1249363" y="5851525"/>
          <p14:tracePt t="85139" x="1265238" y="5851525"/>
          <p14:tracePt t="85147" x="1279525" y="5851525"/>
          <p14:tracePt t="85154" x="1303338" y="5851525"/>
          <p14:tracePt t="85162" x="1333500" y="5851525"/>
          <p14:tracePt t="85170" x="1349375" y="5851525"/>
          <p14:tracePt t="85178" x="1371600" y="5851525"/>
          <p14:tracePt t="85186" x="1417638" y="5851525"/>
          <p14:tracePt t="85194" x="1431925" y="5851525"/>
          <p14:tracePt t="85202" x="1485900" y="5851525"/>
          <p14:tracePt t="85210" x="1524000" y="5851525"/>
          <p14:tracePt t="85218" x="1554163" y="5851525"/>
          <p14:tracePt t="85226" x="1577975" y="5851525"/>
          <p14:tracePt t="85234" x="1630363" y="5851525"/>
          <p14:tracePt t="85241" x="1660525" y="5851525"/>
          <p14:tracePt t="85250" x="1698625" y="5851525"/>
          <p14:tracePt t="85257" x="1744663" y="5851525"/>
          <p14:tracePt t="85267" x="1768475" y="5851525"/>
          <p14:tracePt t="85273" x="1798638" y="5851525"/>
          <p14:tracePt t="85283" x="1836738" y="5851525"/>
          <p14:tracePt t="85289" x="1866900" y="5867400"/>
          <p14:tracePt t="85299" x="1889125" y="5867400"/>
          <p14:tracePt t="85305" x="1920875" y="5867400"/>
          <p14:tracePt t="85316" x="1943100" y="5867400"/>
          <p14:tracePt t="85320" x="1958975" y="5867400"/>
          <p14:tracePt t="85333" x="1989138" y="5867400"/>
          <p14:tracePt t="85336" x="2011363" y="5867400"/>
          <p14:tracePt t="85349" x="2027238" y="5867400"/>
          <p14:tracePt t="85352" x="2041525" y="5867400"/>
          <p14:tracePt t="85367" x="2057400" y="5867400"/>
          <p14:tracePt t="85370" x="2079625" y="5867400"/>
          <p14:tracePt t="85384" x="2095500" y="5867400"/>
          <p14:tracePt t="85391" x="2111375" y="5867400"/>
          <p14:tracePt t="85400" x="2125663" y="5867400"/>
          <p14:tracePt t="85407" x="2133600" y="5867400"/>
          <p14:tracePt t="85423" x="2149475" y="5867400"/>
          <p14:tracePt t="85439" x="2163763" y="5867400"/>
          <p14:tracePt t="85463" x="2179638" y="5867400"/>
          <p14:tracePt t="85470" x="2179638" y="5851525"/>
          <p14:tracePt t="85486" x="2193925" y="5851525"/>
          <p14:tracePt t="85517" x="2201863" y="5851525"/>
          <p14:tracePt t="85542" x="2201863" y="5837238"/>
          <p14:tracePt t="85550" x="2217738" y="5837238"/>
          <p14:tracePt t="85581" x="2232025" y="5837238"/>
          <p14:tracePt t="85597" x="2247900" y="5837238"/>
          <p14:tracePt t="85613" x="2255838" y="5837238"/>
          <p14:tracePt t="85620" x="2270125" y="5837238"/>
          <p14:tracePt t="85636" x="2286000" y="5837238"/>
          <p14:tracePt t="85652" x="2301875" y="5837238"/>
          <p14:tracePt t="85668" x="2316163" y="5837238"/>
          <p14:tracePt t="85684" x="2324100" y="5837238"/>
          <p14:tracePt t="85699" x="2339975" y="5837238"/>
          <p14:tracePt t="85723" x="2354263" y="5837238"/>
          <p14:tracePt t="85747" x="2370138" y="5837238"/>
          <p14:tracePt t="85770" x="2370138" y="5821363"/>
          <p14:tracePt t="87847" x="2370138" y="5813425"/>
          <p14:tracePt t="87855" x="2370138" y="5768975"/>
          <p14:tracePt t="87862" x="2370138" y="5730875"/>
          <p14:tracePt t="87871" x="2354263" y="5684838"/>
          <p14:tracePt t="87879" x="2354263" y="5622925"/>
          <p14:tracePt t="87886" x="2339975" y="5508625"/>
          <p14:tracePt t="87894" x="2339975" y="5418138"/>
          <p14:tracePt t="87902" x="2339975" y="5303838"/>
          <p14:tracePt t="87909" x="2339975" y="5197475"/>
          <p14:tracePt t="87917" x="2339975" y="5059363"/>
          <p14:tracePt t="87925" x="2339975" y="4922838"/>
          <p14:tracePt t="87933" x="2339975" y="4860925"/>
          <p14:tracePt t="87941" x="2339975" y="4732338"/>
          <p14:tracePt t="87949" x="2339975" y="4610100"/>
          <p14:tracePt t="87957" x="2339975" y="4487863"/>
          <p14:tracePt t="87966" x="2339975" y="4381500"/>
          <p14:tracePt t="87973" x="2370138" y="4297363"/>
          <p14:tracePt t="87981" x="2384425" y="4206875"/>
          <p14:tracePt t="87988" x="2408238" y="4122738"/>
          <p14:tracePt t="87996" x="2422525" y="4038600"/>
          <p14:tracePt t="88004" x="2438400" y="3970338"/>
          <p14:tracePt t="88013" x="2460625" y="3916363"/>
          <p14:tracePt t="88020" x="2476500" y="3894138"/>
          <p14:tracePt t="88028" x="2492375" y="3840163"/>
          <p14:tracePt t="88036" x="2492375" y="3779838"/>
          <p14:tracePt t="88044" x="2506663" y="3756025"/>
          <p14:tracePt t="88052" x="2514600" y="3725863"/>
          <p14:tracePt t="88060" x="2514600" y="3703638"/>
          <p14:tracePt t="88068" x="2514600" y="3673475"/>
          <p14:tracePt t="88076" x="2530475" y="3657600"/>
          <p14:tracePt t="88084" x="2530475" y="3649663"/>
          <p14:tracePt t="88092" x="2544763" y="3619500"/>
          <p14:tracePt t="88100" x="2544763" y="3603625"/>
          <p14:tracePt t="88107" x="2560638" y="3581400"/>
          <p14:tracePt t="88116" x="2574925" y="3551238"/>
          <p14:tracePt t="88123" x="2574925" y="3527425"/>
          <p14:tracePt t="88133" x="2582863" y="3513138"/>
          <p14:tracePt t="88139" x="2598738" y="3482975"/>
          <p14:tracePt t="88149" x="2598738" y="3444875"/>
          <p14:tracePt t="88155" x="2613025" y="3413125"/>
          <p14:tracePt t="88166" x="2628900" y="3390900"/>
          <p14:tracePt t="88170" x="2628900" y="3360738"/>
          <p14:tracePt t="88183" x="2636838" y="3336925"/>
          <p14:tracePt t="88186" x="2636838" y="3322638"/>
          <p14:tracePt t="88200" x="2651125" y="3306763"/>
          <p14:tracePt t="88203" x="2651125" y="3292475"/>
          <p14:tracePt t="88216" x="2667000" y="3276600"/>
          <p14:tracePt t="88219" x="2667000" y="3268663"/>
          <p14:tracePt t="88234" x="2682875" y="3254375"/>
          <p14:tracePt t="88249" x="2682875" y="3238500"/>
          <p14:tracePt t="88274" x="2697163" y="3238500"/>
          <p14:tracePt t="88289" x="2697163" y="3222625"/>
          <p14:tracePt t="88313" x="2697163" y="3208338"/>
          <p14:tracePt t="88321" x="2705100" y="3200400"/>
          <p14:tracePt t="88328" x="2705100" y="3184525"/>
          <p14:tracePt t="88336" x="2705100" y="3170238"/>
          <p14:tracePt t="88344" x="2705100" y="3146425"/>
          <p14:tracePt t="88352" x="2720975" y="3132138"/>
          <p14:tracePt t="88360" x="2720975" y="3116263"/>
          <p14:tracePt t="88368" x="2735263" y="3086100"/>
          <p14:tracePt t="88376" x="2735263" y="3063875"/>
          <p14:tracePt t="88383" x="2751138" y="3048000"/>
          <p14:tracePt t="88392" x="2751138" y="3032125"/>
          <p14:tracePt t="88400" x="2765425" y="3009900"/>
          <p14:tracePt t="88408" x="2773363" y="2994025"/>
          <p14:tracePt t="88416" x="2773363" y="2979738"/>
          <p14:tracePt t="88431" x="2773363" y="2963863"/>
          <p14:tracePt t="88439" x="2789238" y="2963863"/>
          <p14:tracePt t="88770" x="2773363" y="2963863"/>
          <p14:tracePt t="88818" x="2773363" y="2979738"/>
          <p14:tracePt t="88889" x="2773363" y="2994025"/>
          <p14:tracePt t="88913" x="2773363" y="3009900"/>
          <p14:tracePt t="88921" x="2765425" y="3032125"/>
          <p14:tracePt t="88928" x="2765425" y="3078163"/>
          <p14:tracePt t="88936" x="2751138" y="3116263"/>
          <p14:tracePt t="88944" x="2735263" y="3184525"/>
          <p14:tracePt t="88952" x="2705100" y="3254375"/>
          <p14:tracePt t="88960" x="2697163" y="3336925"/>
          <p14:tracePt t="88968" x="2667000" y="3398838"/>
          <p14:tracePt t="88976" x="2636838" y="3482975"/>
          <p14:tracePt t="88984" x="2628900" y="3551238"/>
          <p14:tracePt t="88992" x="2613025" y="3619500"/>
          <p14:tracePt t="89000" x="2582863" y="3687763"/>
          <p14:tracePt t="89008" x="2574925" y="3741738"/>
          <p14:tracePt t="89016" x="2560638" y="3794125"/>
          <p14:tracePt t="89023" x="2560638" y="3825875"/>
          <p14:tracePt t="89033" x="2544763" y="3878263"/>
          <p14:tracePt t="89039" x="2544763" y="3916363"/>
          <p14:tracePt t="89049" x="2530475" y="3946525"/>
          <p14:tracePt t="89055" x="2530475" y="3984625"/>
          <p14:tracePt t="89066" x="2514600" y="4016375"/>
          <p14:tracePt t="89071" x="2514600" y="4038600"/>
          <p14:tracePt t="89083" x="2514600" y="4054475"/>
          <p14:tracePt t="89086" x="2514600" y="4068763"/>
          <p14:tracePt t="89099" x="2506663" y="4084638"/>
          <p14:tracePt t="89103" x="2506663" y="4098925"/>
          <p14:tracePt t="89126" x="2506663" y="4106863"/>
          <p14:tracePt t="89252" x="2506663" y="4122738"/>
          <p14:tracePt t="89276" x="2506663" y="4152900"/>
          <p14:tracePt t="89284" x="2506663" y="4175125"/>
          <p14:tracePt t="89292" x="2506663" y="4206875"/>
          <p14:tracePt t="89300" x="2506663" y="4229100"/>
          <p14:tracePt t="89307" x="2506663" y="4275138"/>
          <p14:tracePt t="89316" x="2506663" y="4297363"/>
          <p14:tracePt t="89323" x="2506663" y="4343400"/>
          <p14:tracePt t="89332" x="2506663" y="4365625"/>
          <p14:tracePt t="89339" x="2506663" y="4397375"/>
          <p14:tracePt t="89347" x="2506663" y="4419600"/>
          <p14:tracePt t="89355" x="2492375" y="4435475"/>
          <p14:tracePt t="89363" x="2492375" y="4449763"/>
          <p14:tracePt t="89379" x="2492375" y="4465638"/>
          <p14:tracePt t="89599" x="2492375" y="4449763"/>
        </p14:tracePtLst>
      </p14:laserTraceLst>
    </p:ext>
  </p:extLst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771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16"/>
    </mc:Choice>
    <mc:Fallback xmlns="">
      <p:transition spd="slow" advTm="12916"/>
    </mc:Fallback>
  </mc:AlternateContent>
  <p:extLst>
    <p:ext uri="{3A86A75C-4F4B-4683-9AE1-C65F6400EC91}">
      <p14:laserTraceLst xmlns:p14="http://schemas.microsoft.com/office/powerpoint/2010/main">
        <p14:tracePtLst>
          <p14:tracePt t="5862" x="2492375" y="4449763"/>
          <p14:tracePt t="5868" x="2492375" y="4465638"/>
          <p14:tracePt t="5907" x="2492375" y="4479925"/>
          <p14:tracePt t="5931" x="2492375" y="4487863"/>
          <p14:tracePt t="5947" x="2492375" y="4503738"/>
          <p14:tracePt t="5970" x="2492375" y="4518025"/>
          <p14:tracePt t="5986" x="2492375" y="4533900"/>
          <p14:tracePt t="6010" x="2492375" y="4541838"/>
          <p14:tracePt t="6073" x="2492375" y="4556125"/>
          <p14:tracePt t="6128" x="2492375" y="4572000"/>
          <p14:tracePt t="6175" x="2492375" y="4587875"/>
          <p14:tracePt t="6207" x="2492375" y="4602163"/>
          <p14:tracePt t="6239" x="2492375" y="4610100"/>
        </p14:tracePtLst>
      </p14:laserTraceLst>
    </p:ext>
  </p:extLs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5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8555"/>
    </mc:Choice>
    <mc:Fallback xmlns="">
      <p:transition spd="slow" advTm="138555"/>
    </mc:Fallback>
  </mc:AlternateContent>
  <p:extLst>
    <p:ext uri="{3A86A75C-4F4B-4683-9AE1-C65F6400EC91}">
      <p14:laserTraceLst xmlns:p14="http://schemas.microsoft.com/office/powerpoint/2010/main">
        <p14:tracePtLst>
          <p14:tracePt t="3082" x="2492375" y="4610100"/>
          <p14:tracePt t="3090" x="2492375" y="4640263"/>
          <p14:tracePt t="3098" x="2492375" y="4656138"/>
          <p14:tracePt t="3106" x="2506663" y="4694238"/>
          <p14:tracePt t="3114" x="2506663" y="4732338"/>
          <p14:tracePt t="3122" x="2514600" y="4792663"/>
          <p14:tracePt t="3129" x="2530475" y="4846638"/>
          <p14:tracePt t="3137" x="2544763" y="4914900"/>
          <p14:tracePt t="3145" x="2574925" y="4983163"/>
          <p14:tracePt t="3153" x="2582863" y="5037138"/>
          <p14:tracePt t="3161" x="2598738" y="5113338"/>
          <p14:tracePt t="3169" x="2613025" y="5181600"/>
          <p14:tracePt t="3178" x="2628900" y="5249863"/>
          <p14:tracePt t="3185" x="2636838" y="5318125"/>
          <p14:tracePt t="3192" x="2651125" y="5387975"/>
          <p14:tracePt t="3200" x="2667000" y="5456238"/>
          <p14:tracePt t="3209" x="2682875" y="5508625"/>
          <p14:tracePt t="3216" x="2682875" y="5554663"/>
          <p14:tracePt t="3227" x="2705100" y="5630863"/>
          <p14:tracePt t="3232" x="2705100" y="5646738"/>
          <p14:tracePt t="3240" x="2720975" y="5699125"/>
          <p14:tracePt t="3248" x="2735263" y="5730875"/>
          <p14:tracePt t="3256" x="2735263" y="5753100"/>
          <p14:tracePt t="3264" x="2735263" y="5783263"/>
          <p14:tracePt t="3272" x="2751138" y="5821363"/>
          <p14:tracePt t="3279" x="2751138" y="5851525"/>
          <p14:tracePt t="3287" x="2751138" y="5875338"/>
          <p14:tracePt t="3295" x="2765425" y="5905500"/>
          <p14:tracePt t="3303" x="2765425" y="5935663"/>
          <p14:tracePt t="3311" x="2773363" y="5943600"/>
          <p14:tracePt t="3319" x="2773363" y="5959475"/>
          <p14:tracePt t="3328" x="2773363" y="5973763"/>
          <p14:tracePt t="3344" x="2773363" y="5989638"/>
          <p14:tracePt t="3358" x="2773363" y="6003925"/>
          <p14:tracePt t="3397" x="2773363" y="5989638"/>
          <p14:tracePt t="3414" x="2773363" y="5959475"/>
          <p14:tracePt t="3422" x="2773363" y="5943600"/>
          <p14:tracePt t="3429" x="2765425" y="5935663"/>
          <p14:tracePt t="3437" x="2751138" y="5905500"/>
          <p14:tracePt t="3445" x="2751138" y="5875338"/>
          <p14:tracePt t="3453" x="2735263" y="5837238"/>
          <p14:tracePt t="3461" x="2735263" y="5813425"/>
          <p14:tracePt t="3469" x="2720975" y="5768975"/>
          <p14:tracePt t="3477" x="2720975" y="5753100"/>
          <p14:tracePt t="3485" x="2705100" y="5684838"/>
          <p14:tracePt t="3494" x="2705100" y="5646738"/>
          <p14:tracePt t="3501" x="2705100" y="5592763"/>
          <p14:tracePt t="3509" x="2697163" y="5540375"/>
          <p14:tracePt t="3517" x="2697163" y="5486400"/>
          <p14:tracePt t="3527" x="2682875" y="5432425"/>
          <p14:tracePt t="3532" x="2682875" y="5364163"/>
          <p14:tracePt t="3540" x="2682875" y="5349875"/>
          <p14:tracePt t="3548" x="2667000" y="5303838"/>
          <p14:tracePt t="3556" x="2667000" y="5265738"/>
          <p14:tracePt t="3564" x="2667000" y="5241925"/>
          <p14:tracePt t="3572" x="2667000" y="5227638"/>
          <p14:tracePt t="3580" x="2667000" y="5211763"/>
          <p14:tracePt t="3595" x="2667000" y="5197475"/>
          <p14:tracePt t="3604" x="2651125" y="5197475"/>
          <p14:tracePt t="8927" x="2651125" y="5181600"/>
          <p14:tracePt t="8934" x="2651125" y="5173663"/>
          <p14:tracePt t="8942" x="2651125" y="5143500"/>
          <p14:tracePt t="8949" x="2651125" y="5105400"/>
          <p14:tracePt t="8961" x="2651125" y="5051425"/>
          <p14:tracePt t="8966" x="2651125" y="4991100"/>
          <p14:tracePt t="8974" x="2651125" y="4937125"/>
          <p14:tracePt t="8982" x="2651125" y="4860925"/>
          <p14:tracePt t="8990" x="2651125" y="4792663"/>
          <p14:tracePt t="8997" x="2636838" y="4708525"/>
          <p14:tracePt t="9004" x="2628900" y="4625975"/>
          <p14:tracePt t="9012" x="2613025" y="4533900"/>
          <p14:tracePt t="9020" x="2582863" y="4419600"/>
          <p14:tracePt t="9028" x="2544763" y="4275138"/>
          <p14:tracePt t="9036" x="2530475" y="4221163"/>
          <p14:tracePt t="9044" x="2492375" y="4106863"/>
          <p14:tracePt t="9052" x="2476500" y="4016375"/>
          <p14:tracePt t="9061" x="2438400" y="3908425"/>
          <p14:tracePt t="9067" x="2408238" y="3794125"/>
          <p14:tracePt t="9077" x="2392363" y="3717925"/>
          <p14:tracePt t="9083" x="2384425" y="3635375"/>
          <p14:tracePt t="9094" x="2354263" y="3551238"/>
          <p14:tracePt t="9099" x="2354263" y="3527425"/>
          <p14:tracePt t="9110" x="2339975" y="3467100"/>
          <p14:tracePt t="9115" x="2316163" y="3429000"/>
          <p14:tracePt t="9127" x="2316163" y="3390900"/>
          <p14:tracePt t="9131" x="2301875" y="3360738"/>
          <p14:tracePt t="9144" x="2286000" y="3344863"/>
          <p14:tracePt t="9148" x="2270125" y="3322638"/>
          <p14:tracePt t="9161" x="2255838" y="3276600"/>
          <p14:tracePt t="9165" x="2247900" y="3254375"/>
          <p14:tracePt t="9177" x="2217738" y="3222625"/>
          <p14:tracePt t="9180" x="2217738" y="3184525"/>
          <p14:tracePt t="9195" x="2193925" y="3146425"/>
          <p14:tracePt t="9195" x="2179638" y="3086100"/>
          <p14:tracePt t="9202" x="2163763" y="3048000"/>
          <p14:tracePt t="9211" x="2149475" y="3017838"/>
          <p14:tracePt t="9218" x="2133600" y="2979738"/>
          <p14:tracePt t="9227" x="2111375" y="2941638"/>
          <p14:tracePt t="9233" x="2111375" y="2895600"/>
          <p14:tracePt t="9244" x="2079625" y="2873375"/>
          <p14:tracePt t="9249" x="2079625" y="2841625"/>
          <p14:tracePt t="9260" x="2057400" y="2819400"/>
          <p14:tracePt t="9265" x="2057400" y="2789238"/>
          <p14:tracePt t="9277" x="2041525" y="2765425"/>
          <p14:tracePt t="9281" x="2027238" y="2751138"/>
          <p14:tracePt t="9294" x="2027238" y="2720975"/>
          <p14:tracePt t="9297" x="2011363" y="2697163"/>
          <p14:tracePt t="9311" x="2003425" y="2682875"/>
          <p14:tracePt t="9314" x="2003425" y="2667000"/>
          <p14:tracePt t="9328" x="1989138" y="2651125"/>
          <p14:tracePt t="9329" x="1989138" y="2636838"/>
          <p14:tracePt t="9336" x="1973263" y="2628900"/>
          <p14:tracePt t="9344" x="1973263" y="2613025"/>
          <p14:tracePt t="9352" x="1958975" y="2613025"/>
          <p14:tracePt t="9368" x="1943100" y="2598738"/>
          <p14:tracePt t="9376" x="1935163" y="2598738"/>
          <p14:tracePt t="9384" x="1920875" y="2598738"/>
          <p14:tracePt t="9399" x="1905000" y="2598738"/>
          <p14:tracePt t="9407" x="1889125" y="2598738"/>
          <p14:tracePt t="9415" x="1889125" y="2582863"/>
          <p14:tracePt t="9424" x="1874838" y="2582863"/>
          <p14:tracePt t="9431" x="1866900" y="2582863"/>
          <p14:tracePt t="9439" x="1851025" y="2582863"/>
          <p14:tracePt t="9447" x="1851025" y="2574925"/>
          <p14:tracePt t="9455" x="1836738" y="2574925"/>
          <p14:tracePt t="9462" x="1820863" y="2560638"/>
          <p14:tracePt t="9470" x="1812925" y="2560638"/>
          <p14:tracePt t="9478" x="1798638" y="2560638"/>
          <p14:tracePt t="9486" x="1782763" y="2544763"/>
          <p14:tracePt t="9494" x="1768475" y="2544763"/>
          <p14:tracePt t="9502" x="1744663" y="2530475"/>
          <p14:tracePt t="9511" x="1730375" y="2530475"/>
          <p14:tracePt t="9518" x="1714500" y="2530475"/>
          <p14:tracePt t="9525" x="1698625" y="2514600"/>
          <p14:tracePt t="9534" x="1684338" y="2514600"/>
          <p14:tracePt t="9541" x="1676400" y="2514600"/>
          <p14:tracePt t="9549" x="1660525" y="2514600"/>
          <p14:tracePt t="9565" x="1646238" y="2514600"/>
          <p14:tracePt t="9573" x="1630363" y="2514600"/>
          <p14:tracePt t="9589" x="1622425" y="2514600"/>
          <p14:tracePt t="9605" x="1608138" y="2514600"/>
          <p14:tracePt t="9620" x="1592263" y="2514600"/>
          <p14:tracePt t="9644" x="1577975" y="2514600"/>
          <p14:tracePt t="9692" x="1562100" y="2514600"/>
          <p14:tracePt t="9865" x="1577975" y="2514600"/>
          <p14:tracePt t="9889" x="1592263" y="2514600"/>
          <p14:tracePt t="10285" x="1592263" y="2530475"/>
          <p14:tracePt t="10292" x="1592263" y="2598738"/>
          <p14:tracePt t="10300" x="1592263" y="2636838"/>
          <p14:tracePt t="10308" x="1592263" y="2735263"/>
          <p14:tracePt t="10316" x="1592263" y="2819400"/>
          <p14:tracePt t="10323" x="1592263" y="2911475"/>
          <p14:tracePt t="10331" x="1608138" y="3009900"/>
          <p14:tracePt t="10339" x="1608138" y="3116263"/>
          <p14:tracePt t="10347" x="1608138" y="3222625"/>
          <p14:tracePt t="10356" x="1608138" y="3336925"/>
          <p14:tracePt t="10363" x="1608138" y="3413125"/>
          <p14:tracePt t="10371" x="1608138" y="3513138"/>
          <p14:tracePt t="10378" x="1608138" y="3603625"/>
          <p14:tracePt t="10386" x="1608138" y="3687763"/>
          <p14:tracePt t="10395" x="1608138" y="3756025"/>
          <p14:tracePt t="10402" x="1608138" y="3825875"/>
          <p14:tracePt t="10411" x="1608138" y="3894138"/>
          <p14:tracePt t="10418" x="1608138" y="3962400"/>
          <p14:tracePt t="10428" x="1608138" y="4016375"/>
          <p14:tracePt t="10434" x="1608138" y="4068763"/>
          <p14:tracePt t="10444" x="1608138" y="4098925"/>
          <p14:tracePt t="10450" x="1608138" y="4175125"/>
          <p14:tracePt t="10460" x="1608138" y="4221163"/>
          <p14:tracePt t="10465" x="1608138" y="4259263"/>
          <p14:tracePt t="10477" x="1608138" y="4313238"/>
          <p14:tracePt t="10481" x="1608138" y="4343400"/>
          <p14:tracePt t="10494" x="1608138" y="4381500"/>
          <p14:tracePt t="10497" x="1608138" y="4419600"/>
          <p14:tracePt t="10510" x="1608138" y="4449763"/>
          <p14:tracePt t="10513" x="1608138" y="4479925"/>
          <p14:tracePt t="10527" x="1608138" y="4503738"/>
          <p14:tracePt t="10531" x="1608138" y="4518025"/>
          <p14:tracePt t="10544" x="1608138" y="4541838"/>
          <p14:tracePt t="10545" x="1608138" y="4556125"/>
          <p14:tracePt t="10561" x="1592263" y="4572000"/>
          <p14:tracePt t="10568" x="1592263" y="4587875"/>
          <p14:tracePt t="10577" x="1592263" y="4602163"/>
          <p14:tracePt t="10584" x="1592263" y="4610100"/>
          <p14:tracePt t="10592" x="1592263" y="4625975"/>
          <p14:tracePt t="10600" x="1577975" y="4656138"/>
          <p14:tracePt t="10610" x="1577975" y="4670425"/>
          <p14:tracePt t="10615" x="1577975" y="4694238"/>
          <p14:tracePt t="10623" x="1577975" y="4724400"/>
          <p14:tracePt t="10631" x="1577975" y="4732338"/>
          <p14:tracePt t="10639" x="1577975" y="4746625"/>
          <p14:tracePt t="10647" x="1562100" y="4762500"/>
          <p14:tracePt t="10655" x="1562100" y="4778375"/>
          <p14:tracePt t="10663" x="1562100" y="4792663"/>
          <p14:tracePt t="10671" x="1562100" y="4800600"/>
          <p14:tracePt t="10702" x="1562100" y="4816475"/>
          <p14:tracePt t="10710" x="1554163" y="4816475"/>
          <p14:tracePt t="10734" x="1554163" y="4830763"/>
          <p14:tracePt t="10765" x="1539875" y="4846638"/>
          <p14:tracePt t="10797" x="1539875" y="4860925"/>
          <p14:tracePt t="10805" x="1524000" y="4860925"/>
          <p14:tracePt t="10868" x="1508125" y="4860925"/>
          <p14:tracePt t="11129" x="1508125" y="4846638"/>
          <p14:tracePt t="11831" x="1508125" y="4830763"/>
          <p14:tracePt t="11839" x="1508125" y="4816475"/>
          <p14:tracePt t="11847" x="1524000" y="4800600"/>
          <p14:tracePt t="11856" x="1539875" y="4792663"/>
          <p14:tracePt t="11864" x="1539875" y="4778375"/>
          <p14:tracePt t="11871" x="1554163" y="4762500"/>
          <p14:tracePt t="11879" x="1562100" y="4746625"/>
          <p14:tracePt t="11887" x="1577975" y="4732338"/>
          <p14:tracePt t="11895" x="1577975" y="4724400"/>
          <p14:tracePt t="11903" x="1592263" y="4708525"/>
          <p14:tracePt t="11911" x="1608138" y="4694238"/>
          <p14:tracePt t="11918" x="1622425" y="4670425"/>
          <p14:tracePt t="11934" x="1630363" y="4656138"/>
          <p14:tracePt t="11942" x="1646238" y="4625975"/>
          <p14:tracePt t="11950" x="1646238" y="4610100"/>
          <p14:tracePt t="11961" x="1660525" y="4602163"/>
          <p14:tracePt t="11966" x="1660525" y="4587875"/>
          <p14:tracePt t="11974" x="1660525" y="4572000"/>
          <p14:tracePt t="11981" x="1660525" y="4556125"/>
          <p14:tracePt t="11989" x="1676400" y="4556125"/>
          <p14:tracePt t="11997" x="1676400" y="4541838"/>
          <p14:tracePt t="12005" x="1684338" y="4533900"/>
          <p14:tracePt t="12021" x="1684338" y="4518025"/>
          <p14:tracePt t="12037" x="1698625" y="4518025"/>
          <p14:tracePt t="12045" x="1698625" y="4503738"/>
          <p14:tracePt t="14161" x="1698625" y="4487863"/>
          <p14:tracePt t="14169" x="1698625" y="4465638"/>
          <p14:tracePt t="14178" x="1698625" y="4435475"/>
          <p14:tracePt t="14185" x="1714500" y="4411663"/>
          <p14:tracePt t="14194" x="1730375" y="4365625"/>
          <p14:tracePt t="14201" x="1744663" y="4343400"/>
          <p14:tracePt t="14208" x="1752600" y="4297363"/>
          <p14:tracePt t="14216" x="1768475" y="4259263"/>
          <p14:tracePt t="14224" x="1798638" y="4229100"/>
          <p14:tracePt t="14231" x="1812925" y="4191000"/>
          <p14:tracePt t="14240" x="1836738" y="4152900"/>
          <p14:tracePt t="14247" x="1851025" y="4106863"/>
          <p14:tracePt t="14255" x="1874838" y="4054475"/>
          <p14:tracePt t="14264" x="1889125" y="4030663"/>
          <p14:tracePt t="14271" x="1905000" y="4000500"/>
          <p14:tracePt t="14279" x="1935163" y="3962400"/>
          <p14:tracePt t="14287" x="1943100" y="3932238"/>
          <p14:tracePt t="14295" x="1958975" y="3908425"/>
          <p14:tracePt t="14303" x="1973263" y="3878263"/>
          <p14:tracePt t="14311" x="1989138" y="3848100"/>
          <p14:tracePt t="14319" x="2003425" y="3840163"/>
          <p14:tracePt t="14328" x="2003425" y="3810000"/>
          <p14:tracePt t="14334" x="2027238" y="3794125"/>
          <p14:tracePt t="14344" x="2041525" y="3779838"/>
          <p14:tracePt t="14350" x="2041525" y="3771900"/>
          <p14:tracePt t="14360" x="2057400" y="3756025"/>
          <p14:tracePt t="14366" x="2065338" y="3741738"/>
          <p14:tracePt t="14377" x="2079625" y="3725863"/>
          <p14:tracePt t="14382" x="2095500" y="3717925"/>
          <p14:tracePt t="14394" x="2111375" y="3703638"/>
          <p14:tracePt t="14397" x="2125663" y="3673475"/>
          <p14:tracePt t="14411" x="2133600" y="3657600"/>
          <p14:tracePt t="14414" x="2149475" y="3649663"/>
          <p14:tracePt t="14427" x="2149475" y="3635375"/>
          <p14:tracePt t="14430" x="2163763" y="3635375"/>
          <p14:tracePt t="14444" x="2179638" y="3619500"/>
          <p14:tracePt t="14447" x="2179638" y="3603625"/>
          <p14:tracePt t="14461" x="2193925" y="3603625"/>
          <p14:tracePt t="14468" x="2201863" y="3589338"/>
          <p14:tracePt t="15416" x="2201863" y="3581400"/>
          <p14:tracePt t="15424" x="2201863" y="3565525"/>
          <p14:tracePt t="15432" x="2201863" y="3535363"/>
          <p14:tracePt t="15440" x="2201863" y="3513138"/>
          <p14:tracePt t="15448" x="2201863" y="3467100"/>
          <p14:tracePt t="15456" x="2201863" y="3444875"/>
          <p14:tracePt t="15463" x="2217738" y="3413125"/>
          <p14:tracePt t="15471" x="2217738" y="3375025"/>
          <p14:tracePt t="15479" x="2217738" y="3336925"/>
          <p14:tracePt t="15487" x="2217738" y="3322638"/>
          <p14:tracePt t="15495" x="2232025" y="3292475"/>
          <p14:tracePt t="15503" x="2232025" y="3268663"/>
          <p14:tracePt t="15511" x="2232025" y="3238500"/>
          <p14:tracePt t="15519" x="2232025" y="3222625"/>
          <p14:tracePt t="15528" x="2247900" y="3208338"/>
          <p14:tracePt t="15535" x="2247900" y="3184525"/>
          <p14:tracePt t="15544" x="2247900" y="3170238"/>
          <p14:tracePt t="15550" x="2255838" y="3154363"/>
          <p14:tracePt t="15560" x="2255838" y="3146425"/>
          <p14:tracePt t="15566" x="2255838" y="3132138"/>
          <p14:tracePt t="15577" x="2270125" y="3116263"/>
          <p14:tracePt t="15582" x="2270125" y="3101975"/>
          <p14:tracePt t="15593" x="2286000" y="3086100"/>
          <p14:tracePt t="15598" x="2286000" y="3078163"/>
          <p14:tracePt t="15610" x="2286000" y="3063875"/>
          <p14:tracePt t="15613" x="2301875" y="3048000"/>
          <p14:tracePt t="15627" x="2301875" y="3032125"/>
          <p14:tracePt t="15630" x="2301875" y="3009900"/>
          <p14:tracePt t="15643" x="2301875" y="2994025"/>
          <p14:tracePt t="15646" x="2316163" y="2963863"/>
          <p14:tracePt t="15661" x="2316163" y="2941638"/>
          <p14:tracePt t="15662" x="2316163" y="2911475"/>
          <p14:tracePt t="15669" x="2324100" y="2895600"/>
          <p14:tracePt t="15678" x="2324100" y="2873375"/>
          <p14:tracePt t="15684" x="2324100" y="2841625"/>
          <p14:tracePt t="15694" x="2339975" y="2827338"/>
          <p14:tracePt t="15700" x="2339975" y="2803525"/>
          <p14:tracePt t="15710" x="2354263" y="2773363"/>
          <p14:tracePt t="15716" x="2354263" y="2765425"/>
          <p14:tracePt t="15727" x="2354263" y="2751138"/>
          <p14:tracePt t="15732" x="2354263" y="2735263"/>
          <p14:tracePt t="15744" x="2354263" y="2720975"/>
          <p14:tracePt t="15747" x="2354263" y="2705100"/>
          <p14:tracePt t="15763" x="2354263" y="2697163"/>
          <p14:tracePt t="16845" x="2354263" y="2682875"/>
          <p14:tracePt t="16853" x="2354263" y="2667000"/>
          <p14:tracePt t="16861" x="2354263" y="2651125"/>
          <p14:tracePt t="16869" x="2354263" y="2636838"/>
          <p14:tracePt t="16878" x="2354263" y="2628900"/>
          <p14:tracePt t="16885" x="2354263" y="2598738"/>
          <p14:tracePt t="16894" x="2339975" y="2598738"/>
          <p14:tracePt t="16900" x="2324100" y="2574925"/>
          <p14:tracePt t="16908" x="2316163" y="2544763"/>
          <p14:tracePt t="16916" x="2316163" y="2530475"/>
          <p14:tracePt t="16927" x="2301875" y="2506663"/>
          <p14:tracePt t="16932" x="2286000" y="2492375"/>
          <p14:tracePt t="16940" x="2270125" y="2460625"/>
          <p14:tracePt t="16948" x="2270125" y="2446338"/>
          <p14:tracePt t="16956" x="2255838" y="2422525"/>
          <p14:tracePt t="16964" x="2247900" y="2408238"/>
          <p14:tracePt t="16972" x="2247900" y="2392363"/>
          <p14:tracePt t="16979" x="2232025" y="2370138"/>
          <p14:tracePt t="16987" x="2217738" y="2370138"/>
          <p14:tracePt t="16995" x="2217738" y="2354263"/>
          <p14:tracePt t="17003" x="2201863" y="2339975"/>
          <p14:tracePt t="17028" x="2193925" y="2324100"/>
          <p14:tracePt t="17034" x="2179638" y="2324100"/>
          <p14:tracePt t="17044" x="2179638" y="2316163"/>
          <p14:tracePt t="17050" x="2163763" y="2316163"/>
          <p14:tracePt t="17058" x="2149475" y="2316163"/>
          <p14:tracePt t="17066" x="2133600" y="2316163"/>
          <p14:tracePt t="17074" x="2125663" y="2316163"/>
          <p14:tracePt t="17090" x="2111375" y="2316163"/>
          <p14:tracePt t="17098" x="2079625" y="2301875"/>
          <p14:tracePt t="17106" x="2065338" y="2301875"/>
          <p14:tracePt t="17114" x="2057400" y="2301875"/>
          <p14:tracePt t="17121" x="2041525" y="2286000"/>
          <p14:tracePt t="17129" x="2027238" y="2286000"/>
          <p14:tracePt t="17137" x="2027238" y="2270125"/>
          <p14:tracePt t="17146" x="2011363" y="2255838"/>
          <p14:tracePt t="17153" x="1989138" y="2255838"/>
          <p14:tracePt t="17161" x="1973263" y="2247900"/>
          <p14:tracePt t="17169" x="1958975" y="2232025"/>
          <p14:tracePt t="17177" x="1935163" y="2217738"/>
          <p14:tracePt t="17185" x="1920875" y="2217738"/>
          <p14:tracePt t="17194" x="1889125" y="2201863"/>
          <p14:tracePt t="17201" x="1874838" y="2193925"/>
          <p14:tracePt t="17208" x="1866900" y="2179638"/>
          <p14:tracePt t="17216" x="1836738" y="2179638"/>
          <p14:tracePt t="17224" x="1820863" y="2163763"/>
          <p14:tracePt t="17232" x="1812925" y="2163763"/>
          <p14:tracePt t="17240" x="1798638" y="2163763"/>
          <p14:tracePt t="17256" x="1782763" y="2163763"/>
          <p14:tracePt t="17271" x="1768475" y="2163763"/>
          <p14:tracePt t="17287" x="1752600" y="2163763"/>
          <p14:tracePt t="17295" x="1744663" y="2163763"/>
          <p14:tracePt t="17311" x="1730375" y="2163763"/>
          <p14:tracePt t="17327" x="1714500" y="2163763"/>
          <p14:tracePt t="17335" x="1698625" y="2163763"/>
          <p14:tracePt t="17350" x="1684338" y="2163763"/>
          <p14:tracePt t="17366" x="1676400" y="2163763"/>
          <p14:tracePt t="17382" x="1660525" y="2163763"/>
          <p14:tracePt t="17398" x="1660525" y="2179638"/>
          <p14:tracePt t="17406" x="1646238" y="2179638"/>
          <p14:tracePt t="17422" x="1630363" y="2179638"/>
          <p14:tracePt t="17453" x="1622425" y="2193925"/>
          <p14:tracePt t="17493" x="1608138" y="2193925"/>
          <p14:tracePt t="17532" x="1592263" y="2193925"/>
          <p14:tracePt t="17580" x="1577975" y="2193925"/>
          <p14:tracePt t="18094" x="1608138" y="2193925"/>
          <p14:tracePt t="18101" x="1630363" y="2193925"/>
          <p14:tracePt t="18108" x="1660525" y="2193925"/>
          <p14:tracePt t="18117" x="1698625" y="2193925"/>
          <p14:tracePt t="18125" x="1744663" y="2193925"/>
          <p14:tracePt t="18133" x="1798638" y="2179638"/>
          <p14:tracePt t="18140" x="1836738" y="2179638"/>
          <p14:tracePt t="18148" x="1889125" y="2163763"/>
          <p14:tracePt t="18156" x="1943100" y="2163763"/>
          <p14:tracePt t="18164" x="2003425" y="2149475"/>
          <p14:tracePt t="18172" x="2057400" y="2149475"/>
          <p14:tracePt t="18179" x="2111375" y="2149475"/>
          <p14:tracePt t="18187" x="2163763" y="2149475"/>
          <p14:tracePt t="18195" x="2193925" y="2149475"/>
          <p14:tracePt t="18203" x="2247900" y="2149475"/>
          <p14:tracePt t="18211" x="2286000" y="2149475"/>
          <p14:tracePt t="18219" x="2324100" y="2149475"/>
          <p14:tracePt t="18227" x="2354263" y="2149475"/>
          <p14:tracePt t="18235" x="2370138" y="2149475"/>
          <p14:tracePt t="18244" x="2392363" y="2149475"/>
          <p14:tracePt t="18251" x="2422525" y="2149475"/>
          <p14:tracePt t="18260" x="2438400" y="2149475"/>
          <p14:tracePt t="18266" x="2446338" y="2149475"/>
          <p14:tracePt t="18282" x="2460625" y="2149475"/>
          <p14:tracePt t="18290" x="2476500" y="2149475"/>
          <p14:tracePt t="18298" x="2492375" y="2149475"/>
          <p14:tracePt t="18306" x="2506663" y="2149475"/>
          <p14:tracePt t="18314" x="2514600" y="2149475"/>
          <p14:tracePt t="18322" x="2530475" y="2149475"/>
          <p14:tracePt t="18330" x="2544763" y="2163763"/>
          <p14:tracePt t="18337" x="2560638" y="2163763"/>
          <p14:tracePt t="18354" x="2574925" y="2163763"/>
          <p14:tracePt t="18377" x="2582863" y="2163763"/>
          <p14:tracePt t="18440" x="2598738" y="2163763"/>
          <p14:tracePt t="18448" x="2598738" y="2179638"/>
          <p14:tracePt t="18495" x="2613025" y="2179638"/>
          <p14:tracePt t="18613" x="2628900" y="2179638"/>
          <p14:tracePt t="18645" x="2636838" y="2179638"/>
          <p14:tracePt t="18669" x="2651125" y="2179638"/>
          <p14:tracePt t="19222" x="2667000" y="2179638"/>
          <p14:tracePt t="19245" x="2682875" y="2179638"/>
          <p14:tracePt t="19262" x="2697163" y="2179638"/>
          <p14:tracePt t="19277" x="2705100" y="2179638"/>
          <p14:tracePt t="19309" x="2720975" y="2179638"/>
          <p14:tracePt t="20691" x="2735263" y="2179638"/>
          <p14:tracePt t="20714" x="2751138" y="2179638"/>
          <p14:tracePt t="20722" x="2765425" y="2179638"/>
          <p14:tracePt t="20738" x="2789238" y="2179638"/>
          <p14:tracePt t="20746" x="2803525" y="2163763"/>
          <p14:tracePt t="20753" x="2819400" y="2163763"/>
          <p14:tracePt t="20761" x="2841625" y="2149475"/>
          <p14:tracePt t="20769" x="2857500" y="2149475"/>
          <p14:tracePt t="20778" x="2873375" y="2149475"/>
          <p14:tracePt t="20785" x="2895600" y="2133600"/>
          <p14:tracePt t="20794" x="2911475" y="2133600"/>
          <p14:tracePt t="20801" x="2925763" y="2133600"/>
          <p14:tracePt t="20810" x="2955925" y="2125663"/>
          <p14:tracePt t="20817" x="2963863" y="2125663"/>
          <p14:tracePt t="20824" x="2979738" y="2125663"/>
          <p14:tracePt t="20832" x="2994025" y="2125663"/>
          <p14:tracePt t="20840" x="3009900" y="2125663"/>
          <p14:tracePt t="20848" x="3017838" y="2125663"/>
          <p14:tracePt t="20864" x="3032125" y="2125663"/>
          <p14:tracePt t="20880" x="3048000" y="2125663"/>
          <p14:tracePt t="20911" x="3063875" y="2125663"/>
          <p14:tracePt t="20975" x="3078163" y="2125663"/>
          <p14:tracePt t="21045" x="3086100" y="2125663"/>
          <p14:tracePt t="21061" x="3101975" y="2125663"/>
          <p14:tracePt t="21069" x="3132138" y="2125663"/>
          <p14:tracePt t="21077" x="3146425" y="2125663"/>
          <p14:tracePt t="21085" x="3154363" y="2125663"/>
          <p14:tracePt t="21094" x="3200400" y="2125663"/>
          <p14:tracePt t="21101" x="3222625" y="2125663"/>
          <p14:tracePt t="21109" x="3268663" y="2125663"/>
          <p14:tracePt t="21117" x="3292475" y="2125663"/>
          <p14:tracePt t="21125" x="3344863" y="2125663"/>
          <p14:tracePt t="21132" x="3360738" y="2125663"/>
          <p14:tracePt t="21140" x="3413125" y="2125663"/>
          <p14:tracePt t="21149" x="3429000" y="2125663"/>
          <p14:tracePt t="21156" x="3467100" y="2125663"/>
          <p14:tracePt t="21164" x="3497263" y="2125663"/>
          <p14:tracePt t="21172" x="3513138" y="2125663"/>
          <p14:tracePt t="21180" x="3527425" y="2125663"/>
          <p14:tracePt t="21188" x="3535363" y="2125663"/>
          <p14:tracePt t="21196" x="3551238" y="2125663"/>
          <p14:tracePt t="21219" x="3565525" y="2125663"/>
          <p14:tracePt t="21377" x="3581400" y="2125663"/>
          <p14:tracePt t="21385" x="3589338" y="2125663"/>
          <p14:tracePt t="21394" x="3603625" y="2125663"/>
          <p14:tracePt t="21401" x="3619500" y="2125663"/>
          <p14:tracePt t="21410" x="3635375" y="2125663"/>
          <p14:tracePt t="21417" x="3649663" y="2125663"/>
          <p14:tracePt t="21424" x="3657600" y="2125663"/>
          <p14:tracePt t="21432" x="3673475" y="2125663"/>
          <p14:tracePt t="21440" x="3703638" y="2125663"/>
          <p14:tracePt t="21448" x="3717925" y="2125663"/>
          <p14:tracePt t="21456" x="3725863" y="2125663"/>
          <p14:tracePt t="21464" x="3756025" y="2111375"/>
          <p14:tracePt t="21472" x="3779838" y="2111375"/>
          <p14:tracePt t="21480" x="3794125" y="2111375"/>
          <p14:tracePt t="21488" x="3825875" y="2111375"/>
          <p14:tracePt t="21496" x="3848100" y="2111375"/>
          <p14:tracePt t="21503" x="3863975" y="2095500"/>
          <p14:tracePt t="21511" x="3894138" y="2095500"/>
          <p14:tracePt t="21519" x="3908425" y="2095500"/>
          <p14:tracePt t="21527" x="3916363" y="2079625"/>
          <p14:tracePt t="21535" x="3932238" y="2079625"/>
          <p14:tracePt t="21551" x="3946525" y="2079625"/>
          <p14:tracePt t="21567" x="3962400" y="2079625"/>
          <p14:tracePt t="21591" x="3970338" y="2079625"/>
          <p14:tracePt t="21599" x="4000500" y="2079625"/>
          <p14:tracePt t="21606" x="4030663" y="2079625"/>
          <p14:tracePt t="21614" x="4038600" y="2079625"/>
          <p14:tracePt t="21622" x="4084638" y="2079625"/>
          <p14:tracePt t="21630" x="4106863" y="2095500"/>
          <p14:tracePt t="21638" x="4152900" y="2095500"/>
          <p14:tracePt t="21646" x="4191000" y="2111375"/>
          <p14:tracePt t="21653" x="4221163" y="2125663"/>
          <p14:tracePt t="21661" x="4244975" y="2125663"/>
          <p14:tracePt t="21669" x="4289425" y="2125663"/>
          <p14:tracePt t="21677" x="4313238" y="2133600"/>
          <p14:tracePt t="21685" x="4327525" y="2133600"/>
          <p14:tracePt t="21694" x="4343400" y="2133600"/>
          <p14:tracePt t="21701" x="4351338" y="2133600"/>
          <p14:tracePt t="21710" x="4365625" y="2133600"/>
          <p14:tracePt t="21716" x="4381500" y="2133600"/>
          <p14:tracePt t="21740" x="4397375" y="2133600"/>
          <p14:tracePt t="21756" x="4397375" y="2149475"/>
          <p14:tracePt t="22736" x="4381500" y="2149475"/>
          <p14:tracePt t="22767" x="4381500" y="2163763"/>
          <p14:tracePt t="22798" x="4365625" y="2179638"/>
          <p14:tracePt t="22830" x="4351338" y="2193925"/>
          <p14:tracePt t="22862" x="4343400" y="2201863"/>
          <p14:tracePt t="22878" x="4343400" y="2217738"/>
          <p14:tracePt t="22885" x="4327525" y="2217738"/>
          <p14:tracePt t="22894" x="4327525" y="2232025"/>
          <p14:tracePt t="22901" x="4313238" y="2232025"/>
          <p14:tracePt t="22910" x="4313238" y="2247900"/>
          <p14:tracePt t="22925" x="4297363" y="2255838"/>
          <p14:tracePt t="22940" x="4289425" y="2255838"/>
          <p14:tracePt t="22948" x="4289425" y="2270125"/>
          <p14:tracePt t="22972" x="4275138" y="2270125"/>
          <p14:tracePt t="22980" x="4275138" y="2286000"/>
          <p14:tracePt t="22988" x="4259263" y="2286000"/>
          <p14:tracePt t="23004" x="4259263" y="2301875"/>
          <p14:tracePt t="23019" x="4244975" y="2301875"/>
          <p14:tracePt t="23044" x="4229100" y="2301875"/>
          <p14:tracePt t="23067" x="4221163" y="2316163"/>
          <p14:tracePt t="23082" x="4206875" y="2316163"/>
          <p14:tracePt t="23106" x="4191000" y="2316163"/>
          <p14:tracePt t="23122" x="4175125" y="2316163"/>
          <p14:tracePt t="23130" x="4175125" y="2324100"/>
          <p14:tracePt t="23138" x="4160838" y="2324100"/>
          <p14:tracePt t="23146" x="4152900" y="2324100"/>
          <p14:tracePt t="23154" x="4152900" y="2339975"/>
          <p14:tracePt t="23162" x="4137025" y="2339975"/>
          <p14:tracePt t="23169" x="4122738" y="2339975"/>
          <p14:tracePt t="23177" x="4106863" y="2354263"/>
          <p14:tracePt t="23185" x="4098925" y="2354263"/>
          <p14:tracePt t="23194" x="4084638" y="2354263"/>
          <p14:tracePt t="23201" x="4068763" y="2370138"/>
          <p14:tracePt t="23210" x="4054475" y="2370138"/>
          <p14:tracePt t="23217" x="4038600" y="2370138"/>
          <p14:tracePt t="23225" x="4030663" y="2384425"/>
          <p14:tracePt t="23233" x="4016375" y="2384425"/>
          <p14:tracePt t="23241" x="4000500" y="2392363"/>
          <p14:tracePt t="23248" x="3984625" y="2392363"/>
          <p14:tracePt t="23256" x="3970338" y="2392363"/>
          <p14:tracePt t="23264" x="3962400" y="2408238"/>
          <p14:tracePt t="23272" x="3946525" y="2408238"/>
          <p14:tracePt t="23280" x="3932238" y="2422525"/>
          <p14:tracePt t="23288" x="3916363" y="2422525"/>
          <p14:tracePt t="23296" x="3908425" y="2422525"/>
          <p14:tracePt t="23304" x="3894138" y="2438400"/>
          <p14:tracePt t="23312" x="3878263" y="2438400"/>
          <p14:tracePt t="23319" x="3863975" y="2446338"/>
          <p14:tracePt t="23327" x="3848100" y="2446338"/>
          <p14:tracePt t="23344" x="3840163" y="2460625"/>
          <p14:tracePt t="23351" x="3825875" y="2460625"/>
          <p14:tracePt t="23360" x="3810000" y="2460625"/>
          <p14:tracePt t="23368" x="3810000" y="2476500"/>
          <p14:tracePt t="23375" x="3794125" y="2476500"/>
          <p14:tracePt t="23391" x="3779838" y="2476500"/>
          <p14:tracePt t="23398" x="3771900" y="2476500"/>
          <p14:tracePt t="23406" x="3771900" y="2492375"/>
          <p14:tracePt t="23422" x="3756025" y="2492375"/>
          <p14:tracePt t="23438" x="3741738" y="2492375"/>
          <p14:tracePt t="23446" x="3725863" y="2506663"/>
          <p14:tracePt t="23462" x="3717925" y="2506663"/>
          <p14:tracePt t="23470" x="3703638" y="2506663"/>
          <p14:tracePt t="23477" x="3687763" y="2506663"/>
          <p14:tracePt t="23485" x="3673475" y="2514600"/>
          <p14:tracePt t="23494" x="3657600" y="2514600"/>
          <p14:tracePt t="23501" x="3649663" y="2514600"/>
          <p14:tracePt t="23510" x="3635375" y="2514600"/>
          <p14:tracePt t="23517" x="3619500" y="2514600"/>
          <p14:tracePt t="23525" x="3589338" y="2514600"/>
          <p14:tracePt t="23533" x="3581400" y="2514600"/>
          <p14:tracePt t="23541" x="3565525" y="2514600"/>
          <p14:tracePt t="23549" x="3535363" y="2514600"/>
          <p14:tracePt t="23556" x="3527425" y="2514600"/>
          <p14:tracePt t="23564" x="3513138" y="2514600"/>
          <p14:tracePt t="23572" x="3497263" y="2514600"/>
          <p14:tracePt t="23580" x="3482975" y="2514600"/>
          <p14:tracePt t="23588" x="3467100" y="2514600"/>
          <p14:tracePt t="23604" x="3459163" y="2514600"/>
          <p14:tracePt t="23651" x="3444875" y="2514600"/>
          <p14:tracePt t="23753" x="3459163" y="2514600"/>
          <p14:tracePt t="23785" x="3467100" y="2514600"/>
          <p14:tracePt t="23848" x="3482975" y="2514600"/>
          <p14:tracePt t="23911" x="3497263" y="2514600"/>
          <p14:tracePt t="23959" x="3513138" y="2514600"/>
          <p14:tracePt t="23975" x="3527425" y="2514600"/>
          <p14:tracePt t="23983" x="3551238" y="2514600"/>
          <p14:tracePt t="23998" x="3581400" y="2514600"/>
          <p14:tracePt t="24006" x="3619500" y="2514600"/>
          <p14:tracePt t="24014" x="3649663" y="2514600"/>
          <p14:tracePt t="24022" x="3673475" y="2514600"/>
          <p14:tracePt t="24030" x="3703638" y="2514600"/>
          <p14:tracePt t="24038" x="3725863" y="2506663"/>
          <p14:tracePt t="24046" x="3756025" y="2506663"/>
          <p14:tracePt t="24054" x="3771900" y="2506663"/>
          <p14:tracePt t="24062" x="3794125" y="2506663"/>
          <p14:tracePt t="24069" x="3825875" y="2492375"/>
          <p14:tracePt t="24077" x="3848100" y="2492375"/>
          <p14:tracePt t="24085" x="3878263" y="2492375"/>
          <p14:tracePt t="24094" x="3908425" y="2492375"/>
          <p14:tracePt t="24101" x="3932238" y="2492375"/>
          <p14:tracePt t="24110" x="3946525" y="2476500"/>
          <p14:tracePt t="24117" x="3970338" y="2476500"/>
          <p14:tracePt t="24125" x="4000500" y="2476500"/>
          <p14:tracePt t="24133" x="4016375" y="2476500"/>
          <p14:tracePt t="24141" x="4030663" y="2476500"/>
          <p14:tracePt t="24148" x="4038600" y="2476500"/>
          <p14:tracePt t="24164" x="4054475" y="2476500"/>
          <p14:tracePt t="24361" x="4038600" y="2476500"/>
          <p14:tracePt t="24377" x="4030663" y="2476500"/>
          <p14:tracePt t="24385" x="4016375" y="2476500"/>
          <p14:tracePt t="24394" x="4000500" y="2476500"/>
          <p14:tracePt t="24401" x="3984625" y="2476500"/>
          <p14:tracePt t="24410" x="3970338" y="2476500"/>
          <p14:tracePt t="24417" x="3946525" y="2476500"/>
          <p14:tracePt t="24425" x="3932238" y="2460625"/>
          <p14:tracePt t="24433" x="3916363" y="2460625"/>
          <p14:tracePt t="24443" x="3894138" y="2460625"/>
          <p14:tracePt t="24449" x="3878263" y="2460625"/>
          <p14:tracePt t="24456" x="3863975" y="2460625"/>
          <p14:tracePt t="24464" x="3840163" y="2460625"/>
          <p14:tracePt t="24473" x="3825875" y="2460625"/>
          <p14:tracePt t="24480" x="3794125" y="2460625"/>
          <p14:tracePt t="24488" x="3779838" y="2460625"/>
          <p14:tracePt t="24496" x="3771900" y="2460625"/>
          <p14:tracePt t="24504" x="3756025" y="2460625"/>
          <p14:tracePt t="24512" x="3741738" y="2460625"/>
          <p14:tracePt t="24528" x="3725863" y="2460625"/>
          <p14:tracePt t="24630" x="3741738" y="2460625"/>
          <p14:tracePt t="24661" x="3756025" y="2460625"/>
          <p14:tracePt t="24677" x="3771900" y="2460625"/>
          <p14:tracePt t="24702" x="3779838" y="2460625"/>
          <p14:tracePt t="24710" x="3794125" y="2460625"/>
          <p14:tracePt t="24717" x="3810000" y="2460625"/>
          <p14:tracePt t="24725" x="3825875" y="2460625"/>
          <p14:tracePt t="24733" x="3848100" y="2460625"/>
          <p14:tracePt t="24741" x="3878263" y="2460625"/>
          <p14:tracePt t="24749" x="3916363" y="2460625"/>
          <p14:tracePt t="24756" x="3962400" y="2460625"/>
          <p14:tracePt t="24764" x="3984625" y="2460625"/>
          <p14:tracePt t="24772" x="4030663" y="2460625"/>
          <p14:tracePt t="24780" x="4054475" y="2460625"/>
          <p14:tracePt t="24788" x="4084638" y="2460625"/>
          <p14:tracePt t="24796" x="4122738" y="2460625"/>
          <p14:tracePt t="24804" x="4152900" y="2460625"/>
          <p14:tracePt t="24812" x="4175125" y="2460625"/>
          <p14:tracePt t="24819" x="4191000" y="2460625"/>
          <p14:tracePt t="24827" x="4221163" y="2460625"/>
          <p14:tracePt t="24835" x="4229100" y="2460625"/>
          <p14:tracePt t="24844" x="4244975" y="2460625"/>
          <p14:tracePt t="24851" x="4259263" y="2460625"/>
          <p14:tracePt t="24860" x="4275138" y="2460625"/>
          <p14:tracePt t="24867" x="4289425" y="2460625"/>
          <p14:tracePt t="24877" x="4297363" y="2460625"/>
          <p14:tracePt t="24883" x="4313238" y="2460625"/>
          <p14:tracePt t="24893" x="4313238" y="2446338"/>
          <p14:tracePt t="24899" x="4327525" y="2446338"/>
          <p14:tracePt t="24910" x="4343400" y="2446338"/>
          <p14:tracePt t="24922" x="4351338" y="2446338"/>
          <p14:tracePt t="24946" x="4365625" y="2446338"/>
          <p14:tracePt t="24970" x="4381500" y="2446338"/>
          <p14:tracePt t="25001" x="4397375" y="2446338"/>
          <p14:tracePt t="25041" x="4411663" y="2446338"/>
          <p14:tracePt t="25080" x="4419600" y="2446338"/>
          <p14:tracePt t="25112" x="4435475" y="2446338"/>
          <p14:tracePt t="25135" x="4449763" y="2446338"/>
          <p14:tracePt t="25680" x="4465638" y="2446338"/>
          <p14:tracePt t="25688" x="4487863" y="2446338"/>
          <p14:tracePt t="25696" x="4533900" y="2446338"/>
          <p14:tracePt t="25704" x="4587875" y="2446338"/>
          <p14:tracePt t="25712" x="4640263" y="2446338"/>
          <p14:tracePt t="25720" x="4694238" y="2446338"/>
          <p14:tracePt t="25728" x="4746625" y="2438400"/>
          <p14:tracePt t="25735" x="4816475" y="2438400"/>
          <p14:tracePt t="25744" x="4868863" y="2438400"/>
          <p14:tracePt t="25751" x="4922838" y="2422525"/>
          <p14:tracePt t="25760" x="4991100" y="2422525"/>
          <p14:tracePt t="25767" x="5051425" y="2408238"/>
          <p14:tracePt t="25775" x="5105400" y="2408238"/>
          <p14:tracePt t="25783" x="5113338" y="2408238"/>
          <p14:tracePt t="25791" x="5173663" y="2392363"/>
          <p14:tracePt t="25799" x="5211763" y="2392363"/>
          <p14:tracePt t="25807" x="5249863" y="2392363"/>
          <p14:tracePt t="25814" x="5280025" y="2392363"/>
          <p14:tracePt t="25822" x="5318125" y="2392363"/>
          <p14:tracePt t="25830" x="5349875" y="2392363"/>
          <p14:tracePt t="25838" x="5372100" y="2392363"/>
          <p14:tracePt t="25846" x="5402263" y="2392363"/>
          <p14:tracePt t="25854" x="5432425" y="2392363"/>
          <p14:tracePt t="25862" x="5440363" y="2392363"/>
          <p14:tracePt t="25870" x="5456238" y="2392363"/>
          <p14:tracePt t="25878" x="5486400" y="2392363"/>
          <p14:tracePt t="25885" x="5494338" y="2392363"/>
          <p14:tracePt t="25894" x="5508625" y="2392363"/>
          <p14:tracePt t="25901" x="5524500" y="2392363"/>
          <p14:tracePt t="25917" x="5540375" y="2392363"/>
          <p14:tracePt t="25933" x="5554663" y="2392363"/>
          <p14:tracePt t="25964" x="5562600" y="2392363"/>
          <p14:tracePt t="26012" x="5578475" y="2392363"/>
          <p14:tracePt t="26027" x="5578475" y="2408238"/>
          <p14:tracePt t="26044" x="5592763" y="2408238"/>
          <p14:tracePt t="26060" x="5592763" y="2422525"/>
          <p14:tracePt t="26067" x="5608638" y="2422525"/>
          <p14:tracePt t="26075" x="5622925" y="2422525"/>
          <p14:tracePt t="26083" x="5622925" y="2438400"/>
          <p14:tracePt t="26099" x="5630863" y="2438400"/>
          <p14:tracePt t="26122" x="5630863" y="2446338"/>
          <p14:tracePt t="26699" x="5646738" y="2446338"/>
          <p14:tracePt t="26786" x="5661025" y="2446338"/>
          <p14:tracePt t="26795" x="5661025" y="2460625"/>
          <p14:tracePt t="26825" x="5676900" y="2460625"/>
          <p14:tracePt t="27093" x="5676900" y="2476500"/>
          <p14:tracePt t="27172" x="5676900" y="2492375"/>
          <p14:tracePt t="27259" x="5676900" y="2506663"/>
          <p14:tracePt t="27346" x="5661025" y="2506663"/>
          <p14:tracePt t="27370" x="5646738" y="2506663"/>
          <p14:tracePt t="27417" x="5630863" y="2506663"/>
          <p14:tracePt t="27734" x="5622925" y="2506663"/>
          <p14:tracePt t="27812" x="5608638" y="2506663"/>
          <p14:tracePt t="27978" x="5592763" y="2506663"/>
          <p14:tracePt t="28286" x="5608638" y="2506663"/>
          <p14:tracePt t="28357" x="5608638" y="2492375"/>
          <p14:tracePt t="28412" x="5622925" y="2492375"/>
          <p14:tracePt t="28467" x="5630863" y="2492375"/>
          <p14:tracePt t="28499" x="5646738" y="2492375"/>
          <p14:tracePt t="28507" x="5661025" y="2492375"/>
          <p14:tracePt t="28523" x="5676900" y="2492375"/>
          <p14:tracePt t="28530" x="5684838" y="2492375"/>
          <p14:tracePt t="28538" x="5715000" y="2492375"/>
          <p14:tracePt t="28554" x="5745163" y="2492375"/>
          <p14:tracePt t="28562" x="5753100" y="2492375"/>
          <p14:tracePt t="28570" x="5768975" y="2492375"/>
          <p14:tracePt t="28578" x="5799138" y="2492375"/>
          <p14:tracePt t="28594" x="5821363" y="2492375"/>
          <p14:tracePt t="28601" x="5837238" y="2492375"/>
          <p14:tracePt t="28610" x="5851525" y="2492375"/>
          <p14:tracePt t="28625" x="5867400" y="2492375"/>
          <p14:tracePt t="28641" x="5875338" y="2492375"/>
          <p14:tracePt t="28657" x="5889625" y="2492375"/>
          <p14:tracePt t="28680" x="5905500" y="2492375"/>
          <p14:tracePt t="28712" x="5921375" y="2492375"/>
          <p14:tracePt t="28760" x="5935663" y="2492375"/>
          <p14:tracePt t="28894" x="5943600" y="2492375"/>
          <p14:tracePt t="28917" x="5959475" y="2492375"/>
          <p14:tracePt t="28925" x="5973763" y="2492375"/>
          <p14:tracePt t="28933" x="5989638" y="2492375"/>
          <p14:tracePt t="28941" x="6011863" y="2492375"/>
          <p14:tracePt t="28949" x="6042025" y="2492375"/>
          <p14:tracePt t="28957" x="6065838" y="2492375"/>
          <p14:tracePt t="28965" x="6080125" y="2492375"/>
          <p14:tracePt t="28973" x="6111875" y="2492375"/>
          <p14:tracePt t="28980" x="6149975" y="2492375"/>
          <p14:tracePt t="28988" x="6180138" y="2476500"/>
          <p14:tracePt t="28997" x="6194425" y="2476500"/>
          <p14:tracePt t="29004" x="6218238" y="2476500"/>
          <p14:tracePt t="29012" x="6232525" y="2476500"/>
          <p14:tracePt t="29020" x="6248400" y="2476500"/>
          <p14:tracePt t="29028" x="6270625" y="2476500"/>
          <p14:tracePt t="29036" x="6286500" y="2476500"/>
          <p14:tracePt t="29044" x="6302375" y="2476500"/>
          <p14:tracePt t="29051" x="6316663" y="2476500"/>
          <p14:tracePt t="29060" x="6324600" y="2476500"/>
          <p14:tracePt t="29067" x="6340475" y="2476500"/>
          <p14:tracePt t="29077" x="6354763" y="2476500"/>
          <p14:tracePt t="29091" x="6370638" y="2476500"/>
          <p14:tracePt t="29107" x="6384925" y="2476500"/>
          <p14:tracePt t="29131" x="6392863" y="2476500"/>
          <p14:tracePt t="29154" x="6408738" y="2460625"/>
          <p14:tracePt t="29178" x="6423025" y="2460625"/>
          <p14:tracePt t="29194" x="6438900" y="2460625"/>
          <p14:tracePt t="29226" x="6446838" y="2460625"/>
          <p14:tracePt t="29249" x="6461125" y="2460625"/>
          <p14:tracePt t="29280" x="6477000" y="2460625"/>
          <p14:tracePt t="29289" x="6492875" y="2460625"/>
          <p14:tracePt t="29304" x="6507163" y="2460625"/>
          <p14:tracePt t="29320" x="6515100" y="2460625"/>
          <p14:tracePt t="29328" x="6530975" y="2460625"/>
          <p14:tracePt t="29336" x="6545263" y="2460625"/>
          <p14:tracePt t="29352" x="6561138" y="2460625"/>
          <p14:tracePt t="29360" x="6575425" y="2460625"/>
          <p14:tracePt t="29367" x="6583363" y="2460625"/>
          <p14:tracePt t="29377" x="6599238" y="2460625"/>
          <p14:tracePt t="29391" x="6613525" y="2460625"/>
          <p14:tracePt t="29399" x="6629400" y="2460625"/>
          <p14:tracePt t="29414" x="6637338" y="2460625"/>
          <p14:tracePt t="29422" x="6651625" y="2460625"/>
          <p14:tracePt t="29439" x="6667500" y="2460625"/>
          <p14:tracePt t="29454" x="6683375" y="2460625"/>
          <p14:tracePt t="29478" x="6683375" y="2476500"/>
          <p14:tracePt t="29486" x="6697663" y="2476500"/>
          <p14:tracePt t="32793" x="6683375" y="2476500"/>
          <p14:tracePt t="32802" x="6651625" y="2476500"/>
          <p14:tracePt t="32811" x="6629400" y="2476500"/>
          <p14:tracePt t="32818" x="6599238" y="2476500"/>
          <p14:tracePt t="32825" x="6561138" y="2476500"/>
          <p14:tracePt t="32833" x="6507163" y="2476500"/>
          <p14:tracePt t="32843" x="6446838" y="2476500"/>
          <p14:tracePt t="32848" x="6392863" y="2476500"/>
          <p14:tracePt t="32856" x="6324600" y="2476500"/>
          <p14:tracePt t="32864" x="6256338" y="2476500"/>
          <p14:tracePt t="32872" x="6180138" y="2476500"/>
          <p14:tracePt t="32880" x="6111875" y="2476500"/>
          <p14:tracePt t="32888" x="6027738" y="2476500"/>
          <p14:tracePt t="32896" x="5935663" y="2476500"/>
          <p14:tracePt t="32904" x="5837238" y="2476500"/>
          <p14:tracePt t="32912" x="5745163" y="2476500"/>
          <p14:tracePt t="32920" x="5661025" y="2476500"/>
          <p14:tracePt t="32927" x="5562600" y="2476500"/>
          <p14:tracePt t="32935" x="5456238" y="2492375"/>
          <p14:tracePt t="32944" x="5349875" y="2506663"/>
          <p14:tracePt t="32951" x="5265738" y="2514600"/>
          <p14:tracePt t="32960" x="5159375" y="2514600"/>
          <p14:tracePt t="32967" x="5051425" y="2530475"/>
          <p14:tracePt t="32977" x="4937125" y="2544763"/>
          <p14:tracePt t="32983" x="4846638" y="2560638"/>
          <p14:tracePt t="32994" x="4732338" y="2574925"/>
          <p14:tracePt t="32999" x="4640263" y="2574925"/>
          <p14:tracePt t="33010" x="4556125" y="2582863"/>
          <p14:tracePt t="33014" x="4479925" y="2598738"/>
          <p14:tracePt t="33027" x="4397375" y="2598738"/>
          <p14:tracePt t="33030" x="4365625" y="2598738"/>
          <p14:tracePt t="33043" x="4313238" y="2613025"/>
          <p14:tracePt t="33047" x="4259263" y="2613025"/>
          <p14:tracePt t="33061" x="4191000" y="2613025"/>
          <p14:tracePt t="33064" x="4152900" y="2613025"/>
          <p14:tracePt t="33077" x="4106863" y="2613025"/>
          <p14:tracePt t="33078" x="4068763" y="2613025"/>
          <p14:tracePt t="33085" x="4030663" y="2613025"/>
          <p14:tracePt t="33094" x="3970338" y="2613025"/>
          <p14:tracePt t="33101" x="3932238" y="2613025"/>
          <p14:tracePt t="33110" x="3863975" y="2613025"/>
          <p14:tracePt t="33117" x="3825875" y="2613025"/>
          <p14:tracePt t="33127" x="3794125" y="2613025"/>
          <p14:tracePt t="33133" x="3741738" y="2613025"/>
          <p14:tracePt t="33143" x="3703638" y="2613025"/>
          <p14:tracePt t="33149" x="3673475" y="2613025"/>
          <p14:tracePt t="33160" x="3649663" y="2613025"/>
          <p14:tracePt t="33165" x="3619500" y="2613025"/>
          <p14:tracePt t="33177" x="3589338" y="2613025"/>
          <p14:tracePt t="33180" x="3581400" y="2613025"/>
          <p14:tracePt t="33193" x="3551238" y="2613025"/>
          <p14:tracePt t="33197" x="3535363" y="2613025"/>
          <p14:tracePt t="33210" x="3513138" y="2613025"/>
          <p14:tracePt t="33213" x="3497263" y="2613025"/>
          <p14:tracePt t="33228" x="3482975" y="2598738"/>
          <p14:tracePt t="33229" x="3467100" y="2598738"/>
          <p14:tracePt t="33236" x="3459163" y="2598738"/>
          <p14:tracePt t="33244" x="3444875" y="2598738"/>
          <p14:tracePt t="33251" x="3429000" y="2598738"/>
          <p14:tracePt t="33261" x="3413125" y="2598738"/>
          <p14:tracePt t="33267" x="3398838" y="2598738"/>
          <p14:tracePt t="33277" x="3390900" y="2582863"/>
          <p14:tracePt t="33283" x="3375025" y="2582863"/>
          <p14:tracePt t="33299" x="3360738" y="2582863"/>
          <p14:tracePt t="33306" x="3344863" y="2574925"/>
          <p14:tracePt t="33315" x="3336925" y="2574925"/>
          <p14:tracePt t="33331" x="3322638" y="2574925"/>
          <p14:tracePt t="33338" x="3306763" y="2574925"/>
          <p14:tracePt t="33362" x="3292475" y="2560638"/>
          <p14:tracePt t="33378" x="3276600" y="2560638"/>
          <p14:tracePt t="33394" x="3268663" y="2560638"/>
          <p14:tracePt t="33402" x="3268663" y="2544763"/>
          <p14:tracePt t="33410" x="3254375" y="2544763"/>
          <p14:tracePt t="33425" x="3238500" y="2544763"/>
          <p14:tracePt t="33433" x="3222625" y="2544763"/>
          <p14:tracePt t="33441" x="3222625" y="2530475"/>
          <p14:tracePt t="33449" x="3208338" y="2530475"/>
          <p14:tracePt t="33464" x="3200400" y="2530475"/>
          <p14:tracePt t="33473" x="3200400" y="2514600"/>
          <p14:tracePt t="33488" x="3184525" y="2514600"/>
          <p14:tracePt t="33535" x="3184525" y="2506663"/>
          <p14:tracePt t="33630" x="3184525" y="2492375"/>
          <p14:tracePt t="33670" x="3184525" y="2476500"/>
          <p14:tracePt t="33694" x="3184525" y="2460625"/>
          <p14:tracePt t="33725" x="3184525" y="2446338"/>
          <p14:tracePt t="33741" x="3184525" y="2438400"/>
          <p14:tracePt t="33749" x="3200400" y="2438400"/>
          <p14:tracePt t="33764" x="3200400" y="2422525"/>
          <p14:tracePt t="33797" x="3200400" y="2408238"/>
          <p14:tracePt t="33812" x="3208338" y="2408238"/>
          <p14:tracePt t="33827" x="3208338" y="2392363"/>
          <p14:tracePt t="33852" x="3222625" y="2392363"/>
          <p14:tracePt t="33860" x="3222625" y="2384425"/>
          <p14:tracePt t="33875" x="3238500" y="2384425"/>
          <p14:tracePt t="33894" x="3238500" y="2370138"/>
          <p14:tracePt t="33907" x="3254375" y="2370138"/>
          <p14:tracePt t="33930" x="3268663" y="2354263"/>
          <p14:tracePt t="33938" x="3276600" y="2354263"/>
          <p14:tracePt t="33954" x="3292475" y="2354263"/>
          <p14:tracePt t="33970" x="3306763" y="2354263"/>
          <p14:tracePt t="33978" x="3322638" y="2354263"/>
          <p14:tracePt t="33994" x="3336925" y="2354263"/>
          <p14:tracePt t="34011" x="3344863" y="2354263"/>
          <p14:tracePt t="34025" x="3360738" y="2354263"/>
          <p14:tracePt t="34057" x="3375025" y="2370138"/>
          <p14:tracePt t="34072" x="3375025" y="2384425"/>
          <p14:tracePt t="34080" x="3375025" y="2392363"/>
          <p14:tracePt t="34096" x="3375025" y="2408238"/>
          <p14:tracePt t="34104" x="3375025" y="2422525"/>
          <p14:tracePt t="34112" x="3375025" y="2438400"/>
          <p14:tracePt t="34128" x="3375025" y="2446338"/>
          <p14:tracePt t="34144" x="3375025" y="2460625"/>
          <p14:tracePt t="34167" x="3375025" y="2476500"/>
          <p14:tracePt t="34183" x="3375025" y="2492375"/>
          <p14:tracePt t="34191" x="3360738" y="2492375"/>
          <p14:tracePt t="34215" x="3360738" y="2506663"/>
          <p14:tracePt t="34223" x="3344863" y="2506663"/>
          <p14:tracePt t="34262" x="3336925" y="2506663"/>
          <p14:tracePt t="34270" x="3336925" y="2492375"/>
          <p14:tracePt t="34286" x="3336925" y="2476500"/>
          <p14:tracePt t="34302" x="3322638" y="2460625"/>
          <p14:tracePt t="34333" x="3322638" y="2446338"/>
          <p14:tracePt t="35273" x="3322638" y="2460625"/>
          <p14:tracePt t="35281" x="3336925" y="2460625"/>
          <p14:tracePt t="35288" x="3344863" y="2492375"/>
          <p14:tracePt t="35296" x="3375025" y="2506663"/>
          <p14:tracePt t="35305" x="3390900" y="2530475"/>
          <p14:tracePt t="35312" x="3413125" y="2560638"/>
          <p14:tracePt t="35320" x="3459163" y="2582863"/>
          <p14:tracePt t="35328" x="3482975" y="2613025"/>
          <p14:tracePt t="35336" x="3513138" y="2651125"/>
          <p14:tracePt t="35344" x="3551238" y="2682875"/>
          <p14:tracePt t="35352" x="3589338" y="2720975"/>
          <p14:tracePt t="35360" x="3635375" y="2765425"/>
          <p14:tracePt t="35367" x="3687763" y="2803525"/>
          <p14:tracePt t="35375" x="3725863" y="2841625"/>
          <p14:tracePt t="35383" x="3771900" y="2873375"/>
          <p14:tracePt t="35391" x="3794125" y="2895600"/>
          <p14:tracePt t="35399" x="3840163" y="2925763"/>
          <p14:tracePt t="35407" x="3863975" y="2955925"/>
          <p14:tracePt t="35415" x="3894138" y="2963863"/>
          <p14:tracePt t="35683" x="3932238" y="2963863"/>
          <p14:tracePt t="35691" x="3970338" y="2963863"/>
          <p14:tracePt t="35699" x="4016375" y="2963863"/>
          <p14:tracePt t="35707" x="4084638" y="2979738"/>
          <p14:tracePt t="35715" x="4098925" y="2979738"/>
          <p14:tracePt t="35723" x="4152900" y="2979738"/>
          <p14:tracePt t="35730" x="4175125" y="2979738"/>
          <p14:tracePt t="35738" x="4221163" y="2979738"/>
          <p14:tracePt t="35746" x="4229100" y="2979738"/>
          <p14:tracePt t="35754" x="4244975" y="2979738"/>
          <p14:tracePt t="35763" x="4259263" y="2979738"/>
          <p14:tracePt t="35770" x="4275138" y="2979738"/>
          <p14:tracePt t="35786" x="4289425" y="2979738"/>
          <p14:tracePt t="36236" x="4275138" y="2979738"/>
          <p14:tracePt t="36260" x="4259263" y="2979738"/>
          <p14:tracePt t="36268" x="4259263" y="2963863"/>
          <p14:tracePt t="36283" x="4244975" y="2963863"/>
          <p14:tracePt t="36299" x="4229100" y="2963863"/>
          <p14:tracePt t="36322" x="4221163" y="2963863"/>
          <p14:tracePt t="36338" x="4206875" y="2963863"/>
          <p14:tracePt t="36362" x="4191000" y="2963863"/>
          <p14:tracePt t="36386" x="4175125" y="2963863"/>
          <p14:tracePt t="36394" x="4160838" y="2963863"/>
          <p14:tracePt t="36418" x="4152900" y="2963863"/>
          <p14:tracePt t="36426" x="4152900" y="2955925"/>
          <p14:tracePt t="36441" x="4137025" y="2955925"/>
          <p14:tracePt t="36932" x="4122738" y="2955925"/>
          <p14:tracePt t="36946" x="4106863" y="2955925"/>
          <p14:tracePt t="36962" x="4098925" y="2955925"/>
          <p14:tracePt t="36978" x="4084638" y="2955925"/>
          <p14:tracePt t="36994" x="4068763" y="2955925"/>
          <p14:tracePt t="37018" x="4054475" y="2955925"/>
          <p14:tracePt t="37049" x="4038600" y="2955925"/>
          <p14:tracePt t="37097" x="4030663" y="2955925"/>
          <p14:tracePt t="37231" x="4038600" y="2955925"/>
          <p14:tracePt t="37294" x="4054475" y="2955925"/>
          <p14:tracePt t="37570" x="4054475" y="2941638"/>
          <p14:tracePt t="37602" x="4054475" y="2925763"/>
          <p14:tracePt t="37712" x="4068763" y="2925763"/>
          <p14:tracePt t="37728" x="4068763" y="2911475"/>
          <p14:tracePt t="37744" x="4084638" y="2911475"/>
          <p14:tracePt t="37777" x="4098925" y="2911475"/>
          <p14:tracePt t="37784" x="4098925" y="2895600"/>
          <p14:tracePt t="37799" x="4098925" y="2887663"/>
          <p14:tracePt t="37807" x="4106863" y="2887663"/>
          <p14:tracePt t="37815" x="4106863" y="2873375"/>
          <p14:tracePt t="37831" x="4122738" y="2857500"/>
          <p14:tracePt t="37839" x="4122738" y="2841625"/>
          <p14:tracePt t="37855" x="4122738" y="2827338"/>
          <p14:tracePt t="37862" x="4122738" y="2819400"/>
          <p14:tracePt t="37870" x="4122738" y="2803525"/>
          <p14:tracePt t="37878" x="4122738" y="2789238"/>
          <p14:tracePt t="37886" x="4122738" y="2773363"/>
          <p14:tracePt t="37894" x="4122738" y="2751138"/>
          <p14:tracePt t="37902" x="4122738" y="2735263"/>
          <p14:tracePt t="37910" x="4122738" y="2720975"/>
          <p14:tracePt t="37918" x="4122738" y="2705100"/>
          <p14:tracePt t="37925" x="4106863" y="2697163"/>
          <p14:tracePt t="37934" x="4106863" y="2682875"/>
          <p14:tracePt t="37941" x="4106863" y="2667000"/>
          <p14:tracePt t="37949" x="4098925" y="2651125"/>
          <p14:tracePt t="37965" x="4098925" y="2636838"/>
          <p14:tracePt t="38013" x="4098925" y="2628900"/>
          <p14:tracePt t="38020" x="4084638" y="2628900"/>
          <p14:tracePt t="38076" x="4084638" y="2613025"/>
          <p14:tracePt t="38083" x="4068763" y="2613025"/>
          <p14:tracePt t="38099" x="4054475" y="2613025"/>
          <p14:tracePt t="38115" x="4038600" y="2598738"/>
          <p14:tracePt t="38131" x="4030663" y="2598738"/>
          <p14:tracePt t="38139" x="4030663" y="2582863"/>
          <p14:tracePt t="38147" x="4016375" y="2574925"/>
          <p14:tracePt t="38163" x="4000500" y="2560638"/>
          <p14:tracePt t="38171" x="4000500" y="2544763"/>
          <p14:tracePt t="38178" x="3984625" y="2544763"/>
          <p14:tracePt t="38186" x="3984625" y="2530475"/>
          <p14:tracePt t="38194" x="3970338" y="2530475"/>
          <p14:tracePt t="38211" x="3970338" y="2514600"/>
          <p14:tracePt t="38218" x="3962400" y="2514600"/>
          <p14:tracePt t="38273" x="3946525" y="2514600"/>
          <p14:tracePt t="38328" x="3932238" y="2514600"/>
          <p14:tracePt t="38360" x="3916363" y="2514600"/>
          <p14:tracePt t="38526" x="3932238" y="2514600"/>
          <p14:tracePt t="38557" x="3946525" y="2514600"/>
          <p14:tracePt t="38581" x="3962400" y="2514600"/>
          <p14:tracePt t="38589" x="3970338" y="2514600"/>
          <p14:tracePt t="38605" x="3984625" y="2514600"/>
          <p14:tracePt t="38628" x="4000500" y="2514600"/>
          <p14:tracePt t="38644" x="4016375" y="2514600"/>
          <p14:tracePt t="38676" x="4030663" y="2514600"/>
          <p14:tracePt t="38794" x="4038600" y="2514600"/>
          <p14:tracePt t="38811" x="4054475" y="2514600"/>
          <p14:tracePt t="38827" x="4068763" y="2514600"/>
          <p14:tracePt t="38834" x="4084638" y="2514600"/>
          <p14:tracePt t="38842" x="4098925" y="2514600"/>
          <p14:tracePt t="38860" x="4106863" y="2514600"/>
          <p14:tracePt t="38865" x="4137025" y="2514600"/>
          <p14:tracePt t="38873" x="4152900" y="2514600"/>
          <p14:tracePt t="38881" x="4160838" y="2514600"/>
          <p14:tracePt t="38889" x="4175125" y="2514600"/>
          <p14:tracePt t="38897" x="4206875" y="2514600"/>
          <p14:tracePt t="38904" x="4229100" y="2514600"/>
          <p14:tracePt t="38912" x="4244975" y="2514600"/>
          <p14:tracePt t="38920" x="4275138" y="2514600"/>
          <p14:tracePt t="38928" x="4297363" y="2514600"/>
          <p14:tracePt t="38936" x="4313238" y="2514600"/>
          <p14:tracePt t="38944" x="4343400" y="2514600"/>
          <p14:tracePt t="38952" x="4365625" y="2514600"/>
          <p14:tracePt t="38961" x="4381500" y="2506663"/>
          <p14:tracePt t="38968" x="4419600" y="2506663"/>
          <p14:tracePt t="38977" x="4465638" y="2506663"/>
          <p14:tracePt t="38984" x="4487863" y="2492375"/>
          <p14:tracePt t="38994" x="4533900" y="2492375"/>
          <p14:tracePt t="39000" x="4556125" y="2492375"/>
          <p14:tracePt t="39010" x="4602163" y="2492375"/>
          <p14:tracePt t="39015" x="4610100" y="2476500"/>
          <p14:tracePt t="39027" x="4678363" y="2476500"/>
          <p14:tracePt t="39031" x="4708525" y="2476500"/>
          <p14:tracePt t="39043" x="4732338" y="2476500"/>
          <p14:tracePt t="39046" x="4762500" y="2460625"/>
          <p14:tracePt t="39060" x="4800600" y="2460625"/>
          <p14:tracePt t="39063" x="4830763" y="2460625"/>
          <p14:tracePt t="39077" x="4860925" y="2460625"/>
          <p14:tracePt t="39079" x="4884738" y="2460625"/>
          <p14:tracePt t="39094" x="4899025" y="2460625"/>
          <p14:tracePt t="39095" x="4914900" y="2460625"/>
          <p14:tracePt t="39102" x="4922838" y="2460625"/>
          <p14:tracePt t="39111" x="4937125" y="2460625"/>
          <p14:tracePt t="39127" x="4953000" y="2460625"/>
          <p14:tracePt t="39291" x="4953000" y="2476500"/>
          <p14:tracePt t="39323" x="4953000" y="2492375"/>
          <p14:tracePt t="39339" x="4937125" y="2506663"/>
          <p14:tracePt t="39355" x="4922838" y="2514600"/>
          <p14:tracePt t="39362" x="4914900" y="2544763"/>
          <p14:tracePt t="39370" x="4899025" y="2560638"/>
          <p14:tracePt t="39378" x="4868863" y="2582863"/>
          <p14:tracePt t="39386" x="4846638" y="2613025"/>
          <p14:tracePt t="39394" x="4816475" y="2636838"/>
          <p14:tracePt t="39402" x="4778375" y="2651125"/>
          <p14:tracePt t="39411" x="4746625" y="2682875"/>
          <p14:tracePt t="39418" x="4708525" y="2705100"/>
          <p14:tracePt t="39426" x="4656138" y="2720975"/>
          <p14:tracePt t="39433" x="4602163" y="2735263"/>
          <p14:tracePt t="39442" x="4541838" y="2765425"/>
          <p14:tracePt t="39449" x="4487863" y="2773363"/>
          <p14:tracePt t="39457" x="4419600" y="2789238"/>
          <p14:tracePt t="39465" x="4365625" y="2819400"/>
          <p14:tracePt t="39473" x="4313238" y="2827338"/>
          <p14:tracePt t="39481" x="4297363" y="2827338"/>
          <p14:tracePt t="39489" x="4259263" y="2841625"/>
          <p14:tracePt t="39497" x="4221163" y="2857500"/>
          <p14:tracePt t="39505" x="4175125" y="2873375"/>
          <p14:tracePt t="39513" x="4152900" y="2887663"/>
          <p14:tracePt t="39520" x="4122738" y="2887663"/>
          <p14:tracePt t="39529" x="4106863" y="2895600"/>
          <p14:tracePt t="39536" x="4098925" y="2911475"/>
          <p14:tracePt t="39544" x="4084638" y="2911475"/>
          <p14:tracePt t="39552" x="4068763" y="2911475"/>
          <p14:tracePt t="39561" x="4068763" y="2925763"/>
          <p14:tracePt t="39568" x="4054475" y="2925763"/>
          <p14:tracePt t="39694" x="4068763" y="2925763"/>
          <p14:tracePt t="39742" x="4084638" y="2925763"/>
          <p14:tracePt t="39781" x="4098925" y="2925763"/>
          <p14:tracePt t="39805" x="4106863" y="2925763"/>
          <p14:tracePt t="39812" x="4122738" y="2925763"/>
          <p14:tracePt t="39820" x="4137025" y="2925763"/>
          <p14:tracePt t="39828" x="4175125" y="2925763"/>
          <p14:tracePt t="39836" x="4191000" y="2925763"/>
          <p14:tracePt t="39844" x="4229100" y="2925763"/>
          <p14:tracePt t="39852" x="4259263" y="2925763"/>
          <p14:tracePt t="39860" x="4289425" y="2925763"/>
          <p14:tracePt t="39868" x="4313238" y="2925763"/>
          <p14:tracePt t="39876" x="4343400" y="2925763"/>
          <p14:tracePt t="39884" x="4365625" y="2925763"/>
          <p14:tracePt t="39892" x="4381500" y="2925763"/>
          <p14:tracePt t="39899" x="4397375" y="2925763"/>
          <p14:tracePt t="39908" x="4411663" y="2925763"/>
          <p14:tracePt t="39923" x="4419600" y="2925763"/>
          <p14:tracePt t="40263" x="4411663" y="2925763"/>
          <p14:tracePt t="40295" x="4397375" y="2925763"/>
          <p14:tracePt t="40311" x="4381500" y="2925763"/>
          <p14:tracePt t="40327" x="4365625" y="2925763"/>
          <p14:tracePt t="40349" x="4351338" y="2925763"/>
          <p14:tracePt t="40357" x="4343400" y="2925763"/>
          <p14:tracePt t="40365" x="4327525" y="2925763"/>
          <p14:tracePt t="40381" x="4313238" y="2925763"/>
          <p14:tracePt t="40397" x="4297363" y="2925763"/>
          <p14:tracePt t="40405" x="4289425" y="2925763"/>
          <p14:tracePt t="40421" x="4275138" y="2925763"/>
          <p14:tracePt t="40428" x="4259263" y="2925763"/>
          <p14:tracePt t="40444" x="4244975" y="2925763"/>
          <p14:tracePt t="40460" x="4229100" y="2925763"/>
          <p14:tracePt t="40491" x="4221163" y="2925763"/>
          <p14:tracePt t="40777" x="4221163" y="2911475"/>
          <p14:tracePt t="41266" x="4229100" y="2911475"/>
          <p14:tracePt t="41336" x="4244975" y="2911475"/>
          <p14:tracePt t="41360" x="4259263" y="2911475"/>
          <p14:tracePt t="41368" x="4275138" y="2911475"/>
          <p14:tracePt t="41377" x="4289425" y="2911475"/>
          <p14:tracePt t="41384" x="4313238" y="2911475"/>
          <p14:tracePt t="41393" x="4343400" y="2911475"/>
          <p14:tracePt t="41400" x="4365625" y="2911475"/>
          <p14:tracePt t="41407" x="4419600" y="2911475"/>
          <p14:tracePt t="41415" x="4435475" y="2911475"/>
          <p14:tracePt t="41423" x="4479925" y="2911475"/>
          <p14:tracePt t="41431" x="4503738" y="2911475"/>
          <p14:tracePt t="41439" x="4541838" y="2911475"/>
          <p14:tracePt t="41447" x="4587875" y="2911475"/>
          <p14:tracePt t="41455" x="4610100" y="2911475"/>
          <p14:tracePt t="41463" x="4625975" y="2911475"/>
          <p14:tracePt t="41470" x="4656138" y="2911475"/>
          <p14:tracePt t="41478" x="4678363" y="2911475"/>
          <p14:tracePt t="41486" x="4694238" y="2911475"/>
          <p14:tracePt t="41494" x="4708525" y="2911475"/>
          <p14:tracePt t="41502" x="4724400" y="2911475"/>
          <p14:tracePt t="41511" x="4732338" y="2911475"/>
          <p14:tracePt t="41518" x="4746625" y="2911475"/>
          <p14:tracePt t="41527" x="4762500" y="2911475"/>
          <p14:tracePt t="41534" x="4778375" y="2911475"/>
          <p14:tracePt t="41543" x="4792663" y="2911475"/>
          <p14:tracePt t="41550" x="4800600" y="2911475"/>
          <p14:tracePt t="41565" x="4816475" y="2911475"/>
          <p14:tracePt t="41589" x="4830763" y="2911475"/>
          <p14:tracePt t="41597" x="4830763" y="2925763"/>
          <p14:tracePt t="41628" x="4846638" y="2925763"/>
          <p14:tracePt t="42221" x="4860925" y="2925763"/>
          <p14:tracePt t="42229" x="4868863" y="2925763"/>
          <p14:tracePt t="42237" x="4899025" y="2925763"/>
          <p14:tracePt t="42246" x="4922838" y="2925763"/>
          <p14:tracePt t="42253" x="4968875" y="2925763"/>
          <p14:tracePt t="42260" x="5006975" y="2925763"/>
          <p14:tracePt t="42269" x="5051425" y="2925763"/>
          <p14:tracePt t="42277" x="5105400" y="2925763"/>
          <p14:tracePt t="42284" x="5173663" y="2925763"/>
          <p14:tracePt t="42292" x="5227638" y="2925763"/>
          <p14:tracePt t="42300" x="5280025" y="2925763"/>
          <p14:tracePt t="42307" x="5303838" y="2925763"/>
          <p14:tracePt t="42315" x="5364163" y="2925763"/>
          <p14:tracePt t="42323" x="5402263" y="2925763"/>
          <p14:tracePt t="42331" x="5440363" y="2925763"/>
          <p14:tracePt t="42339" x="5456238" y="2925763"/>
          <p14:tracePt t="42347" x="5486400" y="2925763"/>
          <p14:tracePt t="42355" x="5508625" y="2925763"/>
          <p14:tracePt t="42363" x="5524500" y="2925763"/>
          <p14:tracePt t="42370" x="5540375" y="2925763"/>
          <p14:tracePt t="42394" x="5554663" y="2925763"/>
          <p14:tracePt t="42497" x="5562600" y="2925763"/>
          <p14:tracePt t="42631" x="5578475" y="2925763"/>
          <p14:tracePt t="42639" x="5592763" y="2925763"/>
          <p14:tracePt t="42647" x="5622925" y="2925763"/>
          <p14:tracePt t="42655" x="5661025" y="2925763"/>
          <p14:tracePt t="42663" x="5699125" y="2925763"/>
          <p14:tracePt t="42671" x="5745163" y="2925763"/>
          <p14:tracePt t="42678" x="5799138" y="2925763"/>
          <p14:tracePt t="42686" x="5837238" y="2925763"/>
          <p14:tracePt t="42694" x="5889625" y="2925763"/>
          <p14:tracePt t="42702" x="5921375" y="2925763"/>
          <p14:tracePt t="42710" x="5973763" y="2925763"/>
          <p14:tracePt t="42718" x="6003925" y="2925763"/>
          <p14:tracePt t="42727" x="6027738" y="2925763"/>
          <p14:tracePt t="42734" x="6065838" y="2925763"/>
          <p14:tracePt t="42742" x="6080125" y="2925763"/>
          <p14:tracePt t="42749" x="6111875" y="2925763"/>
          <p14:tracePt t="42757" x="6134100" y="2911475"/>
          <p14:tracePt t="42765" x="6149975" y="2911475"/>
          <p14:tracePt t="42773" x="6164263" y="2911475"/>
          <p14:tracePt t="42789" x="6180138" y="2911475"/>
          <p14:tracePt t="42804" x="6194425" y="2911475"/>
          <p14:tracePt t="42836" x="6202363" y="2911475"/>
          <p14:tracePt t="42876" x="6218238" y="2911475"/>
          <p14:tracePt t="42900" x="6232525" y="2911475"/>
          <p14:tracePt t="42908" x="6248400" y="2911475"/>
          <p14:tracePt t="42915" x="6270625" y="2911475"/>
          <p14:tracePt t="42923" x="6302375" y="2911475"/>
          <p14:tracePt t="42931" x="6340475" y="2911475"/>
          <p14:tracePt t="42939" x="6384925" y="2911475"/>
          <p14:tracePt t="42947" x="6446838" y="2911475"/>
          <p14:tracePt t="42954" x="6507163" y="2911475"/>
          <p14:tracePt t="42963" x="6561138" y="2925763"/>
          <p14:tracePt t="42971" x="6613525" y="2925763"/>
          <p14:tracePt t="42978" x="6667500" y="2925763"/>
          <p14:tracePt t="42986" x="6721475" y="2925763"/>
          <p14:tracePt t="42994" x="6773863" y="2941638"/>
          <p14:tracePt t="43002" x="6827838" y="2941638"/>
          <p14:tracePt t="43011" x="6888163" y="2941638"/>
          <p14:tracePt t="43018" x="6942138" y="2941638"/>
          <p14:tracePt t="43027" x="7018338" y="2941638"/>
          <p14:tracePt t="43034" x="7078663" y="2941638"/>
          <p14:tracePt t="43044" x="7154863" y="2941638"/>
          <p14:tracePt t="43049" x="7223125" y="2941638"/>
          <p14:tracePt t="43060" x="7307263" y="2941638"/>
          <p14:tracePt t="43065" x="7375525" y="2941638"/>
          <p14:tracePt t="43077" x="7413625" y="2941638"/>
          <p14:tracePt t="43081" x="7459663" y="2941638"/>
          <p14:tracePt t="43093" x="7513638" y="2941638"/>
          <p14:tracePt t="43097" x="7551738" y="2925763"/>
          <p14:tracePt t="43111" x="7589838" y="2925763"/>
          <p14:tracePt t="43114" x="7620000" y="2911475"/>
          <p14:tracePt t="43127" x="7650163" y="2911475"/>
          <p14:tracePt t="43130" x="7673975" y="2911475"/>
          <p14:tracePt t="43144" x="7688263" y="2911475"/>
          <p14:tracePt t="43144" x="7726363" y="2911475"/>
          <p14:tracePt t="43152" x="7756525" y="2911475"/>
          <p14:tracePt t="43161" x="7794625" y="2911475"/>
          <p14:tracePt t="43168" x="7840663" y="2911475"/>
          <p14:tracePt t="43177" x="7894638" y="2911475"/>
          <p14:tracePt t="43184" x="7947025" y="2911475"/>
          <p14:tracePt t="43193" x="8016875" y="2911475"/>
          <p14:tracePt t="43200" x="8069263" y="2911475"/>
          <p14:tracePt t="43210" x="8123238" y="2925763"/>
          <p14:tracePt t="43215" x="8175625" y="2941638"/>
          <p14:tracePt t="43227" x="8229600" y="2941638"/>
          <p14:tracePt t="43231" x="8289925" y="2955925"/>
          <p14:tracePt t="43243" x="8328025" y="2955925"/>
          <p14:tracePt t="43247" x="8351838" y="2963863"/>
          <p14:tracePt t="43260" x="8397875" y="2963863"/>
          <p14:tracePt t="43263" x="8435975" y="2963863"/>
          <p14:tracePt t="43277" x="8480425" y="2963863"/>
          <p14:tracePt t="43280" x="8504238" y="2963863"/>
          <p14:tracePt t="43294" x="8534400" y="2963863"/>
          <p14:tracePt t="43295" x="8556625" y="2963863"/>
          <p14:tracePt t="43302" x="8588375" y="2963863"/>
          <p14:tracePt t="43311" x="8610600" y="2963863"/>
          <p14:tracePt t="43318" x="8626475" y="2963863"/>
          <p14:tracePt t="43327" x="8656638" y="2963863"/>
          <p14:tracePt t="43334" x="8670925" y="2963863"/>
          <p14:tracePt t="43349" x="8678863" y="2955925"/>
          <p14:tracePt t="43365" x="8694738" y="2955925"/>
          <p14:tracePt t="43405" x="8709025" y="2955925"/>
          <p14:tracePt t="43523" x="8709025" y="2941638"/>
          <p14:tracePt t="43547" x="8709025" y="2925763"/>
          <p14:tracePt t="44573" x="8694738" y="2925763"/>
          <p14:tracePt t="44605" x="8678863" y="2925763"/>
          <p14:tracePt t="44637" x="8670925" y="2925763"/>
          <p14:tracePt t="44652" x="8656638" y="2941638"/>
          <p14:tracePt t="44677" x="8640763" y="2941638"/>
          <p14:tracePt t="44693" x="8626475" y="2941638"/>
          <p14:tracePt t="44707" x="8626475" y="2955925"/>
          <p14:tracePt t="44715" x="8610600" y="2955925"/>
          <p14:tracePt t="44731" x="8602663" y="2955925"/>
          <p14:tracePt t="44739" x="8588375" y="2955925"/>
          <p14:tracePt t="44747" x="8572500" y="2963863"/>
          <p14:tracePt t="44755" x="8542338" y="2963863"/>
          <p14:tracePt t="44763" x="8518525" y="2979738"/>
          <p14:tracePt t="44771" x="8480425" y="2979738"/>
          <p14:tracePt t="44778" x="8435975" y="2979738"/>
          <p14:tracePt t="44786" x="8382000" y="2994025"/>
          <p14:tracePt t="44794" x="8328025" y="2994025"/>
          <p14:tracePt t="44802" x="8275638" y="2994025"/>
          <p14:tracePt t="44810" x="8191500" y="2994025"/>
          <p14:tracePt t="44818" x="8123238" y="2994025"/>
          <p14:tracePt t="44827" x="7970838" y="2994025"/>
          <p14:tracePt t="44834" x="7916863" y="2994025"/>
          <p14:tracePt t="44842" x="7810500" y="2994025"/>
          <p14:tracePt t="44850" x="7718425" y="2994025"/>
          <p14:tracePt t="44857" x="7604125" y="2994025"/>
          <p14:tracePt t="44865" x="7429500" y="2994025"/>
          <p14:tracePt t="44873" x="7292975" y="2994025"/>
          <p14:tracePt t="44881" x="7170738" y="2979738"/>
          <p14:tracePt t="44889" x="7102475" y="2979738"/>
          <p14:tracePt t="44897" x="6994525" y="2963863"/>
          <p14:tracePt t="44905" x="6873875" y="2955925"/>
          <p14:tracePt t="44913" x="6751638" y="2955925"/>
          <p14:tracePt t="44920" x="6530975" y="2955925"/>
          <p14:tracePt t="44929" x="6477000" y="2955925"/>
          <p14:tracePt t="44936" x="6354763" y="2955925"/>
          <p14:tracePt t="44944" x="6256338" y="2955925"/>
          <p14:tracePt t="44952" x="6149975" y="2955925"/>
          <p14:tracePt t="44960" x="6042025" y="2955925"/>
          <p14:tracePt t="44968" x="5959475" y="2955925"/>
          <p14:tracePt t="44977" x="5851525" y="2955925"/>
          <p14:tracePt t="44984" x="5753100" y="2955925"/>
          <p14:tracePt t="44993" x="5676900" y="2955925"/>
          <p14:tracePt t="45000" x="5608638" y="2963863"/>
          <p14:tracePt t="45010" x="5540375" y="2963863"/>
          <p14:tracePt t="45015" x="5470525" y="2979738"/>
          <p14:tracePt t="45027" x="5418138" y="2979738"/>
          <p14:tracePt t="45031" x="5364163" y="2994025"/>
          <p14:tracePt t="45043" x="5303838" y="2994025"/>
          <p14:tracePt t="45047" x="5249863" y="2994025"/>
          <p14:tracePt t="45060" x="5197475" y="2994025"/>
          <p14:tracePt t="45063" x="5173663" y="2994025"/>
          <p14:tracePt t="45077" x="5105400" y="2994025"/>
          <p14:tracePt t="45080" x="5075238" y="2994025"/>
          <p14:tracePt t="45094" x="5037138" y="2994025"/>
          <p14:tracePt t="45095" x="5006975" y="2994025"/>
          <p14:tracePt t="45102" x="4968875" y="2994025"/>
          <p14:tracePt t="45111" x="4937125" y="2994025"/>
          <p14:tracePt t="45118" x="4914900" y="2994025"/>
          <p14:tracePt t="45127" x="4884738" y="2994025"/>
          <p14:tracePt t="45134" x="4860925" y="2994025"/>
          <p14:tracePt t="45143" x="4830763" y="2994025"/>
          <p14:tracePt t="45149" x="4816475" y="2979738"/>
          <p14:tracePt t="45160" x="4792663" y="2979738"/>
          <p14:tracePt t="45165" x="4762500" y="2979738"/>
          <p14:tracePt t="45177" x="4732338" y="2963863"/>
          <p14:tracePt t="45181" x="4708525" y="2963863"/>
          <p14:tracePt t="45193" x="4678363" y="2963863"/>
          <p14:tracePt t="45197" x="4670425" y="2963863"/>
          <p14:tracePt t="45210" x="4640263" y="2955925"/>
          <p14:tracePt t="45214" x="4610100" y="2955925"/>
          <p14:tracePt t="45227" x="4587875" y="2955925"/>
          <p14:tracePt t="45231" x="4572000" y="2941638"/>
          <p14:tracePt t="45244" x="4541838" y="2941638"/>
          <p14:tracePt t="45246" x="4518025" y="2941638"/>
          <p14:tracePt t="45261" x="4487863" y="2925763"/>
          <p14:tracePt t="45262" x="4465638" y="2925763"/>
          <p14:tracePt t="45268" x="4419600" y="2925763"/>
          <p14:tracePt t="45277" x="4397375" y="2911475"/>
          <p14:tracePt t="45284" x="4365625" y="2911475"/>
          <p14:tracePt t="45293" x="4327525" y="2911475"/>
          <p14:tracePt t="45300" x="4297363" y="2911475"/>
          <p14:tracePt t="45310" x="4275138" y="2911475"/>
          <p14:tracePt t="45315" x="4244975" y="2911475"/>
          <p14:tracePt t="45327" x="4221163" y="2895600"/>
          <p14:tracePt t="45331" x="4206875" y="2895600"/>
          <p14:tracePt t="45343" x="4191000" y="2895600"/>
          <p14:tracePt t="45347" x="4160838" y="2895600"/>
          <p14:tracePt t="45360" x="4152900" y="2895600"/>
          <p14:tracePt t="45371" x="4137025" y="2895600"/>
          <p14:tracePt t="45394" x="4122738" y="2895600"/>
          <p14:tracePt t="45687" x="4137025" y="2895600"/>
          <p14:tracePt t="45742" x="4152900" y="2895600"/>
          <p14:tracePt t="46129" x="4152900" y="2925763"/>
          <p14:tracePt t="46136" x="4152900" y="2955925"/>
          <p14:tracePt t="46144" x="4152900" y="2963863"/>
          <p14:tracePt t="46152" x="4160838" y="2994025"/>
          <p14:tracePt t="46161" x="4160838" y="3017838"/>
          <p14:tracePt t="46168" x="4175125" y="3063875"/>
          <p14:tracePt t="46177" x="4191000" y="3078163"/>
          <p14:tracePt t="46184" x="4191000" y="3101975"/>
          <p14:tracePt t="46192" x="4191000" y="3132138"/>
          <p14:tracePt t="46200" x="4206875" y="3146425"/>
          <p14:tracePt t="46207" x="4206875" y="3154363"/>
          <p14:tracePt t="46215" x="4221163" y="3170238"/>
          <p14:tracePt t="46223" x="4221163" y="3184525"/>
          <p14:tracePt t="46231" x="4221163" y="3200400"/>
          <p14:tracePt t="46247" x="4221163" y="3208338"/>
          <p14:tracePt t="46270" x="4221163" y="3222625"/>
          <p14:tracePt t="46302" x="4221163" y="3238500"/>
          <p14:tracePt t="46342" x="4221163" y="3254375"/>
          <p14:tracePt t="46405" x="4221163" y="3268663"/>
          <p14:tracePt t="46452" x="4221163" y="3276600"/>
          <p14:tracePt t="46500" x="4221163" y="3292475"/>
          <p14:tracePt t="46531" x="4206875" y="3292475"/>
          <p14:tracePt t="46547" x="4206875" y="3276600"/>
          <p14:tracePt t="46555" x="4206875" y="3268663"/>
          <p14:tracePt t="46563" x="4206875" y="3254375"/>
          <p14:tracePt t="46570" x="4206875" y="3238500"/>
          <p14:tracePt t="46579" x="4206875" y="3222625"/>
          <p14:tracePt t="46586" x="4206875" y="3200400"/>
          <p14:tracePt t="46594" x="4206875" y="3184525"/>
          <p14:tracePt t="46602" x="4206875" y="3170238"/>
          <p14:tracePt t="46610" x="4206875" y="3154363"/>
          <p14:tracePt t="46618" x="4206875" y="3146425"/>
          <p14:tracePt t="46627" x="4206875" y="3132138"/>
          <p14:tracePt t="46634" x="4206875" y="3116263"/>
          <p14:tracePt t="46641" x="4206875" y="3101975"/>
          <p14:tracePt t="46673" x="4221163" y="3101975"/>
          <p14:tracePt t="46689" x="4229100" y="3101975"/>
          <p14:tracePt t="46705" x="4229100" y="3086100"/>
          <p14:tracePt t="46713" x="4244975" y="3086100"/>
          <p14:tracePt t="46736" x="4259263" y="3086100"/>
          <p14:tracePt t="46768" x="4275138" y="3086100"/>
          <p14:tracePt t="46799" x="4275138" y="3101975"/>
          <p14:tracePt t="46807" x="4275138" y="3116263"/>
          <p14:tracePt t="46815" x="4275138" y="3132138"/>
          <p14:tracePt t="46823" x="4275138" y="3146425"/>
          <p14:tracePt t="46831" x="4275138" y="3154363"/>
          <p14:tracePt t="46839" x="4275138" y="3170238"/>
          <p14:tracePt t="46847" x="4275138" y="3200400"/>
          <p14:tracePt t="46855" x="4275138" y="3222625"/>
          <p14:tracePt t="46863" x="4275138" y="3238500"/>
          <p14:tracePt t="46870" x="4275138" y="3254375"/>
          <p14:tracePt t="46878" x="4275138" y="3276600"/>
          <p14:tracePt t="46886" x="4275138" y="3292475"/>
          <p14:tracePt t="46894" x="4275138" y="3306763"/>
          <p14:tracePt t="46902" x="4275138" y="3322638"/>
          <p14:tracePt t="46910" x="4275138" y="3336925"/>
          <p14:tracePt t="46918" x="4275138" y="3344863"/>
          <p14:tracePt t="46927" x="4259263" y="3344863"/>
          <p14:tracePt t="46934" x="4259263" y="3360738"/>
          <p14:tracePt t="46949" x="4244975" y="3360738"/>
          <p14:tracePt t="46989" x="4229100" y="3360738"/>
          <p14:tracePt t="47005" x="4229100" y="3344863"/>
          <p14:tracePt t="47028" x="4229100" y="3336925"/>
          <p14:tracePt t="47036" x="4229100" y="3322638"/>
          <p14:tracePt t="47044" x="4221163" y="3306763"/>
          <p14:tracePt t="47060" x="4221163" y="3292475"/>
          <p14:tracePt t="47068" x="4221163" y="3276600"/>
          <p14:tracePt t="47077" x="4221163" y="3268663"/>
          <p14:tracePt t="47093" x="4221163" y="3254375"/>
          <p14:tracePt t="47100" x="4221163" y="3238500"/>
          <p14:tracePt t="47108" x="4221163" y="3222625"/>
          <p14:tracePt t="47116" x="4221163" y="3208338"/>
          <p14:tracePt t="47132" x="4221163" y="3200400"/>
          <p14:tracePt t="47155" x="4229100" y="3200400"/>
          <p14:tracePt t="47186" x="4244975" y="3200400"/>
          <p14:tracePt t="47218" x="4259263" y="3200400"/>
          <p14:tracePt t="47227" x="4275138" y="3200400"/>
          <p14:tracePt t="47250" x="4289425" y="3200400"/>
          <p14:tracePt t="47258" x="4289425" y="3208338"/>
          <p14:tracePt t="47265" x="4297363" y="3222625"/>
          <p14:tracePt t="47281" x="4297363" y="3238500"/>
          <p14:tracePt t="47289" x="4313238" y="3254375"/>
          <p14:tracePt t="47297" x="4313238" y="3268663"/>
          <p14:tracePt t="47305" x="4313238" y="3276600"/>
          <p14:tracePt t="47313" x="4313238" y="3292475"/>
          <p14:tracePt t="47329" x="4313238" y="3306763"/>
          <p14:tracePt t="47336" x="4313238" y="3322638"/>
          <p14:tracePt t="47352" x="4313238" y="3336925"/>
          <p14:tracePt t="47377" x="4313238" y="3344863"/>
          <p14:tracePt t="47408" x="4297363" y="3344863"/>
          <p14:tracePt t="47423" x="4289425" y="3344863"/>
          <p14:tracePt t="47447" x="4275138" y="3344863"/>
          <p14:tracePt t="47463" x="4275138" y="3336925"/>
          <p14:tracePt t="47471" x="4259263" y="3336925"/>
          <p14:tracePt t="47479" x="4259263" y="3322638"/>
          <p14:tracePt t="47486" x="4259263" y="3306763"/>
          <p14:tracePt t="47494" x="4244975" y="3292475"/>
          <p14:tracePt t="47510" x="4244975" y="3276600"/>
          <p14:tracePt t="47527" x="4244975" y="3268663"/>
          <p14:tracePt t="47542" x="4244975" y="3254375"/>
          <p14:tracePt t="47557" x="4244975" y="3238500"/>
          <p14:tracePt t="47581" x="4259263" y="3238500"/>
          <p14:tracePt t="47668" x="4275138" y="3238500"/>
          <p14:tracePt t="47684" x="4275138" y="3254375"/>
          <p14:tracePt t="47699" x="4289425" y="3268663"/>
          <p14:tracePt t="47707" x="4289425" y="3276600"/>
          <p14:tracePt t="47715" x="4297363" y="3292475"/>
          <p14:tracePt t="47724" x="4297363" y="3306763"/>
          <p14:tracePt t="47731" x="4313238" y="3322638"/>
          <p14:tracePt t="47739" x="4313238" y="3336925"/>
          <p14:tracePt t="47747" x="4313238" y="3344863"/>
          <p14:tracePt t="47755" x="4327525" y="3344863"/>
          <p14:tracePt t="47763" x="4327525" y="3360738"/>
          <p14:tracePt t="47779" x="4327525" y="3375025"/>
          <p14:tracePt t="47803" x="4327525" y="3390900"/>
          <p14:tracePt t="47849" x="4313238" y="3390900"/>
          <p14:tracePt t="47865" x="4297363" y="3390900"/>
          <p14:tracePt t="47881" x="4289425" y="3375025"/>
          <p14:tracePt t="47889" x="4275138" y="3360738"/>
          <p14:tracePt t="47897" x="4275138" y="3344863"/>
          <p14:tracePt t="47905" x="4259263" y="3344863"/>
          <p14:tracePt t="47913" x="4259263" y="3336925"/>
          <p14:tracePt t="47921" x="4244975" y="3322638"/>
          <p14:tracePt t="47929" x="4244975" y="3292475"/>
          <p14:tracePt t="47936" x="4244975" y="3276600"/>
          <p14:tracePt t="47944" x="4244975" y="3268663"/>
          <p14:tracePt t="47952" x="4229100" y="3254375"/>
          <p14:tracePt t="47968" x="4229100" y="3238500"/>
          <p14:tracePt t="47984" x="4229100" y="3222625"/>
          <p14:tracePt t="50470" x="4229100" y="3238500"/>
          <p14:tracePt t="50478" x="4229100" y="3254375"/>
          <p14:tracePt t="50486" x="4229100" y="3268663"/>
          <p14:tracePt t="50494" x="4229100" y="3276600"/>
          <p14:tracePt t="50502" x="4229100" y="3292475"/>
          <p14:tracePt t="50510" x="4229100" y="3306763"/>
          <p14:tracePt t="50518" x="4229100" y="3322638"/>
          <p14:tracePt t="50534" x="4229100" y="3336925"/>
          <p14:tracePt t="50549" x="4229100" y="3344863"/>
          <p14:tracePt t="50565" x="4229100" y="3360738"/>
          <p14:tracePt t="50581" x="4221163" y="3360738"/>
          <p14:tracePt t="50589" x="4221163" y="3375025"/>
          <p14:tracePt t="50652" x="4206875" y="3375025"/>
          <p14:tracePt t="50683" x="4191000" y="3375025"/>
          <p14:tracePt t="50700" x="4191000" y="3360738"/>
          <p14:tracePt t="50711" x="4175125" y="3360738"/>
          <p14:tracePt t="50716" x="4175125" y="3344863"/>
          <p14:tracePt t="50723" x="4160838" y="3336925"/>
          <p14:tracePt t="50731" x="4160838" y="3322638"/>
          <p14:tracePt t="50739" x="4152900" y="3322638"/>
          <p14:tracePt t="50747" x="4152900" y="3306763"/>
          <p14:tracePt t="50755" x="4152900" y="3292475"/>
          <p14:tracePt t="50763" x="4152900" y="3276600"/>
          <p14:tracePt t="50770" x="4152900" y="3268663"/>
          <p14:tracePt t="50786" x="4152900" y="3254375"/>
          <p14:tracePt t="50794" x="4152900" y="3238500"/>
          <p14:tracePt t="50810" x="4152900" y="3222625"/>
          <p14:tracePt t="50827" x="4152900" y="3208338"/>
          <p14:tracePt t="50834" x="4152900" y="3200400"/>
          <p14:tracePt t="50841" x="4152900" y="3184525"/>
          <p14:tracePt t="50857" x="4152900" y="3170238"/>
          <p14:tracePt t="50873" x="4152900" y="3154363"/>
          <p14:tracePt t="50881" x="4160838" y="3154363"/>
          <p14:tracePt t="50889" x="4160838" y="3146425"/>
          <p14:tracePt t="50905" x="4175125" y="3146425"/>
          <p14:tracePt t="50921" x="4191000" y="3132138"/>
          <p14:tracePt t="50944" x="4206875" y="3132138"/>
          <p14:tracePt t="50968" x="4221163" y="3132138"/>
          <p14:tracePt t="50984" x="4229100" y="3116263"/>
          <p14:tracePt t="50999" x="4244975" y="3116263"/>
          <p14:tracePt t="51023" x="4259263" y="3116263"/>
          <p14:tracePt t="51070" x="4259263" y="3132138"/>
          <p14:tracePt t="51078" x="4275138" y="3132138"/>
          <p14:tracePt t="51094" x="4275138" y="3146425"/>
          <p14:tracePt t="51110" x="4289425" y="3146425"/>
          <p14:tracePt t="51118" x="4289425" y="3154363"/>
          <p14:tracePt t="51134" x="4297363" y="3170238"/>
          <p14:tracePt t="51149" x="4297363" y="3184525"/>
          <p14:tracePt t="51159" x="4313238" y="3184525"/>
          <p14:tracePt t="51166" x="4313238" y="3200400"/>
          <p14:tracePt t="51181" x="4313238" y="3208338"/>
          <p14:tracePt t="51197" x="4313238" y="3222625"/>
          <p14:tracePt t="51213" x="4313238" y="3238500"/>
          <p14:tracePt t="51228" x="4313238" y="3254375"/>
          <p14:tracePt t="51237" x="4313238" y="3268663"/>
          <p14:tracePt t="51252" x="4313238" y="3276600"/>
          <p14:tracePt t="51268" x="4297363" y="3292475"/>
          <p14:tracePt t="51284" x="4297363" y="3306763"/>
          <p14:tracePt t="51299" x="4289425" y="3306763"/>
          <p14:tracePt t="51307" x="4289425" y="3322638"/>
          <p14:tracePt t="51331" x="4275138" y="3336925"/>
          <p14:tracePt t="51386" x="4259263" y="3336925"/>
          <p14:tracePt t="51434" x="4259263" y="3322638"/>
          <p14:tracePt t="52579" x="4259263" y="3336925"/>
          <p14:tracePt t="52618" x="4259263" y="3344863"/>
          <p14:tracePt t="52650" x="4259263" y="3360738"/>
          <p14:tracePt t="52673" x="4259263" y="3375025"/>
          <p14:tracePt t="52697" x="4259263" y="3390900"/>
          <p14:tracePt t="52721" x="4259263" y="3398838"/>
          <p14:tracePt t="52760" x="4259263" y="3413125"/>
          <p14:tracePt t="52799" x="4275138" y="3429000"/>
          <p14:tracePt t="52847" x="4275138" y="3444875"/>
          <p14:tracePt t="52965" x="4275138" y="3459163"/>
          <p14:tracePt t="53936" x="4275138" y="3467100"/>
          <p14:tracePt t="53993" x="4275138" y="3482975"/>
          <p14:tracePt t="54015" x="4275138" y="3497263"/>
          <p14:tracePt t="54031" x="4275138" y="3513138"/>
          <p14:tracePt t="54047" x="4275138" y="3527425"/>
          <p14:tracePt t="54055" x="4275138" y="3535363"/>
          <p14:tracePt t="54071" x="4275138" y="3551238"/>
          <p14:tracePt t="54087" x="4275138" y="3565525"/>
          <p14:tracePt t="54094" x="4275138" y="3581400"/>
          <p14:tracePt t="54103" x="4275138" y="3589338"/>
          <p14:tracePt t="54126" x="4275138" y="3603625"/>
          <p14:tracePt t="54134" x="4275138" y="3619500"/>
          <p14:tracePt t="54157" x="4275138" y="3635375"/>
          <p14:tracePt t="54181" x="4275138" y="3649663"/>
          <p14:tracePt t="54213" x="4275138" y="3657600"/>
          <p14:tracePt t="54268" x="4275138" y="3673475"/>
          <p14:tracePt t="54331" x="4275138" y="3687763"/>
          <p14:tracePt t="54513" x="4275138" y="3703638"/>
          <p14:tracePt t="55042" x="4259263" y="3703638"/>
          <p14:tracePt t="55073" x="4244975" y="3703638"/>
          <p14:tracePt t="55089" x="4229100" y="3703638"/>
          <p14:tracePt t="55097" x="4221163" y="3703638"/>
          <p14:tracePt t="55105" x="4206875" y="3703638"/>
          <p14:tracePt t="55113" x="4191000" y="3703638"/>
          <p14:tracePt t="55121" x="4175125" y="3703638"/>
          <p14:tracePt t="55129" x="4152900" y="3703638"/>
          <p14:tracePt t="55137" x="4137025" y="3703638"/>
          <p14:tracePt t="55144" x="4098925" y="3703638"/>
          <p14:tracePt t="55153" x="4084638" y="3703638"/>
          <p14:tracePt t="55161" x="4038600" y="3703638"/>
          <p14:tracePt t="55168" x="4000500" y="3703638"/>
          <p14:tracePt t="55177" x="3970338" y="3703638"/>
          <p14:tracePt t="55184" x="3932238" y="3703638"/>
          <p14:tracePt t="55193" x="3894138" y="3703638"/>
          <p14:tracePt t="55200" x="3848100" y="3703638"/>
          <p14:tracePt t="55208" x="3810000" y="3703638"/>
          <p14:tracePt t="55216" x="3771900" y="3703638"/>
          <p14:tracePt t="55224" x="3741738" y="3703638"/>
          <p14:tracePt t="55231" x="3703638" y="3703638"/>
          <p14:tracePt t="55239" x="3673475" y="3703638"/>
          <p14:tracePt t="55247" x="3649663" y="3703638"/>
          <p14:tracePt t="55255" x="3603625" y="3703638"/>
          <p14:tracePt t="55263" x="3581400" y="3703638"/>
          <p14:tracePt t="55271" x="3565525" y="3717925"/>
          <p14:tracePt t="55279" x="3535363" y="3717925"/>
          <p14:tracePt t="55287" x="3527425" y="3717925"/>
          <p14:tracePt t="55295" x="3497263" y="3717925"/>
          <p14:tracePt t="55302" x="3482975" y="3717925"/>
          <p14:tracePt t="55310" x="3467100" y="3717925"/>
          <p14:tracePt t="55319" x="3459163" y="3717925"/>
          <p14:tracePt t="55334" x="3444875" y="3717925"/>
          <p14:tracePt t="55343" x="3429000" y="3717925"/>
          <p14:tracePt t="55366" x="3413125" y="3717925"/>
          <p14:tracePt t="55397" x="3398838" y="3717925"/>
          <p14:tracePt t="55429" x="3390900" y="3717925"/>
          <p14:tracePt t="55453" x="3375025" y="3717925"/>
          <p14:tracePt t="55468" x="3360738" y="3717925"/>
          <p14:tracePt t="55484" x="3344863" y="3717925"/>
          <p14:tracePt t="55500" x="3336925" y="3717925"/>
          <p14:tracePt t="55508" x="3322638" y="3717925"/>
          <p14:tracePt t="55515" x="3306763" y="3717925"/>
          <p14:tracePt t="55526" x="3292475" y="3717925"/>
          <p14:tracePt t="55531" x="3276600" y="3717925"/>
          <p14:tracePt t="55539" x="3268663" y="3717925"/>
          <p14:tracePt t="55547" x="3254375" y="3717925"/>
          <p14:tracePt t="55563" x="3238500" y="3717925"/>
          <p14:tracePt t="55571" x="3222625" y="3717925"/>
          <p14:tracePt t="55579" x="3208338" y="3717925"/>
          <p14:tracePt t="55587" x="3208338" y="3703638"/>
          <p14:tracePt t="55595" x="3200400" y="3703638"/>
          <p14:tracePt t="55603" x="3184525" y="3703638"/>
          <p14:tracePt t="55610" x="3170238" y="3703638"/>
          <p14:tracePt t="55634" x="3154363" y="3703638"/>
          <p14:tracePt t="55650" x="3146425" y="3703638"/>
          <p14:tracePt t="55674" x="3132138" y="3703638"/>
          <p14:tracePt t="55714" x="3116263" y="3703638"/>
          <p14:tracePt t="55745" x="3101975" y="3703638"/>
          <p14:tracePt t="55784" x="3086100" y="3703638"/>
          <p14:tracePt t="55816" x="3086100" y="3687763"/>
          <p14:tracePt t="55840" x="3078163" y="3687763"/>
          <p14:tracePt t="55997" x="3078163" y="3673475"/>
          <p14:tracePt t="56116" x="3086100" y="3673475"/>
          <p14:tracePt t="56163" x="3101975" y="3673475"/>
          <p14:tracePt t="56195" x="3116263" y="3673475"/>
          <p14:tracePt t="56210" x="3132138" y="3673475"/>
          <p14:tracePt t="56234" x="3146425" y="3673475"/>
          <p14:tracePt t="56250" x="3154363" y="3673475"/>
          <p14:tracePt t="56265" x="3170238" y="3673475"/>
          <p14:tracePt t="56282" x="3184525" y="3673475"/>
          <p14:tracePt t="56290" x="3200400" y="3673475"/>
          <p14:tracePt t="56297" x="3208338" y="3673475"/>
          <p14:tracePt t="56313" x="3222625" y="3673475"/>
          <p14:tracePt t="56321" x="3238500" y="3673475"/>
          <p14:tracePt t="56329" x="3254375" y="3673475"/>
          <p14:tracePt t="56337" x="3268663" y="3673475"/>
          <p14:tracePt t="56345" x="3276600" y="3673475"/>
          <p14:tracePt t="56353" x="3292475" y="3673475"/>
          <p14:tracePt t="56360" x="3306763" y="3673475"/>
          <p14:tracePt t="56368" x="3322638" y="3673475"/>
          <p14:tracePt t="56377" x="3336925" y="3673475"/>
          <p14:tracePt t="56384" x="3344863" y="3673475"/>
          <p14:tracePt t="56393" x="3360738" y="3673475"/>
          <p14:tracePt t="56400" x="3390900" y="3673475"/>
          <p14:tracePt t="56408" x="3398838" y="3673475"/>
          <p14:tracePt t="56416" x="3413125" y="3673475"/>
          <p14:tracePt t="56424" x="3429000" y="3673475"/>
          <p14:tracePt t="56432" x="3444875" y="3673475"/>
          <p14:tracePt t="56439" x="3459163" y="3673475"/>
          <p14:tracePt t="56447" x="3467100" y="3673475"/>
          <p14:tracePt t="56455" x="3482975" y="3673475"/>
          <p14:tracePt t="56463" x="3497263" y="3673475"/>
          <p14:tracePt t="56471" x="3513138" y="3673475"/>
          <p14:tracePt t="56479" x="3527425" y="3673475"/>
          <p14:tracePt t="56487" x="3535363" y="3673475"/>
          <p14:tracePt t="56502" x="3551238" y="3673475"/>
          <p14:tracePt t="56511" x="3565525" y="3673475"/>
          <p14:tracePt t="56519" x="3581400" y="3673475"/>
          <p14:tracePt t="56527" x="3589338" y="3673475"/>
          <p14:tracePt t="56534" x="3619500" y="3673475"/>
          <p14:tracePt t="56543" x="3635375" y="3673475"/>
          <p14:tracePt t="56550" x="3635375" y="3687763"/>
          <p14:tracePt t="56558" x="3649663" y="3687763"/>
          <p14:tracePt t="56566" x="3657600" y="3687763"/>
          <p14:tracePt t="56574" x="3673475" y="3687763"/>
          <p14:tracePt t="56581" x="3687763" y="3687763"/>
          <p14:tracePt t="56589" x="3703638" y="3687763"/>
          <p14:tracePt t="56597" x="3717925" y="3687763"/>
          <p14:tracePt t="56613" x="3725863" y="3687763"/>
          <p14:tracePt t="56621" x="3741738" y="3687763"/>
          <p14:tracePt t="56637" x="3756025" y="3687763"/>
          <p14:tracePt t="56645" x="3771900" y="3687763"/>
          <p14:tracePt t="56660" x="3779838" y="3687763"/>
          <p14:tracePt t="56677" x="3794125" y="3687763"/>
          <p14:tracePt t="56693" x="3810000" y="3687763"/>
          <p14:tracePt t="56715" x="3825875" y="3687763"/>
          <p14:tracePt t="57300" x="3840163" y="3687763"/>
          <p14:tracePt t="57308" x="3848100" y="3687763"/>
          <p14:tracePt t="57316" x="3894138" y="3687763"/>
          <p14:tracePt t="57326" x="3908425" y="3687763"/>
          <p14:tracePt t="57332" x="3932238" y="3673475"/>
          <p14:tracePt t="57340" x="3970338" y="3673475"/>
          <p14:tracePt t="57348" x="4000500" y="3673475"/>
          <p14:tracePt t="57355" x="4030663" y="3657600"/>
          <p14:tracePt t="57363" x="4054475" y="3657600"/>
          <p14:tracePt t="57371" x="4084638" y="3649663"/>
          <p14:tracePt t="57379" x="4106863" y="3649663"/>
          <p14:tracePt t="57387" x="4122738" y="3649663"/>
          <p14:tracePt t="57395" x="4152900" y="3649663"/>
          <p14:tracePt t="57402" x="4160838" y="3649663"/>
          <p14:tracePt t="57410" x="4191000" y="3649663"/>
          <p14:tracePt t="57419" x="4206875" y="3649663"/>
          <p14:tracePt t="57427" x="4221163" y="3649663"/>
          <p14:tracePt t="57434" x="4229100" y="3649663"/>
          <p14:tracePt t="57450" x="4244975" y="3635375"/>
          <p14:tracePt t="57458" x="4259263" y="3635375"/>
          <p14:tracePt t="57474" x="4275138" y="3635375"/>
          <p14:tracePt t="57489" x="4289425" y="3635375"/>
          <p14:tracePt t="57916" x="4289425" y="3649663"/>
          <p14:tracePt t="58413" x="4289425" y="3657600"/>
          <p14:tracePt t="58571" x="4297363" y="3657600"/>
          <p14:tracePt t="58580" x="4297363" y="3673475"/>
          <p14:tracePt t="58618" x="4297363" y="3687763"/>
          <p14:tracePt t="58634" x="4297363" y="3703638"/>
          <p14:tracePt t="58643" x="4313238" y="3703638"/>
          <p14:tracePt t="58650" x="4313238" y="3717925"/>
          <p14:tracePt t="58666" x="4313238" y="3725863"/>
          <p14:tracePt t="58682" x="4313238" y="3741738"/>
          <p14:tracePt t="58689" x="4327525" y="3756025"/>
          <p14:tracePt t="58697" x="4327525" y="3771900"/>
          <p14:tracePt t="58705" x="4327525" y="3779838"/>
          <p14:tracePt t="58713" x="4327525" y="3794125"/>
          <p14:tracePt t="58721" x="4343400" y="3810000"/>
          <p14:tracePt t="58729" x="4343400" y="3825875"/>
          <p14:tracePt t="58737" x="4343400" y="3840163"/>
          <p14:tracePt t="58745" x="4343400" y="3848100"/>
          <p14:tracePt t="58753" x="4351338" y="3848100"/>
          <p14:tracePt t="58760" x="4351338" y="3863975"/>
          <p14:tracePt t="58777" x="4351338" y="3878263"/>
          <p14:tracePt t="58824" x="4351338" y="3894138"/>
          <p14:tracePt t="58902" x="4351338" y="3908425"/>
          <p14:tracePt t="58942" x="4351338" y="3916363"/>
          <p14:tracePt t="58966" x="4351338" y="3932238"/>
          <p14:tracePt t="58997" x="4351338" y="3946525"/>
          <p14:tracePt t="59029" x="4351338" y="3962400"/>
          <p14:tracePt t="59045" x="4351338" y="3970338"/>
          <p14:tracePt t="59076" x="4351338" y="3984625"/>
          <p14:tracePt t="59108" x="4351338" y="4000500"/>
          <p14:tracePt t="59424" x="4343400" y="4000500"/>
          <p14:tracePt t="60434" x="4327525" y="4000500"/>
          <p14:tracePt t="60482" x="4313238" y="4000500"/>
          <p14:tracePt t="60529" x="4297363" y="4000500"/>
          <p14:tracePt t="60584" x="4289425" y="4000500"/>
          <p14:tracePt t="60695" x="4275138" y="4000500"/>
          <p14:tracePt t="60995" x="4289425" y="4000500"/>
          <p14:tracePt t="61563" x="4289425" y="3984625"/>
          <p14:tracePt t="61619" x="4289425" y="3970338"/>
          <p14:tracePt t="62084" x="4289425" y="3962400"/>
          <p14:tracePt t="62116" x="4289425" y="3946525"/>
          <p14:tracePt t="62139" x="4289425" y="3932238"/>
          <p14:tracePt t="62163" x="4289425" y="3916363"/>
          <p14:tracePt t="62195" x="4289425" y="3908425"/>
          <p14:tracePt t="62234" x="4289425" y="3894138"/>
          <p14:tracePt t="62258" x="4289425" y="3878263"/>
          <p14:tracePt t="62274" x="4275138" y="3863975"/>
          <p14:tracePt t="62282" x="4275138" y="3848100"/>
          <p14:tracePt t="62299" x="4275138" y="3840163"/>
          <p14:tracePt t="62305" x="4259263" y="3825875"/>
          <p14:tracePt t="62313" x="4259263" y="3810000"/>
          <p14:tracePt t="62321" x="4259263" y="3794125"/>
          <p14:tracePt t="62329" x="4244975" y="3771900"/>
          <p14:tracePt t="62337" x="4244975" y="3756025"/>
          <p14:tracePt t="62345" x="4244975" y="3741738"/>
          <p14:tracePt t="62353" x="4229100" y="3717925"/>
          <p14:tracePt t="62360" x="4229100" y="3703638"/>
          <p14:tracePt t="62369" x="4229100" y="3673475"/>
          <p14:tracePt t="62384" x="4221163" y="3649663"/>
          <p14:tracePt t="62393" x="4221163" y="3635375"/>
          <p14:tracePt t="62400" x="4221163" y="3619500"/>
          <p14:tracePt t="62408" x="4221163" y="3603625"/>
          <p14:tracePt t="62416" x="4221163" y="3589338"/>
          <p14:tracePt t="62432" x="4221163" y="3581400"/>
          <p14:tracePt t="62440" x="4221163" y="3565525"/>
          <p14:tracePt t="62456" x="4221163" y="3551238"/>
          <p14:tracePt t="62464" x="4221163" y="3535363"/>
          <p14:tracePt t="62479" x="4221163" y="3527425"/>
          <p14:tracePt t="62487" x="4221163" y="3513138"/>
          <p14:tracePt t="62502" x="4221163" y="3497263"/>
          <p14:tracePt t="62518" x="4221163" y="3482975"/>
          <p14:tracePt t="62535" x="4229100" y="3482975"/>
          <p14:tracePt t="62543" x="4229100" y="3467100"/>
          <p14:tracePt t="62566" x="4244975" y="3467100"/>
          <p14:tracePt t="62590" x="4259263" y="3467100"/>
          <p14:tracePt t="62597" x="4259263" y="3459163"/>
          <p14:tracePt t="62621" x="4275138" y="3459163"/>
          <p14:tracePt t="62645" x="4289425" y="3459163"/>
          <p14:tracePt t="62669" x="4297363" y="3459163"/>
          <p14:tracePt t="62677" x="4313238" y="3459163"/>
          <p14:tracePt t="62700" x="4327525" y="3459163"/>
          <p14:tracePt t="62716" x="4343400" y="3459163"/>
          <p14:tracePt t="62726" x="4343400" y="3467100"/>
          <p14:tracePt t="62732" x="4343400" y="3482975"/>
          <p14:tracePt t="62740" x="4351338" y="3497263"/>
          <p14:tracePt t="62747" x="4351338" y="3513138"/>
          <p14:tracePt t="62755" x="4365625" y="3527425"/>
          <p14:tracePt t="62763" x="4365625" y="3551238"/>
          <p14:tracePt t="62771" x="4381500" y="3565525"/>
          <p14:tracePt t="62779" x="4381500" y="3581400"/>
          <p14:tracePt t="62787" x="4381500" y="3589338"/>
          <p14:tracePt t="62795" x="4397375" y="3619500"/>
          <p14:tracePt t="62803" x="4397375" y="3649663"/>
          <p14:tracePt t="62810" x="4397375" y="3657600"/>
          <p14:tracePt t="62818" x="4411663" y="3673475"/>
          <p14:tracePt t="62827" x="4411663" y="3703638"/>
          <p14:tracePt t="62834" x="4411663" y="3725863"/>
          <p14:tracePt t="62843" x="4419600" y="3756025"/>
          <p14:tracePt t="62850" x="4419600" y="3771900"/>
          <p14:tracePt t="62860" x="4419600" y="3794125"/>
          <p14:tracePt t="62866" x="4419600" y="3810000"/>
          <p14:tracePt t="62876" x="4419600" y="3840163"/>
          <p14:tracePt t="62882" x="4419600" y="3848100"/>
          <p14:tracePt t="62893" x="4419600" y="3863975"/>
          <p14:tracePt t="62897" x="4419600" y="3878263"/>
          <p14:tracePt t="62910" x="4419600" y="3894138"/>
          <p14:tracePt t="62913" x="4419600" y="3916363"/>
          <p14:tracePt t="62926" x="4419600" y="3932238"/>
          <p14:tracePt t="62929" x="4411663" y="3946525"/>
          <p14:tracePt t="62945" x="4397375" y="3962400"/>
          <p14:tracePt t="62953" x="4397375" y="3970338"/>
          <p14:tracePt t="62960" x="4381500" y="3984625"/>
          <p14:tracePt t="62976" x="4381500" y="4000500"/>
          <p14:tracePt t="62984" x="4365625" y="4000500"/>
          <p14:tracePt t="62993" x="4365625" y="4016375"/>
          <p14:tracePt t="63000" x="4351338" y="4016375"/>
          <p14:tracePt t="63016" x="4351338" y="4030663"/>
          <p14:tracePt t="63026" x="4343400" y="4030663"/>
          <p14:tracePt t="63039" x="4343400" y="4038600"/>
          <p14:tracePt t="63047" x="4327525" y="4038600"/>
          <p14:tracePt t="63063" x="4313238" y="4038600"/>
          <p14:tracePt t="63071" x="4313238" y="4054475"/>
          <p14:tracePt t="63079" x="4297363" y="4054475"/>
          <p14:tracePt t="63095" x="4289425" y="4054475"/>
          <p14:tracePt t="63126" x="4275138" y="4054475"/>
          <p14:tracePt t="63158" x="4259263" y="4054475"/>
          <p14:tracePt t="63197" x="4244975" y="4054475"/>
          <p14:tracePt t="63221" x="4244975" y="4038600"/>
          <p14:tracePt t="63229" x="4229100" y="4038600"/>
          <p14:tracePt t="63245" x="4229100" y="4030663"/>
          <p14:tracePt t="63261" x="4229100" y="4016375"/>
          <p14:tracePt t="63268" x="4221163" y="4016375"/>
          <p14:tracePt t="63276" x="4221163" y="4000500"/>
          <p14:tracePt t="63285" x="4221163" y="3984625"/>
          <p14:tracePt t="63300" x="4221163" y="3970338"/>
          <p14:tracePt t="63308" x="4221163" y="3962400"/>
          <p14:tracePt t="63316" x="4221163" y="3946525"/>
          <p14:tracePt t="63326" x="4221163" y="3932238"/>
          <p14:tracePt t="63340" x="4221163" y="3916363"/>
          <p14:tracePt t="63347" x="4221163" y="3908425"/>
          <p14:tracePt t="63355" x="4221163" y="3894138"/>
          <p14:tracePt t="63363" x="4221163" y="3878263"/>
          <p14:tracePt t="63371" x="4221163" y="3863975"/>
          <p14:tracePt t="63379" x="4221163" y="3848100"/>
          <p14:tracePt t="63387" x="4221163" y="3840163"/>
          <p14:tracePt t="63395" x="4221163" y="3825875"/>
          <p14:tracePt t="63403" x="4229100" y="3810000"/>
          <p14:tracePt t="63410" x="4229100" y="3794125"/>
          <p14:tracePt t="63419" x="4229100" y="3779838"/>
          <p14:tracePt t="63427" x="4229100" y="3771900"/>
          <p14:tracePt t="63434" x="4244975" y="3741738"/>
          <p14:tracePt t="63443" x="4244975" y="3725863"/>
          <p14:tracePt t="63450" x="4244975" y="3717925"/>
          <p14:tracePt t="63459" x="4259263" y="3703638"/>
          <p14:tracePt t="63466" x="4259263" y="3673475"/>
          <p14:tracePt t="63474" x="4259263" y="3657600"/>
          <p14:tracePt t="63489" x="4259263" y="3649663"/>
          <p14:tracePt t="63498" x="4259263" y="3635375"/>
          <p14:tracePt t="63505" x="4275138" y="3619500"/>
          <p14:tracePt t="63529" x="4275138" y="3603625"/>
          <p14:tracePt t="63537" x="4289425" y="3589338"/>
          <p14:tracePt t="63560" x="4289425" y="3581400"/>
          <p14:tracePt t="63584" x="4297363" y="3565525"/>
          <p14:tracePt t="63608" x="4297363" y="3551238"/>
          <p14:tracePt t="63624" x="4313238" y="3551238"/>
          <p14:tracePt t="63797" x="4313238" y="3565525"/>
          <p14:tracePt t="63813" x="4313238" y="3581400"/>
          <p14:tracePt t="63829" x="4313238" y="3589338"/>
          <p14:tracePt t="63837" x="4313238" y="3603625"/>
          <p14:tracePt t="63853" x="4313238" y="3619500"/>
          <p14:tracePt t="63861" x="4313238" y="3635375"/>
          <p14:tracePt t="63877" x="4313238" y="3649663"/>
          <p14:tracePt t="63893" x="4313238" y="3657600"/>
          <p14:tracePt t="63900" x="4313238" y="3673475"/>
          <p14:tracePt t="63908" x="4313238" y="3687763"/>
          <p14:tracePt t="63916" x="4313238" y="3703638"/>
          <p14:tracePt t="63932" x="4313238" y="3717925"/>
          <p14:tracePt t="63939" x="4313238" y="3725863"/>
          <p14:tracePt t="63947" x="4313238" y="3741738"/>
          <p14:tracePt t="63963" x="4313238" y="3756025"/>
          <p14:tracePt t="63971" x="4313238" y="3771900"/>
          <p14:tracePt t="63987" x="4313238" y="3779838"/>
          <p14:tracePt t="64002" x="4313238" y="3794125"/>
          <p14:tracePt t="64018" x="4313238" y="3810000"/>
          <p14:tracePt t="64050" x="4313238" y="3825875"/>
          <p14:tracePt t="64966" x="4327525" y="3825875"/>
          <p14:tracePt t="64974" x="4343400" y="3825875"/>
          <p14:tracePt t="64982" x="4351338" y="3825875"/>
          <p14:tracePt t="64997" x="4365625" y="3825875"/>
          <p14:tracePt t="65005" x="4381500" y="3825875"/>
          <p14:tracePt t="65013" x="4411663" y="3825875"/>
          <p14:tracePt t="65021" x="4419600" y="3825875"/>
          <p14:tracePt t="65029" x="4435475" y="3825875"/>
          <p14:tracePt t="65037" x="4449763" y="3810000"/>
          <p14:tracePt t="65053" x="4465638" y="3810000"/>
          <p14:tracePt t="65061" x="4479925" y="3794125"/>
          <p14:tracePt t="65069" x="4487863" y="3794125"/>
          <p14:tracePt t="65076" x="4503738" y="3779838"/>
          <p14:tracePt t="65084" x="4518025" y="3779838"/>
          <p14:tracePt t="65093" x="4533900" y="3771900"/>
          <p14:tracePt t="65100" x="4541838" y="3756025"/>
          <p14:tracePt t="65108" x="4572000" y="3741738"/>
          <p14:tracePt t="65116" x="4587875" y="3741738"/>
          <p14:tracePt t="65124" x="4602163" y="3725863"/>
          <p14:tracePt t="65132" x="4625975" y="3717925"/>
          <p14:tracePt t="65139" x="4640263" y="3703638"/>
          <p14:tracePt t="65147" x="4656138" y="3703638"/>
          <p14:tracePt t="65155" x="4670425" y="3687763"/>
          <p14:tracePt t="65163" x="4678363" y="3673475"/>
          <p14:tracePt t="65171" x="4694238" y="3657600"/>
          <p14:tracePt t="65179" x="4708525" y="3657600"/>
          <p14:tracePt t="65187" x="4724400" y="3649663"/>
          <p14:tracePt t="65195" x="4732338" y="3635375"/>
          <p14:tracePt t="65203" x="4746625" y="3635375"/>
          <p14:tracePt t="65211" x="4746625" y="3619500"/>
          <p14:tracePt t="65219" x="4762500" y="3603625"/>
          <p14:tracePt t="65227" x="4778375" y="3603625"/>
          <p14:tracePt t="65234" x="4778375" y="3589338"/>
          <p14:tracePt t="65243" x="4792663" y="3589338"/>
          <p14:tracePt t="65250" x="4792663" y="3581400"/>
          <p14:tracePt t="65260" x="4800600" y="3565525"/>
          <p14:tracePt t="65274" x="4816475" y="3551238"/>
          <p14:tracePt t="65367" x="4846638" y="3497263"/>
          <p14:tracePt t="65385" x="4846638" y="3482975"/>
          <p14:tracePt t="65393" x="4860925" y="3482975"/>
          <p14:tracePt t="65408" x="4860925" y="3467100"/>
          <p14:tracePt t="65440" x="4860925" y="3459163"/>
          <p14:tracePt t="65455" x="4868863" y="3444875"/>
          <p14:tracePt t="65471" x="4868863" y="3429000"/>
          <p14:tracePt t="65479" x="4868863" y="3413125"/>
          <p14:tracePt t="65487" x="4884738" y="3413125"/>
          <p14:tracePt t="65495" x="4884738" y="3398838"/>
          <p14:tracePt t="65503" x="4884738" y="3390900"/>
          <p14:tracePt t="65510" x="4884738" y="3375025"/>
          <p14:tracePt t="65519" x="4899025" y="3360738"/>
          <p14:tracePt t="65534" x="4899025" y="3344863"/>
          <p14:tracePt t="65543" x="4899025" y="3336925"/>
          <p14:tracePt t="65550" x="4914900" y="3322638"/>
          <p14:tracePt t="65574" x="4914900" y="3306763"/>
          <p14:tracePt t="65582" x="4914900" y="3292475"/>
          <p14:tracePt t="65597" x="4922838" y="3276600"/>
          <p14:tracePt t="65613" x="4922838" y="3268663"/>
          <p14:tracePt t="65629" x="4922838" y="3254375"/>
          <p14:tracePt t="65645" x="4922838" y="3238500"/>
          <p14:tracePt t="65677" x="4922838" y="3222625"/>
          <p14:tracePt t="65708" x="4922838" y="3208338"/>
          <p14:tracePt t="65747" x="4922838" y="3200400"/>
          <p14:tracePt t="65779" x="4937125" y="3184525"/>
          <p14:tracePt t="65787" x="4937125" y="3170238"/>
          <p14:tracePt t="65803" x="4937125" y="3154363"/>
          <p14:tracePt t="65810" x="4937125" y="3146425"/>
          <p14:tracePt t="65818" x="4937125" y="3132138"/>
          <p14:tracePt t="65827" x="4937125" y="3116263"/>
          <p14:tracePt t="65834" x="4937125" y="3101975"/>
          <p14:tracePt t="65843" x="4937125" y="3086100"/>
          <p14:tracePt t="65850" x="4937125" y="3063875"/>
          <p14:tracePt t="65866" x="4937125" y="3048000"/>
          <p14:tracePt t="65877" x="4937125" y="3032125"/>
          <p14:tracePt t="65882" x="4937125" y="3017838"/>
          <p14:tracePt t="65897" x="4937125" y="3009900"/>
          <p14:tracePt t="65922" x="4937125" y="2994025"/>
          <p14:tracePt t="65945" x="4937125" y="2979738"/>
          <p14:tracePt t="65976" x="4937125" y="2963863"/>
          <p14:tracePt t="66000" x="4937125" y="2955925"/>
          <p14:tracePt t="66016" x="4937125" y="2941638"/>
          <p14:tracePt t="66048" x="4937125" y="2925763"/>
          <p14:tracePt t="66087" x="4937125" y="2911475"/>
          <p14:tracePt t="66134" x="4953000" y="2911475"/>
          <p14:tracePt t="66174" x="4953000" y="2895600"/>
          <p14:tracePt t="66260" x="4953000" y="2887663"/>
          <p14:tracePt t="67903" x="4953000" y="2895600"/>
          <p14:tracePt t="68022" x="4953000" y="2911475"/>
          <p14:tracePt t="68077" x="4953000" y="2925763"/>
          <p14:tracePt t="68101" x="4953000" y="2941638"/>
          <p14:tracePt t="68110" x="4953000" y="2955925"/>
          <p14:tracePt t="68116" x="4953000" y="2963863"/>
          <p14:tracePt t="68132" x="4953000" y="2979738"/>
          <p14:tracePt t="68140" x="4953000" y="2994025"/>
          <p14:tracePt t="68148" x="4953000" y="3009900"/>
          <p14:tracePt t="68155" x="4937125" y="3032125"/>
          <p14:tracePt t="68163" x="4937125" y="3048000"/>
          <p14:tracePt t="68171" x="4937125" y="3063875"/>
          <p14:tracePt t="68179" x="4937125" y="3078163"/>
          <p14:tracePt t="68187" x="4937125" y="3101975"/>
          <p14:tracePt t="68195" x="4937125" y="3116263"/>
          <p14:tracePt t="68203" x="4922838" y="3116263"/>
          <p14:tracePt t="68211" x="4922838" y="3132138"/>
          <p14:tracePt t="68219" x="4922838" y="3146425"/>
          <p14:tracePt t="68234" x="4922838" y="3154363"/>
          <p14:tracePt t="68243" x="4922838" y="3170238"/>
          <p14:tracePt t="68266" x="4922838" y="3184525"/>
          <p14:tracePt t="68290" x="4922838" y="3200400"/>
          <p14:tracePt t="68298" x="4914900" y="3200400"/>
          <p14:tracePt t="68321" x="4914900" y="3208338"/>
          <p14:tracePt t="68345" x="4914900" y="3222625"/>
          <p14:tracePt t="68393" x="4914900" y="3238500"/>
          <p14:tracePt t="70003" x="4914900" y="3254375"/>
          <p14:tracePt t="70012" x="4914900" y="3268663"/>
          <p14:tracePt t="70020" x="4914900" y="3276600"/>
          <p14:tracePt t="70028" x="4914900" y="3292475"/>
          <p14:tracePt t="70035" x="4914900" y="3306763"/>
          <p14:tracePt t="70043" x="4914900" y="3336925"/>
          <p14:tracePt t="70058" x="4914900" y="3360738"/>
          <p14:tracePt t="70066" x="4914900" y="3375025"/>
          <p14:tracePt t="70074" x="4899025" y="3390900"/>
          <p14:tracePt t="70082" x="4899025" y="3398838"/>
          <p14:tracePt t="70090" x="4899025" y="3413125"/>
          <p14:tracePt t="70098" x="4899025" y="3429000"/>
          <p14:tracePt t="70113" x="4899025" y="3444875"/>
          <p14:tracePt t="70122" x="4899025" y="3459163"/>
          <p14:tracePt t="70137" x="4899025" y="3467100"/>
          <p14:tracePt t="70153" x="4899025" y="3482975"/>
          <p14:tracePt t="70169" x="4899025" y="3497263"/>
          <p14:tracePt t="70184" x="4899025" y="3513138"/>
          <p14:tracePt t="70200" x="4899025" y="3527425"/>
          <p14:tracePt t="70216" x="4899025" y="3535363"/>
          <p14:tracePt t="70226" x="4899025" y="3551238"/>
          <p14:tracePt t="70232" x="4899025" y="3565525"/>
          <p14:tracePt t="70240" x="4899025" y="3581400"/>
          <p14:tracePt t="70248" x="4899025" y="3589338"/>
          <p14:tracePt t="70255" x="4899025" y="3603625"/>
          <p14:tracePt t="70271" x="4899025" y="3619500"/>
          <p14:tracePt t="70279" x="4899025" y="3635375"/>
          <p14:tracePt t="70287" x="4899025" y="3649663"/>
          <p14:tracePt t="70295" x="4899025" y="3657600"/>
          <p14:tracePt t="70319" x="4899025" y="3673475"/>
          <p14:tracePt t="71085" x="4899025" y="3687763"/>
          <p14:tracePt t="71116" x="4899025" y="3703638"/>
          <p14:tracePt t="71124" x="4899025" y="3717925"/>
          <p14:tracePt t="71132" x="4899025" y="3741738"/>
          <p14:tracePt t="71140" x="4899025" y="3756025"/>
          <p14:tracePt t="71148" x="4899025" y="3771900"/>
          <p14:tracePt t="71156" x="4899025" y="3794125"/>
          <p14:tracePt t="71164" x="4899025" y="3810000"/>
          <p14:tracePt t="71171" x="4899025" y="3840163"/>
          <p14:tracePt t="71180" x="4899025" y="3863975"/>
          <p14:tracePt t="71187" x="4899025" y="3894138"/>
          <p14:tracePt t="71195" x="4899025" y="3916363"/>
          <p14:tracePt t="71203" x="4899025" y="3946525"/>
          <p14:tracePt t="71211" x="4899025" y="3970338"/>
          <p14:tracePt t="71219" x="4899025" y="3984625"/>
          <p14:tracePt t="71227" x="4899025" y="4000500"/>
          <p14:tracePt t="71234" x="4899025" y="4030663"/>
          <p14:tracePt t="71243" x="4899025" y="4038600"/>
          <p14:tracePt t="71258" x="4899025" y="4054475"/>
          <p14:tracePt t="71282" x="4899025" y="4068763"/>
          <p14:tracePt t="71305" x="4884738" y="4068763"/>
          <p14:tracePt t="71566" x="4884738" y="4054475"/>
          <p14:tracePt t="71597" x="4899025" y="4054475"/>
          <p14:tracePt t="71606" x="4899025" y="4038600"/>
          <p14:tracePt t="71621" x="4899025" y="4030663"/>
          <p14:tracePt t="71637" x="4899025" y="4016375"/>
          <p14:tracePt t="71645" x="4899025" y="4000500"/>
          <p14:tracePt t="71653" x="4899025" y="3970338"/>
          <p14:tracePt t="71661" x="4899025" y="3962400"/>
          <p14:tracePt t="71669" x="4899025" y="3932238"/>
          <p14:tracePt t="71677" x="4899025" y="3894138"/>
          <p14:tracePt t="71685" x="4899025" y="3863975"/>
          <p14:tracePt t="71693" x="4899025" y="3840163"/>
          <p14:tracePt t="71700" x="4899025" y="3810000"/>
          <p14:tracePt t="71710" x="4899025" y="3779838"/>
          <p14:tracePt t="71716" x="4899025" y="3756025"/>
          <p14:tracePt t="71724" x="4899025" y="3725863"/>
          <p14:tracePt t="71732" x="4899025" y="3717925"/>
          <p14:tracePt t="71740" x="4899025" y="3703638"/>
          <p14:tracePt t="71748" x="4899025" y="3673475"/>
          <p14:tracePt t="71764" x="4899025" y="3657600"/>
          <p14:tracePt t="71771" x="4914900" y="3649663"/>
          <p14:tracePt t="71795" x="4914900" y="3635375"/>
          <p14:tracePt t="71850" x="4922838" y="3635375"/>
          <p14:tracePt t="71921" x="4922838" y="3649663"/>
          <p14:tracePt t="71953" x="4922838" y="3657600"/>
          <p14:tracePt t="71977" x="4922838" y="3673475"/>
          <p14:tracePt t="71993" x="4922838" y="3687763"/>
          <p14:tracePt t="72024" x="4922838" y="3703638"/>
          <p14:tracePt t="72995" x="4922838" y="3687763"/>
          <p14:tracePt t="73027" x="4922838" y="3673475"/>
          <p14:tracePt t="73044" x="4922838" y="3657600"/>
          <p14:tracePt t="73052" x="4922838" y="3649663"/>
          <p14:tracePt t="73066" x="4922838" y="3635375"/>
          <p14:tracePt t="73074" x="4922838" y="3619500"/>
          <p14:tracePt t="73082" x="4922838" y="3603625"/>
          <p14:tracePt t="73090" x="4922838" y="3589338"/>
          <p14:tracePt t="73098" x="4914900" y="3581400"/>
          <p14:tracePt t="73106" x="4914900" y="3565525"/>
          <p14:tracePt t="73114" x="4914900" y="3551238"/>
          <p14:tracePt t="73122" x="4914900" y="3535363"/>
          <p14:tracePt t="73137" x="4914900" y="3527425"/>
          <p14:tracePt t="73145" x="4914900" y="3513138"/>
          <p14:tracePt t="73153" x="4914900" y="3482975"/>
          <p14:tracePt t="73161" x="4914900" y="3467100"/>
          <p14:tracePt t="73169" x="4914900" y="3459163"/>
          <p14:tracePt t="73176" x="4899025" y="3444875"/>
          <p14:tracePt t="73185" x="4899025" y="3413125"/>
          <p14:tracePt t="73193" x="4899025" y="3398838"/>
          <p14:tracePt t="73201" x="4899025" y="3390900"/>
          <p14:tracePt t="73210" x="4899025" y="3375025"/>
          <p14:tracePt t="73216" x="4899025" y="3344863"/>
          <p14:tracePt t="73224" x="4899025" y="3336925"/>
          <p14:tracePt t="73232" x="4899025" y="3306763"/>
          <p14:tracePt t="73248" x="4899025" y="3276600"/>
          <p14:tracePt t="73256" x="4899025" y="3268663"/>
          <p14:tracePt t="73264" x="4899025" y="3254375"/>
          <p14:tracePt t="73272" x="4899025" y="3222625"/>
          <p14:tracePt t="73287" x="4899025" y="3200400"/>
          <p14:tracePt t="73295" x="4899025" y="3184525"/>
          <p14:tracePt t="73303" x="4899025" y="3170238"/>
          <p14:tracePt t="73311" x="4899025" y="3154363"/>
          <p14:tracePt t="73319" x="4899025" y="3146425"/>
          <p14:tracePt t="73327" x="4899025" y="3132138"/>
          <p14:tracePt t="73335" x="4899025" y="3116263"/>
          <p14:tracePt t="73343" x="4899025" y="3101975"/>
          <p14:tracePt t="73351" x="4899025" y="3078163"/>
          <p14:tracePt t="73359" x="4899025" y="3063875"/>
          <p14:tracePt t="73367" x="4899025" y="3048000"/>
          <p14:tracePt t="73374" x="4899025" y="3032125"/>
          <p14:tracePt t="73382" x="4899025" y="3009900"/>
          <p14:tracePt t="73390" x="4899025" y="2994025"/>
          <p14:tracePt t="73398" x="4899025" y="2979738"/>
          <p14:tracePt t="73414" x="4899025" y="2963863"/>
          <p14:tracePt t="73422" x="4899025" y="2955925"/>
          <p14:tracePt t="73429" x="4899025" y="2941638"/>
          <p14:tracePt t="73453" x="4899025" y="2925763"/>
          <p14:tracePt t="73461" x="4899025" y="2911475"/>
          <p14:tracePt t="73485" x="4899025" y="2895600"/>
          <p14:tracePt t="73500" x="4899025" y="2887663"/>
          <p14:tracePt t="73516" x="4899025" y="2873375"/>
          <p14:tracePt t="73540" x="4899025" y="2857500"/>
          <p14:tracePt t="73564" x="4884738" y="2857500"/>
          <p14:tracePt t="73571" x="4884738" y="2841625"/>
          <p14:tracePt t="73603" x="4884738" y="2827338"/>
          <p14:tracePt t="73619" x="4868863" y="2819400"/>
          <p14:tracePt t="73659" x="4860925" y="2819400"/>
          <p14:tracePt t="73682" x="4860925" y="2803525"/>
          <p14:tracePt t="73690" x="4846638" y="2803525"/>
          <p14:tracePt t="73714" x="4830763" y="2803525"/>
          <p14:tracePt t="73753" x="4816475" y="2789238"/>
          <p14:tracePt t="73793" x="4800600" y="2789238"/>
          <p14:tracePt t="73824" x="4792663" y="2789238"/>
          <p14:tracePt t="73856" x="4778375" y="2789238"/>
          <p14:tracePt t="73887" x="4762500" y="2789238"/>
          <p14:tracePt t="73935" x="4762500" y="2803525"/>
          <p14:tracePt t="73974" x="4762500" y="2819400"/>
          <p14:tracePt t="74006" x="4762500" y="2827338"/>
          <p14:tracePt t="74014" x="4762500" y="2841625"/>
          <p14:tracePt t="74029" x="4762500" y="2873375"/>
          <p14:tracePt t="74038" x="4762500" y="2895600"/>
          <p14:tracePt t="74045" x="4762500" y="2941638"/>
          <p14:tracePt t="74053" x="4762500" y="2979738"/>
          <p14:tracePt t="74061" x="4762500" y="3017838"/>
          <p14:tracePt t="74069" x="4762500" y="3063875"/>
          <p14:tracePt t="74077" x="4762500" y="3116263"/>
          <p14:tracePt t="74085" x="4762500" y="3154363"/>
          <p14:tracePt t="74093" x="4762500" y="3200400"/>
          <p14:tracePt t="74101" x="4762500" y="3254375"/>
          <p14:tracePt t="74109" x="4762500" y="3306763"/>
          <p14:tracePt t="74116" x="4762500" y="3344863"/>
          <p14:tracePt t="74124" x="4762500" y="3398838"/>
          <p14:tracePt t="74132" x="4762500" y="3459163"/>
          <p14:tracePt t="74143" x="4762500" y="3513138"/>
          <p14:tracePt t="74148" x="4762500" y="3565525"/>
          <p14:tracePt t="74156" x="4762500" y="3603625"/>
          <p14:tracePt t="74163" x="4762500" y="3657600"/>
          <p14:tracePt t="74171" x="4762500" y="3703638"/>
          <p14:tracePt t="74179" x="4762500" y="3756025"/>
          <p14:tracePt t="74187" x="4762500" y="3779838"/>
          <p14:tracePt t="74195" x="4762500" y="3825875"/>
          <p14:tracePt t="74203" x="4762500" y="3863975"/>
          <p14:tracePt t="74211" x="4762500" y="3908425"/>
          <p14:tracePt t="74219" x="4762500" y="3932238"/>
          <p14:tracePt t="74227" x="4762500" y="3970338"/>
          <p14:tracePt t="74235" x="4762500" y="3984625"/>
          <p14:tracePt t="74243" x="4762500" y="4016375"/>
          <p14:tracePt t="74251" x="4762500" y="4038600"/>
          <p14:tracePt t="74260" x="4762500" y="4054475"/>
          <p14:tracePt t="74266" x="4762500" y="4068763"/>
          <p14:tracePt t="74276" x="4762500" y="4098925"/>
          <p14:tracePt t="74282" x="4762500" y="4106863"/>
          <p14:tracePt t="74298" x="4762500" y="4122738"/>
          <p14:tracePt t="74306" x="4762500" y="4137025"/>
          <p14:tracePt t="74321" x="4762500" y="4152900"/>
          <p14:tracePt t="74338" x="4762500" y="4160838"/>
          <p14:tracePt t="74346" x="4762500" y="4175125"/>
          <p14:tracePt t="74361" x="4762500" y="4191000"/>
          <p14:tracePt t="74377" x="4762500" y="4206875"/>
          <p14:tracePt t="74400" x="4762500" y="4221163"/>
          <p14:tracePt t="74424" x="4778375" y="4221163"/>
          <p14:tracePt t="74432" x="4792663" y="4221163"/>
          <p14:tracePt t="74443" x="4800600" y="4221163"/>
          <p14:tracePt t="74448" x="4830763" y="4221163"/>
          <p14:tracePt t="74456" x="4860925" y="4221163"/>
          <p14:tracePt t="74464" x="4868863" y="4221163"/>
          <p14:tracePt t="74472" x="4899025" y="4221163"/>
          <p14:tracePt t="74479" x="4914900" y="4221163"/>
          <p14:tracePt t="74487" x="4937125" y="4221163"/>
          <p14:tracePt t="74496" x="4968875" y="4221163"/>
          <p14:tracePt t="74503" x="4983163" y="4221163"/>
          <p14:tracePt t="74512" x="4991100" y="4221163"/>
          <p14:tracePt t="74519" x="5006975" y="4221163"/>
          <p14:tracePt t="74527" x="5021263" y="4206875"/>
          <p14:tracePt t="74551" x="5037138" y="4206875"/>
          <p14:tracePt t="74560" x="5037138" y="4191000"/>
          <p14:tracePt t="74582" x="5051425" y="4191000"/>
          <p14:tracePt t="74606" x="5051425" y="4175125"/>
          <p14:tracePt t="74629" x="5059363" y="4175125"/>
          <p14:tracePt t="74669" x="5059363" y="4160838"/>
          <p14:tracePt t="74709" x="5059363" y="4152900"/>
          <p14:tracePt t="74732" x="5059363" y="4137025"/>
          <p14:tracePt t="74756" x="5059363" y="4122738"/>
          <p14:tracePt t="74772" x="5059363" y="4106863"/>
          <p14:tracePt t="74780" x="5059363" y="4098925"/>
          <p14:tracePt t="74788" x="5059363" y="4084638"/>
          <p14:tracePt t="74795" x="5051425" y="4068763"/>
          <p14:tracePt t="74803" x="5051425" y="4038600"/>
          <p14:tracePt t="74811" x="5051425" y="4030663"/>
          <p14:tracePt t="74819" x="5051425" y="3984625"/>
          <p14:tracePt t="74827" x="5037138" y="3962400"/>
          <p14:tracePt t="74835" x="5037138" y="3908425"/>
          <p14:tracePt t="74843" x="5037138" y="3863975"/>
          <p14:tracePt t="74851" x="5037138" y="3825875"/>
          <p14:tracePt t="74860" x="5037138" y="3771900"/>
          <p14:tracePt t="74867" x="5037138" y="3717925"/>
          <p14:tracePt t="74874" x="5037138" y="3657600"/>
          <p14:tracePt t="74882" x="5037138" y="3603625"/>
          <p14:tracePt t="74893" x="5037138" y="3565525"/>
          <p14:tracePt t="74898" x="5037138" y="3551238"/>
          <p14:tracePt t="74906" x="5037138" y="3513138"/>
          <p14:tracePt t="74914" x="5037138" y="3444875"/>
          <p14:tracePt t="74922" x="5037138" y="3413125"/>
          <p14:tracePt t="74930" x="5051425" y="3390900"/>
          <p14:tracePt t="74937" x="5051425" y="3344863"/>
          <p14:tracePt t="74946" x="5051425" y="3322638"/>
          <p14:tracePt t="74953" x="5051425" y="3292475"/>
          <p14:tracePt t="74961" x="5051425" y="3268663"/>
          <p14:tracePt t="74969" x="5051425" y="3254375"/>
          <p14:tracePt t="74977" x="5051425" y="3222625"/>
          <p14:tracePt t="74985" x="5051425" y="3208338"/>
          <p14:tracePt t="74994" x="5051425" y="3184525"/>
          <p14:tracePt t="75001" x="5051425" y="3170238"/>
          <p14:tracePt t="75011" x="5051425" y="3146425"/>
          <p14:tracePt t="75017" x="5059363" y="3132138"/>
          <p14:tracePt t="75027" x="5059363" y="3101975"/>
          <p14:tracePt t="75032" x="5059363" y="3086100"/>
          <p14:tracePt t="75043" x="5059363" y="3078163"/>
          <p14:tracePt t="75048" x="5059363" y="3063875"/>
          <p14:tracePt t="75059" x="5059363" y="3048000"/>
          <p14:tracePt t="75064" x="5059363" y="3032125"/>
          <p14:tracePt t="75076" x="5059363" y="3017838"/>
          <p14:tracePt t="75080" x="5059363" y="3009900"/>
          <p14:tracePt t="75093" x="5059363" y="2994025"/>
          <p14:tracePt t="75095" x="5059363" y="2979738"/>
          <p14:tracePt t="75110" x="5059363" y="2963863"/>
          <p14:tracePt t="75113" x="5059363" y="2955925"/>
          <p14:tracePt t="75126" x="5059363" y="2941638"/>
          <p14:tracePt t="75127" x="5059363" y="2925763"/>
          <p14:tracePt t="75135" x="5059363" y="2911475"/>
          <p14:tracePt t="75144" x="5059363" y="2895600"/>
          <p14:tracePt t="75160" x="5059363" y="2887663"/>
          <p14:tracePt t="75167" x="5059363" y="2873375"/>
          <p14:tracePt t="75182" x="5059363" y="2857500"/>
          <p14:tracePt t="75198" x="5059363" y="2841625"/>
          <p14:tracePt t="75206" x="5059363" y="2827338"/>
          <p14:tracePt t="75222" x="5059363" y="2819400"/>
          <p14:tracePt t="75230" x="5059363" y="2803525"/>
          <p14:tracePt t="75238" x="5059363" y="2789238"/>
          <p14:tracePt t="75261" x="5059363" y="2773363"/>
          <p14:tracePt t="75293" x="5051425" y="2773363"/>
          <p14:tracePt t="75309" x="5037138" y="2773363"/>
          <p14:tracePt t="75324" x="5021263" y="2765425"/>
          <p14:tracePt t="75343" x="5006975" y="2765425"/>
          <p14:tracePt t="75348" x="4991100" y="2765425"/>
          <p14:tracePt t="75356" x="4983163" y="2765425"/>
          <p14:tracePt t="75364" x="4968875" y="2765425"/>
          <p14:tracePt t="75372" x="4953000" y="2765425"/>
          <p14:tracePt t="75380" x="4937125" y="2765425"/>
          <p14:tracePt t="75388" x="4922838" y="2765425"/>
          <p14:tracePt t="75395" x="4914900" y="2765425"/>
          <p14:tracePt t="75404" x="4899025" y="2765425"/>
          <p14:tracePt t="75412" x="4884738" y="2765425"/>
          <p14:tracePt t="75419" x="4868863" y="2765425"/>
          <p14:tracePt t="75427" x="4860925" y="2765425"/>
          <p14:tracePt t="75435" x="4846638" y="2765425"/>
          <p14:tracePt t="75443" x="4830763" y="2765425"/>
          <p14:tracePt t="75451" x="4816475" y="2765425"/>
          <p14:tracePt t="75460" x="4816475" y="2773363"/>
          <p14:tracePt t="75467" x="4800600" y="2773363"/>
          <p14:tracePt t="75482" x="4792663" y="2773363"/>
          <p14:tracePt t="75498" x="4792663" y="2789238"/>
          <p14:tracePt t="75546" x="4792663" y="2803525"/>
          <p14:tracePt t="75656" x="4792663" y="2819400"/>
          <p14:tracePt t="75664" x="4800600" y="2819400"/>
          <p14:tracePt t="75672" x="4800600" y="2827338"/>
          <p14:tracePt t="75680" x="4800600" y="2857500"/>
          <p14:tracePt t="75688" x="4800600" y="2895600"/>
          <p14:tracePt t="75696" x="4800600" y="2941638"/>
          <p14:tracePt t="75703" x="4800600" y="2963863"/>
          <p14:tracePt t="75712" x="4800600" y="3032125"/>
          <p14:tracePt t="75719" x="4800600" y="3086100"/>
          <p14:tracePt t="75727" x="4800600" y="3154363"/>
          <p14:tracePt t="75735" x="4800600" y="3238500"/>
          <p14:tracePt t="75743" x="4800600" y="3336925"/>
          <p14:tracePt t="75751" x="4800600" y="3429000"/>
          <p14:tracePt t="75760" x="4816475" y="3565525"/>
          <p14:tracePt t="75766" x="4830763" y="3635375"/>
          <p14:tracePt t="75775" x="4830763" y="3725863"/>
          <p14:tracePt t="75783" x="4830763" y="3825875"/>
          <p14:tracePt t="75790" x="4830763" y="3908425"/>
          <p14:tracePt t="75798" x="4846638" y="3984625"/>
          <p14:tracePt t="75806" x="4846638" y="4054475"/>
          <p14:tracePt t="75814" x="4846638" y="4098925"/>
          <p14:tracePt t="75822" x="4846638" y="4152900"/>
          <p14:tracePt t="75830" x="4846638" y="4191000"/>
          <p14:tracePt t="75838" x="4846638" y="4221163"/>
          <p14:tracePt t="75846" x="4846638" y="4244975"/>
          <p14:tracePt t="75853" x="4846638" y="4259263"/>
          <p14:tracePt t="75861" x="4846638" y="4289425"/>
          <p14:tracePt t="75877" x="4846638" y="4297363"/>
          <p14:tracePt t="75901" x="4846638" y="4313238"/>
          <p14:tracePt t="76003" x="4860925" y="4313238"/>
          <p14:tracePt t="76035" x="4860925" y="4297363"/>
          <p14:tracePt t="76051" x="4868863" y="4297363"/>
          <p14:tracePt t="76082" x="4884738" y="4297363"/>
          <p14:tracePt t="76090" x="4884738" y="4289425"/>
          <p14:tracePt t="76106" x="4899025" y="4289425"/>
          <p14:tracePt t="76122" x="4914900" y="4289425"/>
          <p14:tracePt t="76137" x="4922838" y="4289425"/>
          <p14:tracePt t="76146" x="4937125" y="4275138"/>
          <p14:tracePt t="76161" x="4953000" y="4275138"/>
          <p14:tracePt t="76177" x="4953000" y="4259263"/>
          <p14:tracePt t="76185" x="4968875" y="4259263"/>
          <p14:tracePt t="76446" x="4968875" y="4221163"/>
          <p14:tracePt t="76453" x="4968875" y="4175125"/>
          <p14:tracePt t="76461" x="4968875" y="4122738"/>
          <p14:tracePt t="76469" x="4968875" y="4016375"/>
          <p14:tracePt t="76477" x="4968875" y="3908425"/>
          <p14:tracePt t="76485" x="4968875" y="3756025"/>
          <p14:tracePt t="76493" x="4937125" y="3603625"/>
          <p14:tracePt t="76501" x="4922838" y="3527425"/>
          <p14:tracePt t="76510" x="4899025" y="3390900"/>
          <p14:tracePt t="76517" x="4868863" y="3268663"/>
          <p14:tracePt t="76525" x="4846638" y="3154363"/>
          <p14:tracePt t="76533" x="4800600" y="3048000"/>
          <p14:tracePt t="76541" x="4778375" y="2955925"/>
          <p14:tracePt t="76548" x="4762500" y="2941638"/>
          <p14:tracePt t="76556" x="4732338" y="2873375"/>
          <p14:tracePt t="76564" x="4708525" y="2827338"/>
          <p14:tracePt t="76572" x="4678363" y="2789238"/>
          <p14:tracePt t="76580" x="4640263" y="2751138"/>
          <p14:tracePt t="76588" x="4610100" y="2720975"/>
          <p14:tracePt t="76596" x="4556125" y="2697163"/>
          <p14:tracePt t="76603" x="4479925" y="2682875"/>
          <p14:tracePt t="76612" x="4435475" y="2682875"/>
          <p14:tracePt t="76619" x="4297363" y="2667000"/>
          <p14:tracePt t="76627" x="4206875" y="2667000"/>
          <p14:tracePt t="76635" x="4054475" y="2667000"/>
          <p14:tracePt t="76644" x="3894138" y="2667000"/>
          <p14:tracePt t="76651" x="3725863" y="2651125"/>
          <p14:tracePt t="76660" x="3635375" y="2651125"/>
          <p14:tracePt t="76667" x="3482975" y="2636838"/>
          <p14:tracePt t="76676" x="3344863" y="2636838"/>
          <p14:tracePt t="76683" x="3208338" y="2636838"/>
          <p14:tracePt t="76693" x="3086100" y="2636838"/>
          <p14:tracePt t="76698" x="2979738" y="2636838"/>
          <p14:tracePt t="76710" x="2895600" y="2628900"/>
          <p14:tracePt t="76714" x="2819400" y="2628900"/>
          <p14:tracePt t="76726" x="2735263" y="2613025"/>
          <p14:tracePt t="76730" x="2667000" y="2598738"/>
          <p14:tracePt t="76743" x="2598738" y="2598738"/>
          <p14:tracePt t="76746" x="2530475" y="2582863"/>
          <p14:tracePt t="76760" x="2476500" y="2582863"/>
          <p14:tracePt t="76763" x="2422525" y="2574925"/>
          <p14:tracePt t="76776" x="2354263" y="2574925"/>
          <p14:tracePt t="76779" x="2316163" y="2574925"/>
          <p14:tracePt t="76794" x="2255838" y="2560638"/>
          <p14:tracePt t="76795" x="2217738" y="2560638"/>
          <p14:tracePt t="76801" x="2163763" y="2560638"/>
          <p14:tracePt t="76811" x="2111375" y="2544763"/>
          <p14:tracePt t="76817" x="2095500" y="2544763"/>
          <p14:tracePt t="76826" x="2041525" y="2544763"/>
          <p14:tracePt t="76833" x="1989138" y="2530475"/>
          <p14:tracePt t="76843" x="1973263" y="2530475"/>
          <p14:tracePt t="76849" x="1935163" y="2530475"/>
          <p14:tracePt t="76859" x="1905000" y="2514600"/>
          <p14:tracePt t="76864" x="1874838" y="2506663"/>
          <p14:tracePt t="76876" x="1851025" y="2506663"/>
          <p14:tracePt t="76880" x="1820863" y="2506663"/>
          <p14:tracePt t="76893" x="1798638" y="2492375"/>
          <p14:tracePt t="76896" x="1768475" y="2492375"/>
          <p14:tracePt t="76910" x="1744663" y="2476500"/>
          <p14:tracePt t="76913" x="1714500" y="2476500"/>
          <p14:tracePt t="76926" x="1684338" y="2476500"/>
          <p14:tracePt t="76929" x="1660525" y="2476500"/>
          <p14:tracePt t="76943" x="1630363" y="2476500"/>
          <p14:tracePt t="76944" x="1608138" y="2460625"/>
          <p14:tracePt t="76951" x="1577975" y="2460625"/>
          <p14:tracePt t="76960" x="1554163" y="2460625"/>
          <p14:tracePt t="76967" x="1539875" y="2460625"/>
          <p14:tracePt t="76976" x="1508125" y="2446338"/>
          <p14:tracePt t="76983" x="1493838" y="2446338"/>
          <p14:tracePt t="76993" x="1470025" y="2446338"/>
          <p14:tracePt t="76999" x="1455738" y="2446338"/>
          <p14:tracePt t="77010" x="1439863" y="2446338"/>
          <p14:tracePt t="77023" x="1431925" y="2446338"/>
          <p14:tracePt t="77030" x="1417638" y="2446338"/>
          <p14:tracePt t="77046" x="1401763" y="2446338"/>
          <p14:tracePt t="77070" x="1387475" y="2446338"/>
          <p14:tracePt t="77140" x="1387475" y="2438400"/>
          <p14:tracePt t="77196" x="1417638" y="2438400"/>
          <p14:tracePt t="77204" x="1439863" y="2438400"/>
          <p14:tracePt t="77212" x="1470025" y="2438400"/>
          <p14:tracePt t="77220" x="1493838" y="2438400"/>
          <p14:tracePt t="77227" x="1539875" y="2446338"/>
          <p14:tracePt t="77235" x="1592263" y="2460625"/>
          <p14:tracePt t="77243" x="1646238" y="2476500"/>
          <p14:tracePt t="77251" x="1698625" y="2492375"/>
          <p14:tracePt t="77260" x="1768475" y="2506663"/>
          <p14:tracePt t="77267" x="1851025" y="2514600"/>
          <p14:tracePt t="77276" x="1943100" y="2530475"/>
          <p14:tracePt t="77283" x="2027238" y="2544763"/>
          <p14:tracePt t="77291" x="2125663" y="2560638"/>
          <p14:tracePt t="77298" x="2217738" y="2574925"/>
          <p14:tracePt t="77306" x="2324100" y="2574925"/>
          <p14:tracePt t="77316" x="2506663" y="2598738"/>
          <p14:tracePt t="77322" x="2628900" y="2598738"/>
          <p14:tracePt t="77330" x="2697163" y="2613025"/>
          <p14:tracePt t="77338" x="2803525" y="2613025"/>
          <p14:tracePt t="77346" x="2925763" y="2628900"/>
          <p14:tracePt t="77354" x="3048000" y="2636838"/>
          <p14:tracePt t="77362" x="3154363" y="2636838"/>
          <p14:tracePt t="77369" x="3268663" y="2651125"/>
          <p14:tracePt t="77377" x="3375025" y="2651125"/>
          <p14:tracePt t="77385" x="3482975" y="2651125"/>
          <p14:tracePt t="77394" x="3565525" y="2651125"/>
          <p14:tracePt t="77401" x="3657600" y="2651125"/>
          <p14:tracePt t="77410" x="3741738" y="2667000"/>
          <p14:tracePt t="77417" x="3840163" y="2667000"/>
          <p14:tracePt t="77427" x="3932238" y="2682875"/>
          <p14:tracePt t="77433" x="4000500" y="2682875"/>
          <p14:tracePt t="77443" x="4084638" y="2682875"/>
          <p14:tracePt t="77448" x="4152900" y="2682875"/>
          <p14:tracePt t="77460" x="4221163" y="2682875"/>
          <p14:tracePt t="77464" x="4275138" y="2682875"/>
          <p14:tracePt t="77476" x="4327525" y="2682875"/>
          <p14:tracePt t="77480" x="4397375" y="2682875"/>
          <p14:tracePt t="77493" x="4435475" y="2682875"/>
          <p14:tracePt t="77496" x="4487863" y="2682875"/>
          <p14:tracePt t="77510" x="4541838" y="2682875"/>
          <p14:tracePt t="77513" x="4587875" y="2682875"/>
          <p14:tracePt t="77526" x="4640263" y="2682875"/>
          <p14:tracePt t="77527" x="4678363" y="2682875"/>
          <p14:tracePt t="77535" x="4724400" y="2682875"/>
          <p14:tracePt t="77543" x="4746625" y="2682875"/>
          <p14:tracePt t="77551" x="4816475" y="2682875"/>
          <p14:tracePt t="77560" x="4860925" y="2682875"/>
          <p14:tracePt t="77567" x="4899025" y="2682875"/>
          <p14:tracePt t="77577" x="4937125" y="2682875"/>
          <p14:tracePt t="77583" x="4991100" y="2682875"/>
          <p14:tracePt t="77593" x="5051425" y="2682875"/>
          <p14:tracePt t="77598" x="5059363" y="2682875"/>
          <p14:tracePt t="77609" x="5127625" y="2682875"/>
          <p14:tracePt t="77614" x="5173663" y="2682875"/>
          <p14:tracePt t="77626" x="5211763" y="2682875"/>
          <p14:tracePt t="77630" x="5249863" y="2682875"/>
          <p14:tracePt t="77643" x="5303838" y="2682875"/>
          <p14:tracePt t="77646" x="5349875" y="2682875"/>
          <p14:tracePt t="77660" x="5402263" y="2682875"/>
          <p14:tracePt t="77663" x="5440363" y="2682875"/>
          <p14:tracePt t="77676" x="5494338" y="2682875"/>
          <p14:tracePt t="77679" x="5540375" y="2682875"/>
          <p14:tracePt t="77694" x="5608638" y="2682875"/>
          <p14:tracePt t="77695" x="5661025" y="2682875"/>
          <p14:tracePt t="77701" x="5715000" y="2682875"/>
          <p14:tracePt t="77711" x="5783263" y="2682875"/>
          <p14:tracePt t="77717" x="5821363" y="2682875"/>
          <p14:tracePt t="77726" x="5889625" y="2682875"/>
          <p14:tracePt t="77733" x="5935663" y="2682875"/>
          <p14:tracePt t="77743" x="5959475" y="2682875"/>
          <p14:tracePt t="77749" x="6011863" y="2682875"/>
          <p14:tracePt t="77760" x="6057900" y="2682875"/>
          <p14:tracePt t="77764" x="6096000" y="2682875"/>
          <p14:tracePt t="77776" x="6126163" y="2682875"/>
          <p14:tracePt t="77780" x="6180138" y="2682875"/>
          <p14:tracePt t="77793" x="6218238" y="2682875"/>
          <p14:tracePt t="77796" x="6232525" y="2682875"/>
          <p14:tracePt t="77810" x="6270625" y="2682875"/>
          <p14:tracePt t="77815" x="6316663" y="2682875"/>
          <p14:tracePt t="77827" x="6340475" y="2682875"/>
          <p14:tracePt t="77828" x="6370638" y="2682875"/>
          <p14:tracePt t="77836" x="6392863" y="2682875"/>
          <p14:tracePt t="77843" x="6423025" y="2682875"/>
          <p14:tracePt t="77851" x="6438900" y="2682875"/>
          <p14:tracePt t="77860" x="6446838" y="2682875"/>
          <p14:tracePt t="77867" x="6461125" y="2682875"/>
          <p14:tracePt t="77877" x="6477000" y="2682875"/>
          <p14:tracePt t="77906" x="6492875" y="2682875"/>
          <p14:tracePt t="77938" x="6507163" y="2682875"/>
          <p14:tracePt t="78010" x="6515100" y="2682875"/>
          <p14:tracePt t="78104" x="6530975" y="2682875"/>
          <p14:tracePt t="79035" x="6545263" y="2682875"/>
          <p14:tracePt t="79044" x="6575425" y="2682875"/>
          <p14:tracePt t="79052" x="6599238" y="2697163"/>
          <p14:tracePt t="79061" x="6637338" y="2720975"/>
          <p14:tracePt t="79068" x="6697663" y="2720975"/>
          <p14:tracePt t="79076" x="6751638" y="2751138"/>
          <p14:tracePt t="79083" x="6804025" y="2765425"/>
          <p14:tracePt t="79091" x="6873875" y="2789238"/>
          <p14:tracePt t="79098" x="6956425" y="2819400"/>
          <p14:tracePt t="79106" x="7018338" y="2841625"/>
          <p14:tracePt t="79114" x="7116763" y="2873375"/>
          <p14:tracePt t="79122" x="7200900" y="2895600"/>
          <p14:tracePt t="79130" x="7277100" y="2941638"/>
          <p14:tracePt t="79138" x="7345363" y="2963863"/>
          <p14:tracePt t="79146" x="7413625" y="2994025"/>
          <p14:tracePt t="79154" x="7445375" y="3009900"/>
          <p14:tracePt t="79162" x="7497763" y="3032125"/>
          <p14:tracePt t="79170" x="7527925" y="3048000"/>
          <p14:tracePt t="79178" x="7551738" y="3063875"/>
          <p14:tracePt t="79185" x="7581900" y="3063875"/>
          <p14:tracePt t="79193" x="7581900" y="3078163"/>
          <p14:tracePt t="79201" x="7589838" y="3078163"/>
          <p14:tracePt t="79210" x="7589838" y="3086100"/>
          <p14:tracePt t="79217" x="7604125" y="3086100"/>
          <p14:tracePt t="79478" x="7620000" y="3086100"/>
          <p14:tracePt t="79485" x="7650163" y="3086100"/>
          <p14:tracePt t="79493" x="7673975" y="3086100"/>
          <p14:tracePt t="79501" x="7704138" y="3101975"/>
          <p14:tracePt t="79510" x="7718425" y="3116263"/>
          <p14:tracePt t="79517" x="7726363" y="3132138"/>
          <p14:tracePt t="79526" x="7756525" y="3132138"/>
          <p14:tracePt t="79533" x="7772400" y="3146425"/>
          <p14:tracePt t="79541" x="7780338" y="3146425"/>
          <p14:tracePt t="79549" x="7794625" y="3154363"/>
          <p14:tracePt t="79556" x="7810500" y="3154363"/>
          <p14:tracePt t="79572" x="7826375" y="3170238"/>
          <p14:tracePt t="79588" x="7840663" y="3170238"/>
          <p14:tracePt t="79620" x="7848600" y="3184525"/>
          <p14:tracePt t="79644" x="7848600" y="3200400"/>
          <p14:tracePt t="79651" x="7864475" y="3208338"/>
          <p14:tracePt t="79667" x="7864475" y="3222625"/>
          <p14:tracePt t="79676" x="7864475" y="3238500"/>
          <p14:tracePt t="79683" x="7864475" y="3254375"/>
          <p14:tracePt t="79691" x="7864475" y="3268663"/>
          <p14:tracePt t="79699" x="7864475" y="3276600"/>
          <p14:tracePt t="79714" x="7864475" y="3292475"/>
          <p14:tracePt t="79722" x="7864475" y="3306763"/>
          <p14:tracePt t="79730" x="7864475" y="3336925"/>
          <p14:tracePt t="79738" x="7864475" y="3360738"/>
          <p14:tracePt t="79746" x="7864475" y="3390900"/>
          <p14:tracePt t="79754" x="7864475" y="3429000"/>
          <p14:tracePt t="79762" x="7864475" y="3467100"/>
          <p14:tracePt t="79769" x="7864475" y="3527425"/>
          <p14:tracePt t="79778" x="7848600" y="3589338"/>
          <p14:tracePt t="79785" x="7848600" y="3673475"/>
          <p14:tracePt t="79793" x="7840663" y="3756025"/>
          <p14:tracePt t="79801" x="7826375" y="3840163"/>
          <p14:tracePt t="79810" x="7826375" y="3863975"/>
          <p14:tracePt t="79817" x="7826375" y="3932238"/>
          <p14:tracePt t="79826" x="7810500" y="3984625"/>
          <p14:tracePt t="79833" x="7810500" y="4038600"/>
          <p14:tracePt t="79841" x="7810500" y="4068763"/>
          <p14:tracePt t="79848" x="7810500" y="4098925"/>
          <p14:tracePt t="79859" x="7810500" y="4106863"/>
          <p14:tracePt t="79864" x="7810500" y="4122738"/>
          <p14:tracePt t="79872" x="7810500" y="4137025"/>
          <p14:tracePt t="79888" x="7794625" y="4137025"/>
          <p14:tracePt t="79896" x="7794625" y="4152900"/>
          <p14:tracePt t="79935" x="7794625" y="4137025"/>
          <p14:tracePt t="79951" x="7794625" y="4122738"/>
          <p14:tracePt t="79960" x="7794625" y="4106863"/>
          <p14:tracePt t="79967" x="7794625" y="4098925"/>
          <p14:tracePt t="79976" x="7794625" y="4068763"/>
          <p14:tracePt t="79983" x="7794625" y="4038600"/>
          <p14:tracePt t="79991" x="7780338" y="4000500"/>
          <p14:tracePt t="79999" x="7780338" y="3946525"/>
          <p14:tracePt t="80007" x="7772400" y="3848100"/>
          <p14:tracePt t="80015" x="7772400" y="3810000"/>
          <p14:tracePt t="80022" x="7772400" y="3717925"/>
          <p14:tracePt t="80030" x="7756525" y="3619500"/>
          <p14:tracePt t="80038" x="7742238" y="3527425"/>
          <p14:tracePt t="80046" x="7742238" y="3444875"/>
          <p14:tracePt t="80054" x="7742238" y="3413125"/>
          <p14:tracePt t="80062" x="7742238" y="3360738"/>
          <p14:tracePt t="80070" x="7742238" y="3306763"/>
          <p14:tracePt t="80078" x="7742238" y="3268663"/>
          <p14:tracePt t="80085" x="7742238" y="3222625"/>
          <p14:tracePt t="80094" x="7742238" y="3200400"/>
          <p14:tracePt t="80101" x="7742238" y="3170238"/>
          <p14:tracePt t="80110" x="7742238" y="3154363"/>
          <p14:tracePt t="80117" x="7742238" y="3146425"/>
          <p14:tracePt t="80126" x="7742238" y="3132138"/>
          <p14:tracePt t="80141" x="7742238" y="3116263"/>
          <p14:tracePt t="80164" x="7726363" y="3101975"/>
          <p14:tracePt t="80196" x="7718425" y="3101975"/>
          <p14:tracePt t="80212" x="7718425" y="3086100"/>
          <p14:tracePt t="80227" x="7704138" y="3086100"/>
          <p14:tracePt t="80251" x="7688263" y="3086100"/>
          <p14:tracePt t="80260" x="7673975" y="3086100"/>
          <p14:tracePt t="80267" x="7658100" y="3086100"/>
          <p14:tracePt t="80276" x="7635875" y="3086100"/>
          <p14:tracePt t="80283" x="7589838" y="3086100"/>
          <p14:tracePt t="80291" x="7513638" y="3086100"/>
          <p14:tracePt t="80299" x="7413625" y="3086100"/>
          <p14:tracePt t="80306" x="7307263" y="3086100"/>
          <p14:tracePt t="80314" x="7146925" y="3086100"/>
          <p14:tracePt t="80322" x="6964363" y="3086100"/>
          <p14:tracePt t="80330" x="6773863" y="3086100"/>
          <p14:tracePt t="80338" x="6583363" y="3086100"/>
          <p14:tracePt t="80346" x="6392863" y="3086100"/>
          <p14:tracePt t="80354" x="6202363" y="3086100"/>
          <p14:tracePt t="80362" x="6126163" y="3086100"/>
          <p14:tracePt t="80370" x="5973763" y="3086100"/>
          <p14:tracePt t="80377" x="5851525" y="3086100"/>
          <p14:tracePt t="80385" x="5745163" y="3086100"/>
          <p14:tracePt t="80394" x="5699125" y="3086100"/>
          <p14:tracePt t="80402" x="5630863" y="3086100"/>
          <p14:tracePt t="80410" x="5592763" y="3086100"/>
          <p14:tracePt t="80417" x="5554663" y="3086100"/>
          <p14:tracePt t="80427" x="5508625" y="3086100"/>
          <p14:tracePt t="80433" x="5494338" y="3086100"/>
          <p14:tracePt t="80443" x="5486400" y="3086100"/>
          <p14:tracePt t="80449" x="5470525" y="3086100"/>
          <p14:tracePt t="80460" x="5456238" y="3086100"/>
          <p14:tracePt t="80472" x="5440363" y="3078163"/>
          <p14:tracePt t="80480" x="5440363" y="3063875"/>
          <p14:tracePt t="80488" x="5432425" y="3063875"/>
          <p14:tracePt t="80496" x="5432425" y="3048000"/>
          <p14:tracePt t="80504" x="5418138" y="3048000"/>
          <p14:tracePt t="80512" x="5418138" y="3032125"/>
          <p14:tracePt t="80520" x="5402263" y="3032125"/>
          <p14:tracePt t="80528" x="5387975" y="3017838"/>
          <p14:tracePt t="80536" x="5372100" y="3017838"/>
          <p14:tracePt t="80543" x="5349875" y="3009900"/>
          <p14:tracePt t="80551" x="5334000" y="2994025"/>
          <p14:tracePt t="80560" x="5318125" y="2994025"/>
          <p14:tracePt t="80567" x="5295900" y="2963863"/>
          <p14:tracePt t="80576" x="5280025" y="2963863"/>
          <p14:tracePt t="80583" x="5249863" y="2955925"/>
          <p14:tracePt t="80593" x="5249863" y="2941638"/>
          <p14:tracePt t="80599" x="5241925" y="2941638"/>
          <p14:tracePt t="80610" x="5211763" y="2925763"/>
          <p14:tracePt t="80615" x="5197475" y="2925763"/>
          <p14:tracePt t="80626" x="5181600" y="2925763"/>
          <p14:tracePt t="80630" x="5173663" y="2911475"/>
          <p14:tracePt t="80643" x="5159375" y="2895600"/>
          <p14:tracePt t="80646" x="5127625" y="2887663"/>
          <p14:tracePt t="80659" x="5105400" y="2873375"/>
          <p14:tracePt t="80662" x="5105400" y="2857500"/>
          <p14:tracePt t="80678" x="5089525" y="2827338"/>
          <p14:tracePt t="80679" x="5059363" y="2819400"/>
          <p14:tracePt t="80686" x="5051425" y="2789238"/>
          <p14:tracePt t="80693" x="5037138" y="2773363"/>
          <p14:tracePt t="80701" x="5021263" y="2751138"/>
          <p14:tracePt t="80710" x="5021263" y="2720975"/>
          <p14:tracePt t="80717" x="5006975" y="2720975"/>
          <p14:tracePt t="80726" x="5006975" y="2705100"/>
          <p14:tracePt t="80733" x="4991100" y="2697163"/>
          <p14:tracePt t="80743" x="4991100" y="2682875"/>
          <p14:tracePt t="80749" x="4983163" y="2682875"/>
          <p14:tracePt t="80796" x="4968875" y="2682875"/>
          <p14:tracePt t="80812" x="4968875" y="2697163"/>
          <p14:tracePt t="80820" x="4968875" y="2705100"/>
          <p14:tracePt t="80835" x="4968875" y="2720975"/>
          <p14:tracePt t="80843" x="4968875" y="2735263"/>
          <p14:tracePt t="80851" x="4968875" y="2751138"/>
          <p14:tracePt t="80860" x="4968875" y="2765425"/>
          <p14:tracePt t="80867" x="4968875" y="2789238"/>
          <p14:tracePt t="80876" x="4953000" y="2827338"/>
          <p14:tracePt t="80883" x="4937125" y="2873375"/>
          <p14:tracePt t="80891" x="4922838" y="2955925"/>
          <p14:tracePt t="80899" x="4922838" y="3048000"/>
          <p14:tracePt t="80907" x="4914900" y="3170238"/>
          <p14:tracePt t="80915" x="4884738" y="3322638"/>
          <p14:tracePt t="80922" x="4868863" y="3467100"/>
          <p14:tracePt t="80930" x="4860925" y="3635375"/>
          <p14:tracePt t="80938" x="4846638" y="3794125"/>
          <p14:tracePt t="80946" x="4846638" y="3863975"/>
          <p14:tracePt t="80954" x="4830763" y="4000500"/>
          <p14:tracePt t="80962" x="4816475" y="4137025"/>
          <p14:tracePt t="80970" x="4816475" y="4229100"/>
          <p14:tracePt t="80978" x="4816475" y="4275138"/>
          <p14:tracePt t="80986" x="4816475" y="4351338"/>
          <p14:tracePt t="80993" x="4816475" y="4411663"/>
          <p14:tracePt t="81001" x="4816475" y="4449763"/>
          <p14:tracePt t="81010" x="4816475" y="4487863"/>
          <p14:tracePt t="81017" x="4816475" y="4518025"/>
          <p14:tracePt t="81027" x="4816475" y="4533900"/>
          <p14:tracePt t="81033" x="4816475" y="4541838"/>
          <p14:tracePt t="81049" x="4816475" y="4556125"/>
          <p14:tracePt t="81807" x="4800600" y="4556125"/>
          <p14:tracePt t="81815" x="4778375" y="4572000"/>
          <p14:tracePt t="81823" x="4746625" y="4587875"/>
          <p14:tracePt t="81831" x="4694238" y="4610100"/>
          <p14:tracePt t="81839" x="4610100" y="4640263"/>
          <p14:tracePt t="81847" x="4533900" y="4678363"/>
          <p14:tracePt t="81854" x="4419600" y="4708525"/>
          <p14:tracePt t="81862" x="4297363" y="4746625"/>
          <p14:tracePt t="81870" x="4137025" y="4792663"/>
          <p14:tracePt t="81878" x="3984625" y="4830763"/>
          <p14:tracePt t="81886" x="3825875" y="4868863"/>
          <p14:tracePt t="81894" x="3673475" y="4899025"/>
          <p14:tracePt t="81901" x="3527425" y="4937125"/>
          <p14:tracePt t="81910" x="3459163" y="4937125"/>
          <p14:tracePt t="81917" x="3336925" y="4968875"/>
          <p14:tracePt t="81926" x="3238500" y="4991100"/>
          <p14:tracePt t="81933" x="3200400" y="4991100"/>
          <p14:tracePt t="81943" x="3132138" y="4991100"/>
          <p14:tracePt t="81949" x="3078163" y="5006975"/>
          <p14:tracePt t="81959" x="3032125" y="5006975"/>
          <p14:tracePt t="81965" x="3009900" y="5021263"/>
          <p14:tracePt t="81976" x="2979738" y="5021263"/>
          <p14:tracePt t="81980" x="2963863" y="5021263"/>
          <p14:tracePt t="81993" x="2955925" y="5021263"/>
          <p14:tracePt t="81997" x="2941638" y="5021263"/>
          <p14:tracePt t="82415" x="2955925" y="5021263"/>
          <p14:tracePt t="82423" x="2979738" y="5021263"/>
          <p14:tracePt t="82431" x="3009900" y="5006975"/>
          <p14:tracePt t="82439" x="3048000" y="4991100"/>
          <p14:tracePt t="82447" x="3086100" y="4983163"/>
          <p14:tracePt t="82455" x="3116263" y="4968875"/>
          <p14:tracePt t="82462" x="3170238" y="4953000"/>
          <p14:tracePt t="82470" x="3208338" y="4953000"/>
          <p14:tracePt t="82478" x="3254375" y="4922838"/>
          <p14:tracePt t="82485" x="3306763" y="4914900"/>
          <p14:tracePt t="82493" x="3360738" y="4899025"/>
          <p14:tracePt t="82501" x="3413125" y="4899025"/>
          <p14:tracePt t="82510" x="3459163" y="4884738"/>
          <p14:tracePt t="82517" x="3482975" y="4884738"/>
          <p14:tracePt t="82526" x="3527425" y="4884738"/>
          <p14:tracePt t="82533" x="3565525" y="4884738"/>
          <p14:tracePt t="82541" x="3589338" y="4884738"/>
          <p14:tracePt t="82549" x="3619500" y="4884738"/>
          <p14:tracePt t="82557" x="3635375" y="4884738"/>
          <p14:tracePt t="82565" x="3649663" y="4884738"/>
          <p14:tracePt t="82589" x="3657600" y="4884738"/>
          <p14:tracePt t="82896" x="3657600" y="4868863"/>
          <p14:tracePt t="83007" x="3673475" y="4868863"/>
          <p14:tracePt t="83016" x="3687763" y="4868863"/>
          <p14:tracePt t="83031" x="3703638" y="4868863"/>
          <p14:tracePt t="83038" x="3725863" y="4868863"/>
          <p14:tracePt t="83046" x="3741738" y="4868863"/>
          <p14:tracePt t="83054" x="3771900" y="4868863"/>
          <p14:tracePt t="83062" x="3794125" y="4884738"/>
          <p14:tracePt t="83070" x="3840163" y="4884738"/>
          <p14:tracePt t="83078" x="3878263" y="4884738"/>
          <p14:tracePt t="83086" x="3916363" y="4884738"/>
          <p14:tracePt t="83093" x="3970338" y="4899025"/>
          <p14:tracePt t="83101" x="4030663" y="4899025"/>
          <p14:tracePt t="83110" x="4054475" y="4899025"/>
          <p14:tracePt t="83117" x="4106863" y="4899025"/>
          <p14:tracePt t="83126" x="4152900" y="4899025"/>
          <p14:tracePt t="83133" x="4191000" y="4899025"/>
          <p14:tracePt t="83141" x="4229100" y="4899025"/>
          <p14:tracePt t="83149" x="4259263" y="4899025"/>
          <p14:tracePt t="83157" x="4289425" y="4899025"/>
          <p14:tracePt t="83165" x="4313238" y="4899025"/>
          <p14:tracePt t="83173" x="4327525" y="4899025"/>
          <p14:tracePt t="83180" x="4343400" y="4899025"/>
          <p14:tracePt t="83188" x="4365625" y="4899025"/>
          <p14:tracePt t="83204" x="4381500" y="4899025"/>
          <p14:tracePt t="83212" x="4397375" y="4899025"/>
          <p14:tracePt t="83228" x="4411663" y="4899025"/>
          <p14:tracePt t="83860" x="4397375" y="4899025"/>
          <p14:tracePt t="83868" x="4381500" y="4899025"/>
          <p14:tracePt t="83877" x="4365625" y="4899025"/>
          <p14:tracePt t="83884" x="4351338" y="4899025"/>
          <p14:tracePt t="83893" x="4343400" y="4899025"/>
          <p14:tracePt t="83899" x="4327525" y="4899025"/>
          <p14:tracePt t="83907" x="4313238" y="4899025"/>
          <p14:tracePt t="83922" x="4297363" y="4899025"/>
          <p14:tracePt t="83931" x="4289425" y="4899025"/>
          <p14:tracePt t="83939" x="4275138" y="4899025"/>
          <p14:tracePt t="83946" x="4259263" y="4899025"/>
          <p14:tracePt t="83954" x="4244975" y="4899025"/>
          <p14:tracePt t="83962" x="4229100" y="4899025"/>
          <p14:tracePt t="83970" x="4221163" y="4884738"/>
          <p14:tracePt t="83978" x="4206875" y="4884738"/>
          <p14:tracePt t="83986" x="4191000" y="4884738"/>
          <p14:tracePt t="83993" x="4175125" y="4884738"/>
          <p14:tracePt t="84001" x="4160838" y="4884738"/>
          <p14:tracePt t="84010" x="4152900" y="4884738"/>
          <p14:tracePt t="84018" x="4137025" y="4884738"/>
          <p14:tracePt t="84026" x="4122738" y="4884738"/>
          <p14:tracePt t="84033" x="4106863" y="4884738"/>
          <p14:tracePt t="84049" x="4098925" y="4884738"/>
          <p14:tracePt t="84059" x="4068763" y="4884738"/>
          <p14:tracePt t="84065" x="4054475" y="4884738"/>
          <p14:tracePt t="84073" x="4038600" y="4884738"/>
          <p14:tracePt t="84080" x="4030663" y="4884738"/>
          <p14:tracePt t="84088" x="4016375" y="4884738"/>
          <p14:tracePt t="84096" x="3984625" y="4884738"/>
          <p14:tracePt t="84104" x="3970338" y="4884738"/>
          <p14:tracePt t="84112" x="3946525" y="4884738"/>
          <p14:tracePt t="84120" x="3932238" y="4884738"/>
          <p14:tracePt t="84128" x="3908425" y="4884738"/>
          <p14:tracePt t="84136" x="3878263" y="4884738"/>
          <p14:tracePt t="84144" x="3848100" y="4884738"/>
          <p14:tracePt t="84151" x="3825875" y="4884738"/>
          <p14:tracePt t="84160" x="3779838" y="4884738"/>
          <p14:tracePt t="84167" x="3756025" y="4884738"/>
          <p14:tracePt t="84176" x="3725863" y="4884738"/>
          <p14:tracePt t="84183" x="3703638" y="4884738"/>
          <p14:tracePt t="84193" x="3657600" y="4884738"/>
          <p14:tracePt t="84199" x="3635375" y="4884738"/>
          <p14:tracePt t="84210" x="3603625" y="4884738"/>
          <p14:tracePt t="84215" x="3581400" y="4884738"/>
          <p14:tracePt t="84226" x="3551238" y="4884738"/>
          <p14:tracePt t="84231" x="3535363" y="4884738"/>
          <p14:tracePt t="84243" x="3513138" y="4884738"/>
          <p14:tracePt t="84246" x="3482975" y="4884738"/>
          <p14:tracePt t="84260" x="3467100" y="4884738"/>
          <p14:tracePt t="84262" x="3459163" y="4884738"/>
          <p14:tracePt t="84276" x="3429000" y="4884738"/>
          <p14:tracePt t="84279" x="3413125" y="4884738"/>
          <p14:tracePt t="84293" x="3398838" y="4884738"/>
          <p14:tracePt t="84296" x="3390900" y="4884738"/>
          <p14:tracePt t="84310" x="3375025" y="4884738"/>
          <p14:tracePt t="84317" x="3360738" y="4884738"/>
          <p14:tracePt t="84326" x="3344863" y="4884738"/>
          <p14:tracePt t="84333" x="3336925" y="4884738"/>
          <p14:tracePt t="84343" x="3322638" y="4884738"/>
          <p14:tracePt t="84357" x="3306763" y="4884738"/>
          <p14:tracePt t="84365" x="3292475" y="4884738"/>
          <p14:tracePt t="84372" x="3276600" y="4884738"/>
          <p14:tracePt t="84388" x="3268663" y="4884738"/>
          <p14:tracePt t="84396" x="3254375" y="4884738"/>
          <p14:tracePt t="84405" x="3238500" y="4884738"/>
          <p14:tracePt t="84420" x="3222625" y="4884738"/>
          <p14:tracePt t="84428" x="3208338" y="4884738"/>
          <p14:tracePt t="84444" x="3200400" y="4868863"/>
          <p14:tracePt t="84460" x="3184525" y="4868863"/>
          <p14:tracePt t="84476" x="3170238" y="4868863"/>
          <p14:tracePt t="84499" x="3154363" y="4868863"/>
          <p14:tracePt t="84641" x="3170238" y="4868863"/>
          <p14:tracePt t="84673" x="3184525" y="4868863"/>
          <p14:tracePt t="84689" x="3200400" y="4868863"/>
          <p14:tracePt t="84704" x="3208338" y="4868863"/>
          <p14:tracePt t="84720" x="3238500" y="4868863"/>
          <p14:tracePt t="84728" x="3254375" y="4868863"/>
          <p14:tracePt t="84736" x="3276600" y="4868863"/>
          <p14:tracePt t="84744" x="3306763" y="4868863"/>
          <p14:tracePt t="84752" x="3336925" y="4868863"/>
          <p14:tracePt t="84760" x="3360738" y="4868863"/>
          <p14:tracePt t="84768" x="3390900" y="4884738"/>
          <p14:tracePt t="84776" x="3413125" y="4884738"/>
          <p14:tracePt t="84783" x="3444875" y="4884738"/>
          <p14:tracePt t="84791" x="3467100" y="4884738"/>
          <p14:tracePt t="84799" x="3497263" y="4899025"/>
          <p14:tracePt t="84807" x="3527425" y="4899025"/>
          <p14:tracePt t="84815" x="3535363" y="4899025"/>
          <p14:tracePt t="84823" x="3565525" y="4899025"/>
          <p14:tracePt t="84830" x="3603625" y="4899025"/>
          <p14:tracePt t="84838" x="3635375" y="4899025"/>
          <p14:tracePt t="84846" x="3673475" y="4899025"/>
          <p14:tracePt t="84854" x="3687763" y="4899025"/>
          <p14:tracePt t="84862" x="3717925" y="4899025"/>
          <p14:tracePt t="84870" x="3756025" y="4899025"/>
          <p14:tracePt t="84878" x="3779838" y="4914900"/>
          <p14:tracePt t="84886" x="3810000" y="4914900"/>
          <p14:tracePt t="84894" x="3840163" y="4914900"/>
          <p14:tracePt t="84902" x="3863975" y="4914900"/>
          <p14:tracePt t="84910" x="3894138" y="4914900"/>
          <p14:tracePt t="84917" x="3916363" y="4914900"/>
          <p14:tracePt t="84927" x="3946525" y="4914900"/>
          <p14:tracePt t="84933" x="3962400" y="4914900"/>
          <p14:tracePt t="84943" x="3984625" y="4914900"/>
          <p14:tracePt t="84949" x="4016375" y="4914900"/>
          <p14:tracePt t="84959" x="4038600" y="4914900"/>
          <p14:tracePt t="84965" x="4054475" y="4914900"/>
          <p14:tracePt t="84976" x="4084638" y="4914900"/>
          <p14:tracePt t="84981" x="4106863" y="4914900"/>
          <p14:tracePt t="84993" x="4137025" y="4914900"/>
          <p14:tracePt t="84997" x="4152900" y="4914900"/>
          <p14:tracePt t="85010" x="4175125" y="4914900"/>
          <p14:tracePt t="85013" x="4191000" y="4914900"/>
          <p14:tracePt t="85026" x="4206875" y="4914900"/>
          <p14:tracePt t="85029" x="4229100" y="4914900"/>
          <p14:tracePt t="85043" x="4244975" y="4914900"/>
          <p14:tracePt t="85044" x="4259263" y="4914900"/>
          <p14:tracePt t="85052" x="4275138" y="4914900"/>
          <p14:tracePt t="85060" x="4289425" y="4914900"/>
          <p14:tracePt t="85076" x="4297363" y="4914900"/>
          <p14:tracePt t="85091" x="4313238" y="4914900"/>
          <p14:tracePt t="85107" x="4327525" y="4914900"/>
          <p14:tracePt t="85115" x="4343400" y="4914900"/>
          <p14:tracePt t="85123" x="4351338" y="4914900"/>
          <p14:tracePt t="85138" x="4365625" y="4914900"/>
          <p14:tracePt t="85146" x="4381500" y="4914900"/>
          <p14:tracePt t="85154" x="4397375" y="4914900"/>
          <p14:tracePt t="85162" x="4411663" y="4914900"/>
          <p14:tracePt t="85170" x="4419600" y="4914900"/>
          <p14:tracePt t="85178" x="4435475" y="4914900"/>
          <p14:tracePt t="85186" x="4449763" y="4914900"/>
          <p14:tracePt t="85194" x="4465638" y="4914900"/>
          <p14:tracePt t="85202" x="4487863" y="4914900"/>
          <p14:tracePt t="85210" x="4503738" y="4899025"/>
          <p14:tracePt t="85217" x="4533900" y="4899025"/>
          <p14:tracePt t="85226" x="4541838" y="4899025"/>
          <p14:tracePt t="85233" x="4572000" y="4899025"/>
          <p14:tracePt t="85241" x="4587875" y="4899025"/>
          <p14:tracePt t="85249" x="4610100" y="4899025"/>
          <p14:tracePt t="85257" x="4625975" y="4884738"/>
          <p14:tracePt t="85265" x="4640263" y="4884738"/>
          <p14:tracePt t="85273" x="4670425" y="4884738"/>
          <p14:tracePt t="85281" x="4678363" y="4884738"/>
          <p14:tracePt t="85288" x="4694238" y="4884738"/>
          <p14:tracePt t="85296" x="4724400" y="4884738"/>
          <p14:tracePt t="85304" x="4732338" y="4868863"/>
          <p14:tracePt t="85312" x="4746625" y="4868863"/>
          <p14:tracePt t="85320" x="4778375" y="4868863"/>
          <p14:tracePt t="85328" x="4792663" y="4868863"/>
          <p14:tracePt t="85336" x="4816475" y="4868863"/>
          <p14:tracePt t="85352" x="4830763" y="4868863"/>
          <p14:tracePt t="85360" x="4846638" y="4868863"/>
          <p14:tracePt t="85367" x="4860925" y="4868863"/>
          <p14:tracePt t="85376" x="4868863" y="4868863"/>
          <p14:tracePt t="85383" x="4884738" y="4868863"/>
          <p14:tracePt t="85391" x="4899025" y="4868863"/>
          <p14:tracePt t="85407" x="4914900" y="4868863"/>
          <p14:tracePt t="85430" x="4922838" y="4868863"/>
          <p14:tracePt t="85904" x="4937125" y="4868863"/>
          <p14:tracePt t="85920" x="4953000" y="4868863"/>
          <p14:tracePt t="85936" x="4968875" y="4868863"/>
          <p14:tracePt t="85960" x="4983163" y="4868863"/>
          <p14:tracePt t="85977" x="4991100" y="4868863"/>
          <p14:tracePt t="85993" x="5006975" y="4860925"/>
          <p14:tracePt t="86007" x="5021263" y="4860925"/>
          <p14:tracePt t="86015" x="5037138" y="4860925"/>
          <p14:tracePt t="86023" x="5051425" y="4860925"/>
          <p14:tracePt t="86039" x="5059363" y="4860925"/>
          <p14:tracePt t="86047" x="5059363" y="4846638"/>
          <p14:tracePt t="86054" x="5075238" y="4846638"/>
          <p14:tracePt t="86086" x="5089525" y="4846638"/>
          <p14:tracePt t="86868" x="5075238" y="4846638"/>
          <p14:tracePt t="86883" x="5059363" y="4846638"/>
          <p14:tracePt t="86899" x="5051425" y="4846638"/>
          <p14:tracePt t="86907" x="5037138" y="4846638"/>
          <p14:tracePt t="86915" x="5021263" y="4846638"/>
          <p14:tracePt t="86926" x="5006975" y="4846638"/>
          <p14:tracePt t="86932" x="4991100" y="4846638"/>
          <p14:tracePt t="86939" x="4983163" y="4846638"/>
          <p14:tracePt t="86947" x="4968875" y="4846638"/>
          <p14:tracePt t="86954" x="4953000" y="4846638"/>
          <p14:tracePt t="86963" x="4937125" y="4846638"/>
          <p14:tracePt t="86970" x="4922838" y="4860925"/>
          <p14:tracePt t="86986" x="4914900" y="4860925"/>
          <p14:tracePt t="86994" x="4899025" y="4868863"/>
          <p14:tracePt t="87002" x="4884738" y="4868863"/>
          <p14:tracePt t="87010" x="4860925" y="4884738"/>
          <p14:tracePt t="87017" x="4846638" y="4884738"/>
          <p14:tracePt t="87026" x="4830763" y="4884738"/>
          <p14:tracePt t="87033" x="4816475" y="4899025"/>
          <p14:tracePt t="87041" x="4800600" y="4899025"/>
          <p14:tracePt t="87049" x="4792663" y="4899025"/>
          <p14:tracePt t="87057" x="4778375" y="4914900"/>
          <p14:tracePt t="87065" x="4762500" y="4914900"/>
          <p14:tracePt t="87073" x="4746625" y="4914900"/>
          <p14:tracePt t="87081" x="4732338" y="4914900"/>
          <p14:tracePt t="87089" x="4724400" y="4914900"/>
          <p14:tracePt t="87096" x="4708525" y="4922838"/>
          <p14:tracePt t="87104" x="4694238" y="4922838"/>
          <p14:tracePt t="87120" x="4678363" y="4922838"/>
          <p14:tracePt t="87136" x="4670425" y="4922838"/>
          <p14:tracePt t="87160" x="4656138" y="4922838"/>
          <p14:tracePt t="87199" x="4640263" y="4922838"/>
          <p14:tracePt t="87223" x="4625975" y="4922838"/>
          <p14:tracePt t="87239" x="4610100" y="4922838"/>
          <p14:tracePt t="87254" x="4602163" y="4922838"/>
          <p14:tracePt t="87262" x="4587875" y="4922838"/>
          <p14:tracePt t="87270" x="4572000" y="4922838"/>
          <p14:tracePt t="87278" x="4556125" y="4922838"/>
          <p14:tracePt t="87286" x="4541838" y="4922838"/>
          <p14:tracePt t="87294" x="4533900" y="4922838"/>
          <p14:tracePt t="87302" x="4503738" y="4922838"/>
          <p14:tracePt t="87310" x="4487863" y="4922838"/>
          <p14:tracePt t="87318" x="4465638" y="4922838"/>
          <p14:tracePt t="87327" x="4449763" y="4922838"/>
          <p14:tracePt t="87333" x="4419600" y="4922838"/>
          <p14:tracePt t="87343" x="4411663" y="4922838"/>
          <p14:tracePt t="87349" x="4397375" y="4922838"/>
          <p14:tracePt t="87357" x="4365625" y="4922838"/>
          <p14:tracePt t="87365" x="4351338" y="4914900"/>
          <p14:tracePt t="87373" x="4343400" y="4914900"/>
          <p14:tracePt t="87381" x="4327525" y="4914900"/>
          <p14:tracePt t="87388" x="4297363" y="4914900"/>
          <p14:tracePt t="87405" x="4289425" y="4914900"/>
          <p14:tracePt t="87412" x="4275138" y="4914900"/>
          <p14:tracePt t="87428" x="4259263" y="4914900"/>
          <p14:tracePt t="87452" x="4244975" y="4914900"/>
          <p14:tracePt t="87476" x="4229100" y="4899025"/>
          <p14:tracePt t="87491" x="4221163" y="4899025"/>
          <p14:tracePt t="87507" x="4206875" y="4899025"/>
          <p14:tracePt t="87523" x="4191000" y="4899025"/>
          <p14:tracePt t="87547" x="4175125" y="4899025"/>
          <p14:tracePt t="87633" x="4191000" y="4899025"/>
          <p14:tracePt t="87657" x="4206875" y="4899025"/>
          <p14:tracePt t="87665" x="4221163" y="4899025"/>
          <p14:tracePt t="87673" x="4229100" y="4899025"/>
          <p14:tracePt t="87681" x="4259263" y="4899025"/>
          <p14:tracePt t="87689" x="4297363" y="4899025"/>
          <p14:tracePt t="87697" x="4327525" y="4899025"/>
          <p14:tracePt t="87705" x="4381500" y="4899025"/>
          <p14:tracePt t="87712" x="4419600" y="4899025"/>
          <p14:tracePt t="87720" x="4465638" y="4899025"/>
          <p14:tracePt t="87728" x="4518025" y="4899025"/>
          <p14:tracePt t="87736" x="4572000" y="4899025"/>
          <p14:tracePt t="87744" x="4625975" y="4899025"/>
          <p14:tracePt t="87752" x="4670425" y="4899025"/>
          <p14:tracePt t="87760" x="4694238" y="4899025"/>
          <p14:tracePt t="87767" x="4732338" y="4899025"/>
          <p14:tracePt t="87776" x="4778375" y="4899025"/>
          <p14:tracePt t="87783" x="4800600" y="4914900"/>
          <p14:tracePt t="87793" x="4830763" y="4914900"/>
          <p14:tracePt t="87799" x="4860925" y="4914900"/>
          <p14:tracePt t="87809" x="4884738" y="4914900"/>
          <p14:tracePt t="87815" x="4899025" y="4914900"/>
          <p14:tracePt t="87826" x="4914900" y="4914900"/>
          <p14:tracePt t="87831" x="4922838" y="4914900"/>
          <p14:tracePt t="87847" x="4937125" y="4914900"/>
          <p14:tracePt t="87855" x="4953000" y="4914900"/>
          <p14:tracePt t="87886" x="4968875" y="4914900"/>
          <p14:tracePt t="88226" x="4991100" y="4914900"/>
          <p14:tracePt t="88234" x="5021263" y="4914900"/>
          <p14:tracePt t="88243" x="5051425" y="4914900"/>
          <p14:tracePt t="88250" x="5089525" y="4914900"/>
          <p14:tracePt t="88257" x="5127625" y="4914900"/>
          <p14:tracePt t="88265" x="5173663" y="4914900"/>
          <p14:tracePt t="88276" x="5211763" y="4914900"/>
          <p14:tracePt t="88281" x="5241925" y="4914900"/>
          <p14:tracePt t="88289" x="5280025" y="4914900"/>
          <p14:tracePt t="88297" x="5318125" y="4914900"/>
          <p14:tracePt t="88304" x="5364163" y="4914900"/>
          <p14:tracePt t="88312" x="5387975" y="4914900"/>
          <p14:tracePt t="88321" x="5418138" y="4914900"/>
          <p14:tracePt t="88328" x="5440363" y="4914900"/>
          <p14:tracePt t="88336" x="5470525" y="4914900"/>
          <p14:tracePt t="88344" x="5494338" y="4914900"/>
          <p14:tracePt t="88352" x="5508625" y="4914900"/>
          <p14:tracePt t="88360" x="5540375" y="4914900"/>
          <p14:tracePt t="88368" x="5554663" y="4914900"/>
          <p14:tracePt t="88376" x="5562600" y="4914900"/>
          <p14:tracePt t="88383" x="5592763" y="4914900"/>
          <p14:tracePt t="88393" x="5608638" y="4914900"/>
          <p14:tracePt t="88399" x="5622925" y="4914900"/>
          <p14:tracePt t="88415" x="5630863" y="4914900"/>
          <p14:tracePt t="88423" x="5646738" y="4914900"/>
          <p14:tracePt t="88431" x="5646738" y="4899025"/>
          <p14:tracePt t="88439" x="5661025" y="4899025"/>
          <p14:tracePt t="88455" x="5676900" y="4899025"/>
          <p14:tracePt t="88471" x="5684838" y="4899025"/>
          <p14:tracePt t="88486" x="5699125" y="4899025"/>
          <p14:tracePt t="88510" x="5715000" y="4899025"/>
          <p14:tracePt t="88533" x="5730875" y="4899025"/>
          <p14:tracePt t="88644" x="5715000" y="4884738"/>
          <p14:tracePt t="88652" x="5699125" y="4884738"/>
          <p14:tracePt t="88660" x="5684838" y="4884738"/>
          <p14:tracePt t="88668" x="5661025" y="4868863"/>
          <p14:tracePt t="88676" x="5646738" y="4860925"/>
          <p14:tracePt t="88683" x="5622925" y="4860925"/>
          <p14:tracePt t="88693" x="5608638" y="4846638"/>
          <p14:tracePt t="88699" x="5578475" y="4830763"/>
          <p14:tracePt t="88707" x="5562600" y="4816475"/>
          <p14:tracePt t="88715" x="5554663" y="4800600"/>
          <p14:tracePt t="88723" x="5540375" y="4792663"/>
          <p14:tracePt t="88731" x="5540375" y="4778375"/>
          <p14:tracePt t="88746" x="5524500" y="4762500"/>
          <p14:tracePt t="88762" x="5524500" y="4746625"/>
          <p14:tracePt t="88786" x="5524500" y="4732338"/>
          <p14:tracePt t="88810" x="5540375" y="4732338"/>
          <p14:tracePt t="88818" x="5540375" y="4724400"/>
          <p14:tracePt t="88826" x="5554663" y="4708525"/>
          <p14:tracePt t="88833" x="5562600" y="4708525"/>
          <p14:tracePt t="88843" x="5578475" y="4694238"/>
          <p14:tracePt t="88849" x="5592763" y="4694238"/>
          <p14:tracePt t="88857" x="5608638" y="4678363"/>
          <p14:tracePt t="88865" x="5622925" y="4670425"/>
          <p14:tracePt t="88873" x="5630863" y="4656138"/>
          <p14:tracePt t="88881" x="5646738" y="4640263"/>
          <p14:tracePt t="88889" x="5684838" y="4625975"/>
          <p14:tracePt t="88897" x="5715000" y="4610100"/>
          <p14:tracePt t="88904" x="5745163" y="4602163"/>
          <p14:tracePt t="88912" x="5768975" y="4587875"/>
          <p14:tracePt t="88920" x="5813425" y="4572000"/>
          <p14:tracePt t="88928" x="5851525" y="4572000"/>
          <p14:tracePt t="88936" x="5889625" y="4556125"/>
          <p14:tracePt t="88944" x="5943600" y="4541838"/>
          <p14:tracePt t="88952" x="5989638" y="4533900"/>
          <p14:tracePt t="88960" x="6042025" y="4533900"/>
          <p14:tracePt t="88968" x="6096000" y="4518025"/>
          <p14:tracePt t="88977" x="6134100" y="4518025"/>
          <p14:tracePt t="88983" x="6164263" y="4518025"/>
          <p14:tracePt t="88993" x="6232525" y="4518025"/>
          <p14:tracePt t="88999" x="6270625" y="4518025"/>
          <p14:tracePt t="89010" x="6316663" y="4518025"/>
          <p14:tracePt t="89015" x="6354763" y="4518025"/>
          <p14:tracePt t="89026" x="6384925" y="4518025"/>
          <p14:tracePt t="89031" x="6408738" y="4518025"/>
          <p14:tracePt t="89043" x="6446838" y="4518025"/>
          <p14:tracePt t="89047" x="6492875" y="4518025"/>
          <p14:tracePt t="89059" x="6515100" y="4518025"/>
          <p14:tracePt t="89062" x="6545263" y="4518025"/>
          <p14:tracePt t="89076" x="6561138" y="4518025"/>
          <p14:tracePt t="89078" x="6583363" y="4518025"/>
          <p14:tracePt t="89093" x="6599238" y="4518025"/>
          <p14:tracePt t="89097" x="6613525" y="4518025"/>
          <p14:tracePt t="89110" x="6629400" y="4518025"/>
          <p14:tracePt t="89111" x="6637338" y="4518025"/>
          <p14:tracePt t="89118" x="6651625" y="4518025"/>
          <p14:tracePt t="89126" x="6667500" y="4518025"/>
          <p14:tracePt t="89134" x="6683375" y="4518025"/>
          <p14:tracePt t="89143" x="6697663" y="4518025"/>
          <p14:tracePt t="89157" x="6705600" y="4518025"/>
          <p14:tracePt t="89176" x="6721475" y="4518025"/>
          <p14:tracePt t="89181" x="6735763" y="4533900"/>
          <p14:tracePt t="89212" x="6751638" y="4533900"/>
          <p14:tracePt t="89252" x="6765925" y="4533900"/>
          <p14:tracePt t="89268" x="6765925" y="4541838"/>
          <p14:tracePt t="89315" x="6773863" y="4541838"/>
          <p14:tracePt t="89647" x="6765925" y="4541838"/>
          <p14:tracePt t="89655" x="6705600" y="4541838"/>
          <p14:tracePt t="89662" x="6629400" y="4556125"/>
          <p14:tracePt t="89670" x="6530975" y="4572000"/>
          <p14:tracePt t="89680" x="6408738" y="4602163"/>
          <p14:tracePt t="89686" x="6270625" y="4625975"/>
          <p14:tracePt t="89694" x="6111875" y="4656138"/>
          <p14:tracePt t="89702" x="5973763" y="4678363"/>
          <p14:tracePt t="89710" x="5889625" y="4694238"/>
          <p14:tracePt t="89718" x="5753100" y="4708525"/>
          <p14:tracePt t="89726" x="5622925" y="4724400"/>
          <p14:tracePt t="89733" x="5508625" y="4732338"/>
          <p14:tracePt t="89742" x="5432425" y="4762500"/>
          <p14:tracePt t="89749" x="5349875" y="4778375"/>
          <p14:tracePt t="89757" x="5265738" y="4778375"/>
          <p14:tracePt t="89765" x="5197475" y="4792663"/>
          <p14:tracePt t="89773" x="5143500" y="4792663"/>
          <p14:tracePt t="89781" x="5089525" y="4800600"/>
          <p14:tracePt t="89789" x="5059363" y="4800600"/>
          <p14:tracePt t="89797" x="5006975" y="4800600"/>
          <p14:tracePt t="89805" x="4968875" y="4816475"/>
          <p14:tracePt t="89812" x="4937125" y="4816475"/>
          <p14:tracePt t="89820" x="4899025" y="4816475"/>
          <p14:tracePt t="89828" x="4868863" y="4816475"/>
          <p14:tracePt t="89836" x="4830763" y="4830763"/>
          <p14:tracePt t="89844" x="4792663" y="4830763"/>
          <p14:tracePt t="89852" x="4746625" y="4830763"/>
          <p14:tracePt t="89860" x="4724400" y="4830763"/>
          <p14:tracePt t="89868" x="4670425" y="4846638"/>
          <p14:tracePt t="89876" x="4656138" y="4846638"/>
          <p14:tracePt t="89884" x="4610100" y="4846638"/>
          <p14:tracePt t="89893" x="4572000" y="4846638"/>
          <p14:tracePt t="89899" x="4541838" y="4846638"/>
          <p14:tracePt t="89910" x="4518025" y="4846638"/>
          <p14:tracePt t="89915" x="4479925" y="4846638"/>
          <p14:tracePt t="89926" x="4419600" y="4846638"/>
          <p14:tracePt t="89931" x="4381500" y="4846638"/>
          <p14:tracePt t="89943" x="4351338" y="4846638"/>
          <p14:tracePt t="89947" x="4313238" y="4846638"/>
          <p14:tracePt t="89960" x="4289425" y="4846638"/>
          <p14:tracePt t="89962" x="4229100" y="4846638"/>
          <p14:tracePt t="89976" x="4221163" y="4846638"/>
          <p14:tracePt t="89979" x="4175125" y="4846638"/>
          <p14:tracePt t="89993" x="4137025" y="4846638"/>
          <p14:tracePt t="89995" x="4106863" y="4846638"/>
          <p14:tracePt t="90010" x="4068763" y="4846638"/>
          <p14:tracePt t="90011" x="4038600" y="4846638"/>
          <p14:tracePt t="90018" x="3984625" y="4830763"/>
          <p14:tracePt t="90026" x="3970338" y="4830763"/>
          <p14:tracePt t="90034" x="3916363" y="4816475"/>
          <p14:tracePt t="90043" x="3908425" y="4800600"/>
          <p14:tracePt t="90049" x="3848100" y="4792663"/>
          <p14:tracePt t="90059" x="3840163" y="4778375"/>
          <p14:tracePt t="90065" x="3810000" y="4762500"/>
          <p14:tracePt t="90076" x="3771900" y="4746625"/>
          <p14:tracePt t="90081" x="3741738" y="4732338"/>
          <p14:tracePt t="90093" x="3725863" y="4724400"/>
          <p14:tracePt t="90097" x="3703638" y="4708525"/>
          <p14:tracePt t="90109" x="3673475" y="4694238"/>
          <p14:tracePt t="90113" x="3657600" y="4694238"/>
          <p14:tracePt t="90127" x="3649663" y="4678363"/>
          <p14:tracePt t="90136" x="3635375" y="4670425"/>
          <p14:tracePt t="90144" x="3619500" y="4670425"/>
          <p14:tracePt t="90152" x="3619500" y="4656138"/>
          <p14:tracePt t="90176" x="3619500" y="4640263"/>
          <p14:tracePt t="90223" x="3619500" y="4625975"/>
          <p14:tracePt t="90231" x="3635375" y="4625975"/>
          <p14:tracePt t="90239" x="3649663" y="4625975"/>
          <p14:tracePt t="90247" x="3657600" y="4625975"/>
          <p14:tracePt t="90255" x="3687763" y="4610100"/>
          <p14:tracePt t="90263" x="3717925" y="4602163"/>
          <p14:tracePt t="90271" x="3771900" y="4587875"/>
          <p14:tracePt t="90278" x="3825875" y="4556125"/>
          <p14:tracePt t="90286" x="3894138" y="4533900"/>
          <p14:tracePt t="90294" x="4030663" y="4487863"/>
          <p14:tracePt t="90302" x="4137025" y="4465638"/>
          <p14:tracePt t="90310" x="4229100" y="4449763"/>
          <p14:tracePt t="90318" x="4365625" y="4419600"/>
          <p14:tracePt t="90326" x="4419600" y="4411663"/>
          <p14:tracePt t="90333" x="4541838" y="4397375"/>
          <p14:tracePt t="90343" x="4762500" y="4365625"/>
          <p14:tracePt t="90349" x="4914900" y="4351338"/>
          <p14:tracePt t="90357" x="5051425" y="4343400"/>
          <p14:tracePt t="90365" x="5197475" y="4343400"/>
          <p14:tracePt t="90373" x="5349875" y="4343400"/>
          <p14:tracePt t="90381" x="5508625" y="4327525"/>
          <p14:tracePt t="90389" x="5661025" y="4327525"/>
          <p14:tracePt t="90397" x="5821363" y="4327525"/>
          <p14:tracePt t="90404" x="5905500" y="4327525"/>
          <p14:tracePt t="90413" x="6042025" y="4327525"/>
          <p14:tracePt t="90420" x="6164263" y="4327525"/>
          <p14:tracePt t="90428" x="6286500" y="4327525"/>
          <p14:tracePt t="90436" x="6408738" y="4327525"/>
          <p14:tracePt t="90444" x="6507163" y="4327525"/>
          <p14:tracePt t="90452" x="6599238" y="4327525"/>
          <p14:tracePt t="90460" x="6667500" y="4343400"/>
          <p14:tracePt t="90468" x="6735763" y="4343400"/>
          <p14:tracePt t="90477" x="6804025" y="4351338"/>
          <p14:tracePt t="90483" x="6858000" y="4351338"/>
          <p14:tracePt t="90493" x="6911975" y="4365625"/>
          <p14:tracePt t="90499" x="6926263" y="4381500"/>
          <p14:tracePt t="90509" x="6994525" y="4397375"/>
          <p14:tracePt t="90515" x="7018338" y="4397375"/>
          <p14:tracePt t="90526" x="7064375" y="4411663"/>
          <p14:tracePt t="90531" x="7102475" y="4419600"/>
          <p14:tracePt t="90543" x="7132638" y="4435475"/>
          <p14:tracePt t="90547" x="7154863" y="4435475"/>
          <p14:tracePt t="90559" x="7185025" y="4449763"/>
          <p14:tracePt t="90563" x="7208838" y="4465638"/>
          <p14:tracePt t="90576" x="7223125" y="4465638"/>
          <p14:tracePt t="90579" x="7239000" y="4479925"/>
          <p14:tracePt t="90593" x="7254875" y="4479925"/>
          <p14:tracePt t="90596" x="7254875" y="4487863"/>
          <p14:tracePt t="90610" x="7269163" y="4487863"/>
          <p14:tracePt t="90618" x="7277100" y="4503738"/>
          <p14:tracePt t="90643" x="7292975" y="4518025"/>
          <p14:tracePt t="90657" x="7292975" y="4533900"/>
          <p14:tracePt t="90665" x="7307263" y="4541838"/>
          <p14:tracePt t="90681" x="7307263" y="4556125"/>
          <p14:tracePt t="90689" x="7307263" y="4572000"/>
          <p14:tracePt t="90697" x="7323138" y="4587875"/>
          <p14:tracePt t="90705" x="7323138" y="4602163"/>
          <p14:tracePt t="90712" x="7323138" y="4625975"/>
          <p14:tracePt t="90720" x="7323138" y="4640263"/>
          <p14:tracePt t="90728" x="7323138" y="4656138"/>
          <p14:tracePt t="90736" x="7323138" y="4670425"/>
          <p14:tracePt t="90744" x="7323138" y="4678363"/>
          <p14:tracePt t="90752" x="7323138" y="4694238"/>
          <p14:tracePt t="90760" x="7323138" y="4724400"/>
          <p14:tracePt t="90776" x="7323138" y="4732338"/>
          <p14:tracePt t="90784" x="7307263" y="4746625"/>
          <p14:tracePt t="90792" x="7292975" y="4762500"/>
          <p14:tracePt t="90799" x="7277100" y="4792663"/>
          <p14:tracePt t="90807" x="7254875" y="4800600"/>
          <p14:tracePt t="90815" x="7223125" y="4816475"/>
          <p14:tracePt t="90823" x="7185025" y="4830763"/>
          <p14:tracePt t="90831" x="7146925" y="4846638"/>
          <p14:tracePt t="90839" x="7086600" y="4860925"/>
          <p14:tracePt t="90847" x="7018338" y="4860925"/>
          <p14:tracePt t="90855" x="6956425" y="4868863"/>
          <p14:tracePt t="90863" x="6858000" y="4868863"/>
          <p14:tracePt t="90871" x="6765925" y="4884738"/>
          <p14:tracePt t="90878" x="6629400" y="4884738"/>
          <p14:tracePt t="90886" x="6561138" y="4884738"/>
          <p14:tracePt t="90894" x="6446838" y="4884738"/>
          <p14:tracePt t="90902" x="6370638" y="4884738"/>
          <p14:tracePt t="90910" x="6270625" y="4884738"/>
          <p14:tracePt t="90918" x="6194425" y="4884738"/>
          <p14:tracePt t="90926" x="6096000" y="4884738"/>
          <p14:tracePt t="90934" x="6011863" y="4884738"/>
          <p14:tracePt t="90943" x="5935663" y="4868863"/>
          <p14:tracePt t="90949" x="5851525" y="4860925"/>
          <p14:tracePt t="90959" x="5768975" y="4860925"/>
          <p14:tracePt t="90965" x="5676900" y="4846638"/>
          <p14:tracePt t="90976" x="5578475" y="4816475"/>
          <p14:tracePt t="90981" x="5486400" y="4800600"/>
          <p14:tracePt t="90993" x="5402263" y="4792663"/>
          <p14:tracePt t="90998" x="5303838" y="4778375"/>
          <p14:tracePt t="91010" x="5227638" y="4778375"/>
          <p14:tracePt t="91013" x="5143500" y="4762500"/>
          <p14:tracePt t="91026" x="5075238" y="4746625"/>
          <p14:tracePt t="91030" x="5006975" y="4746625"/>
          <p14:tracePt t="91043" x="4953000" y="4732338"/>
          <p14:tracePt t="91046" x="4884738" y="4732338"/>
          <p14:tracePt t="91060" x="4830763" y="4724400"/>
          <p14:tracePt t="91061" x="4778375" y="4708525"/>
          <p14:tracePt t="91068" x="4762500" y="4708525"/>
          <p14:tracePt t="91076" x="4708525" y="4694238"/>
          <p14:tracePt t="91084" x="4670425" y="4678363"/>
          <p14:tracePt t="91093" x="4640263" y="4678363"/>
          <p14:tracePt t="91099" x="4602163" y="4670425"/>
          <p14:tracePt t="91109" x="4572000" y="4656138"/>
          <p14:tracePt t="91115" x="4541838" y="4656138"/>
          <p14:tracePt t="91126" x="4533900" y="4656138"/>
          <p14:tracePt t="91131" x="4518025" y="4656138"/>
          <p14:tracePt t="91147" x="4503738" y="4656138"/>
          <p14:tracePt t="91518" x="4503738" y="4678363"/>
          <p14:tracePt t="91527" x="4503738" y="4708525"/>
          <p14:tracePt t="91534" x="4503738" y="4762500"/>
          <p14:tracePt t="91543" x="4518025" y="4816475"/>
          <p14:tracePt t="91550" x="4518025" y="4860925"/>
          <p14:tracePt t="91557" x="4533900" y="4922838"/>
          <p14:tracePt t="91565" x="4541838" y="5006975"/>
          <p14:tracePt t="91576" x="4541838" y="5037138"/>
          <p14:tracePt t="91581" x="4541838" y="5089525"/>
          <p14:tracePt t="91589" x="4541838" y="5143500"/>
          <p14:tracePt t="91597" x="4541838" y="5197475"/>
          <p14:tracePt t="91604" x="4541838" y="5227638"/>
          <p14:tracePt t="91613" x="4541838" y="5249863"/>
          <p14:tracePt t="91620" x="4541838" y="5280025"/>
          <p14:tracePt t="91628" x="4533900" y="5295900"/>
          <p14:tracePt t="91636" x="4518025" y="5303838"/>
          <p14:tracePt t="91644" x="4518025" y="5318125"/>
          <p14:tracePt t="91652" x="4503738" y="5334000"/>
          <p14:tracePt t="91660" x="4503738" y="5349875"/>
          <p14:tracePt t="91668" x="4479925" y="5364163"/>
          <p14:tracePt t="91677" x="4479925" y="5372100"/>
          <p14:tracePt t="91683" x="4465638" y="5402263"/>
          <p14:tracePt t="91693" x="4449763" y="5418138"/>
          <p14:tracePt t="91700" x="4435475" y="5440363"/>
          <p14:tracePt t="91709" x="4419600" y="5456238"/>
          <p14:tracePt t="91715" x="4411663" y="5486400"/>
          <p14:tracePt t="91726" x="4381500" y="5494338"/>
          <p14:tracePt t="91731" x="4365625" y="5508625"/>
          <p14:tracePt t="91743" x="4351338" y="5524500"/>
          <p14:tracePt t="91746" x="4343400" y="5540375"/>
          <p14:tracePt t="91760" x="4327525" y="5540375"/>
          <p14:tracePt t="91763" x="4313238" y="5554663"/>
          <p14:tracePt t="91776" x="4297363" y="5554663"/>
          <p14:tracePt t="91779" x="4289425" y="5554663"/>
          <p14:tracePt t="91794" x="4275138" y="5562600"/>
          <p14:tracePt t="91795" x="4259263" y="5562600"/>
          <p14:tracePt t="91802" x="4244975" y="5562600"/>
          <p14:tracePt t="91810" x="4229100" y="5578475"/>
          <p14:tracePt t="91818" x="4221163" y="5578475"/>
          <p14:tracePt t="91833" x="4206875" y="5578475"/>
          <p14:tracePt t="91849" x="4191000" y="5578475"/>
          <p14:tracePt t="91857" x="4175125" y="5592763"/>
          <p14:tracePt t="91873" x="4160838" y="5592763"/>
          <p14:tracePt t="91881" x="4152900" y="5608638"/>
          <p14:tracePt t="91897" x="4137025" y="5608638"/>
          <p14:tracePt t="91913" x="4122738" y="5608638"/>
          <p14:tracePt t="91928" x="4106863" y="5608638"/>
          <p14:tracePt t="91944" x="4098925" y="5608638"/>
          <p14:tracePt t="91960" x="4084638" y="5608638"/>
          <p14:tracePt t="91977" x="4068763" y="5608638"/>
          <p14:tracePt t="91999" x="4054475" y="5608638"/>
          <p14:tracePt t="92015" x="4038600" y="5608638"/>
          <p14:tracePt t="92023" x="4030663" y="5592763"/>
          <p14:tracePt t="92039" x="4016375" y="5578475"/>
          <p14:tracePt t="92047" x="4000500" y="5562600"/>
          <p14:tracePt t="92055" x="3984625" y="5554663"/>
          <p14:tracePt t="92062" x="3970338" y="5524500"/>
          <p14:tracePt t="92071" x="3962400" y="5508625"/>
          <p14:tracePt t="92078" x="3946525" y="5494338"/>
          <p14:tracePt t="92086" x="3932238" y="5494338"/>
          <p14:tracePt t="92094" x="3916363" y="5486400"/>
          <p14:tracePt t="92110" x="3908425" y="5470525"/>
          <p14:tracePt t="92127" x="3894138" y="5470525"/>
          <p14:tracePt t="92143" x="3878263" y="5470525"/>
          <p14:tracePt t="92157" x="3863975" y="5470525"/>
          <p14:tracePt t="92165" x="3863975" y="5486400"/>
          <p14:tracePt t="92189" x="3863975" y="5494338"/>
          <p14:tracePt t="92197" x="3863975" y="5508625"/>
          <p14:tracePt t="92205" x="3863975" y="5524500"/>
          <p14:tracePt t="92213" x="3863975" y="5554663"/>
          <p14:tracePt t="92220" x="3848100" y="5578475"/>
          <p14:tracePt t="92228" x="3848100" y="5592763"/>
          <p14:tracePt t="92236" x="3848100" y="5622925"/>
          <p14:tracePt t="92244" x="3840163" y="5646738"/>
          <p14:tracePt t="92252" x="3825875" y="5661025"/>
          <p14:tracePt t="92260" x="3825875" y="5684838"/>
          <p14:tracePt t="92268" x="3810000" y="5715000"/>
          <p14:tracePt t="92277" x="3794125" y="5730875"/>
          <p14:tracePt t="92284" x="3794125" y="5745163"/>
          <p14:tracePt t="92293" x="3779838" y="5768975"/>
          <p14:tracePt t="92300" x="3779838" y="5783263"/>
          <p14:tracePt t="92307" x="3771900" y="5799138"/>
          <p14:tracePt t="92315" x="3756025" y="5813425"/>
          <p14:tracePt t="92323" x="3756025" y="5821363"/>
          <p14:tracePt t="92331" x="3741738" y="5837238"/>
          <p14:tracePt t="92340" x="3725863" y="5851525"/>
          <p14:tracePt t="92346" x="3725863" y="5867400"/>
          <p14:tracePt t="92362" x="3717925" y="5875338"/>
          <p14:tracePt t="92371" x="3717925" y="5889625"/>
          <p14:tracePt t="92378" x="3703638" y="5889625"/>
          <p14:tracePt t="92394" x="3703638" y="5905500"/>
          <p14:tracePt t="92402" x="3687763" y="5905500"/>
          <p14:tracePt t="92434" x="3673475" y="5905500"/>
          <p14:tracePt t="92443" x="3673475" y="5921375"/>
          <p14:tracePt t="92465" x="3657600" y="5921375"/>
          <p14:tracePt t="92505" x="3649663" y="5921375"/>
          <p14:tracePt t="92521" x="3635375" y="5921375"/>
          <p14:tracePt t="92544" x="3619500" y="5921375"/>
          <p14:tracePt t="92552" x="3603625" y="5921375"/>
          <p14:tracePt t="92568" x="3589338" y="5921375"/>
          <p14:tracePt t="92584" x="3581400" y="5921375"/>
          <p14:tracePt t="92593" x="3565525" y="5921375"/>
          <p14:tracePt t="92608" x="3551238" y="5921375"/>
          <p14:tracePt t="92615" x="3535363" y="5921375"/>
          <p14:tracePt t="92623" x="3527425" y="5921375"/>
          <p14:tracePt t="92631" x="3513138" y="5921375"/>
          <p14:tracePt t="92639" x="3497263" y="5921375"/>
          <p14:tracePt t="92655" x="3482975" y="5921375"/>
          <p14:tracePt t="92662" x="3467100" y="5921375"/>
          <p14:tracePt t="92671" x="3459163" y="5921375"/>
          <p14:tracePt t="92678" x="3444875" y="5921375"/>
          <p14:tracePt t="92686" x="3429000" y="5921375"/>
          <p14:tracePt t="92694" x="3413125" y="5921375"/>
          <p14:tracePt t="92702" x="3398838" y="5921375"/>
          <p14:tracePt t="92710" x="3390900" y="5921375"/>
          <p14:tracePt t="92718" x="3375025" y="5921375"/>
          <p14:tracePt t="92726" x="3360738" y="5921375"/>
          <p14:tracePt t="92734" x="3344863" y="5921375"/>
          <p14:tracePt t="92743" x="3336925" y="5921375"/>
          <p14:tracePt t="92749" x="3322638" y="5921375"/>
          <p14:tracePt t="92757" x="3306763" y="5921375"/>
          <p14:tracePt t="92765" x="3292475" y="5921375"/>
          <p14:tracePt t="92781" x="3276600" y="5921375"/>
          <p14:tracePt t="92789" x="3268663" y="5921375"/>
          <p14:tracePt t="92797" x="3254375" y="5921375"/>
          <p14:tracePt t="92805" x="3238500" y="5921375"/>
          <p14:tracePt t="92812" x="3222625" y="5921375"/>
          <p14:tracePt t="92820" x="3208338" y="5921375"/>
          <p14:tracePt t="92828" x="3200400" y="5921375"/>
          <p14:tracePt t="92836" x="3184525" y="5921375"/>
          <p14:tracePt t="92844" x="3170238" y="5921375"/>
          <p14:tracePt t="92852" x="3154363" y="5921375"/>
          <p14:tracePt t="92860" x="3146425" y="5921375"/>
          <p14:tracePt t="92868" x="3132138" y="5921375"/>
          <p14:tracePt t="92877" x="3116263" y="5921375"/>
          <p14:tracePt t="92884" x="3101975" y="5921375"/>
          <p14:tracePt t="92899" x="3086100" y="5921375"/>
          <p14:tracePt t="92907" x="3078163" y="5921375"/>
          <p14:tracePt t="92915" x="3063875" y="5921375"/>
          <p14:tracePt t="92931" x="3048000" y="5921375"/>
          <p14:tracePt t="92947" x="3032125" y="5921375"/>
          <p14:tracePt t="92963" x="3017838" y="5921375"/>
          <p14:tracePt t="92971" x="3009900" y="5921375"/>
          <p14:tracePt t="92994" x="2994025" y="5921375"/>
          <p14:tracePt t="93366" x="3009900" y="5921375"/>
          <p14:tracePt t="93563" x="3017838" y="5921375"/>
          <p14:tracePt t="93610" x="3032125" y="5921375"/>
          <p14:tracePt t="93642" x="3048000" y="5921375"/>
          <p14:tracePt t="93665" x="3063875" y="5921375"/>
          <p14:tracePt t="93689" x="3078163" y="5921375"/>
          <p14:tracePt t="93712" x="3086100" y="5921375"/>
          <p14:tracePt t="93728" x="3101975" y="5921375"/>
          <p14:tracePt t="93760" x="3116263" y="5921375"/>
          <p14:tracePt t="93783" x="3132138" y="5921375"/>
          <p14:tracePt t="93793" x="3146425" y="5921375"/>
          <p14:tracePt t="93807" x="3154363" y="5935663"/>
          <p14:tracePt t="93826" x="3170238" y="5935663"/>
          <p14:tracePt t="93839" x="3184525" y="5935663"/>
          <p14:tracePt t="93847" x="3200400" y="5935663"/>
          <p14:tracePt t="93863" x="3208338" y="5935663"/>
          <p14:tracePt t="93878" x="3222625" y="5935663"/>
          <p14:tracePt t="93894" x="3238500" y="5935663"/>
          <p14:tracePt t="93902" x="3254375" y="5935663"/>
          <p14:tracePt t="93910" x="3254375" y="5943600"/>
          <p14:tracePt t="93926" x="3268663" y="5943600"/>
          <p14:tracePt t="93934" x="3276600" y="5943600"/>
          <p14:tracePt t="93950" x="3292475" y="5943600"/>
          <p14:tracePt t="93965" x="3306763" y="5943600"/>
          <p14:tracePt t="93981" x="3322638" y="5943600"/>
          <p14:tracePt t="93997" x="3336925" y="5943600"/>
          <p14:tracePt t="94012" x="3344863" y="5943600"/>
          <p14:tracePt t="94021" x="3360738" y="5943600"/>
          <p14:tracePt t="94036" x="3375025" y="5943600"/>
          <p14:tracePt t="94044" x="3390900" y="5943600"/>
          <p14:tracePt t="94052" x="3398838" y="5943600"/>
          <p14:tracePt t="94060" x="3413125" y="5943600"/>
          <p14:tracePt t="94068" x="3429000" y="5943600"/>
          <p14:tracePt t="94076" x="3444875" y="5943600"/>
          <p14:tracePt t="94084" x="3467100" y="5943600"/>
          <p14:tracePt t="94093" x="3482975" y="5959475"/>
          <p14:tracePt t="94099" x="3513138" y="5959475"/>
          <p14:tracePt t="94107" x="3527425" y="5959475"/>
          <p14:tracePt t="94115" x="3551238" y="5959475"/>
          <p14:tracePt t="94127" x="3565525" y="5959475"/>
          <p14:tracePt t="94131" x="3581400" y="5959475"/>
          <p14:tracePt t="94139" x="3589338" y="5959475"/>
          <p14:tracePt t="94147" x="3603625" y="5959475"/>
          <p14:tracePt t="94155" x="3619500" y="5959475"/>
          <p14:tracePt t="94163" x="3635375" y="5959475"/>
          <p14:tracePt t="94171" x="3649663" y="5959475"/>
          <p14:tracePt t="94178" x="3657600" y="5959475"/>
          <p14:tracePt t="94186" x="3673475" y="5959475"/>
          <p14:tracePt t="94194" x="3673475" y="5973763"/>
          <p14:tracePt t="94202" x="3687763" y="5973763"/>
          <p14:tracePt t="94210" x="3703638" y="5973763"/>
          <p14:tracePt t="94227" x="3717925" y="5973763"/>
          <p14:tracePt t="94249" x="3725863" y="5973763"/>
          <p14:tracePt t="94281" x="3741738" y="5973763"/>
          <p14:tracePt t="96358" x="3756025" y="5959475"/>
          <p14:tracePt t="96367" x="3794125" y="5921375"/>
          <p14:tracePt t="96377" x="3878263" y="5875338"/>
          <p14:tracePt t="96381" x="3962400" y="5813425"/>
          <p14:tracePt t="96390" x="4068763" y="5730875"/>
          <p14:tracePt t="96397" x="4191000" y="5630863"/>
          <p14:tracePt t="96405" x="4327525" y="5540375"/>
          <p14:tracePt t="96413" x="4465638" y="5440363"/>
          <p14:tracePt t="96421" x="4518025" y="5402263"/>
          <p14:tracePt t="96428" x="4640263" y="5318125"/>
          <p14:tracePt t="96437" x="4732338" y="5265738"/>
          <p14:tracePt t="96444" x="4830763" y="5211763"/>
          <p14:tracePt t="96452" x="4914900" y="5159375"/>
          <p14:tracePt t="96460" x="5006975" y="5113338"/>
          <p14:tracePt t="96468" x="5075238" y="5089525"/>
          <p14:tracePt t="96476" x="5127625" y="5059363"/>
          <p14:tracePt t="96484" x="5159375" y="5051425"/>
          <p14:tracePt t="96493" x="5197475" y="5037138"/>
          <p14:tracePt t="96500" x="5241925" y="5021263"/>
          <p14:tracePt t="96509" x="5280025" y="5006975"/>
          <p14:tracePt t="96515" x="5303838" y="5006975"/>
          <p14:tracePt t="96526" x="5334000" y="4991100"/>
          <p14:tracePt t="96531" x="5364163" y="4991100"/>
          <p14:tracePt t="96543" x="5372100" y="4991100"/>
          <p14:tracePt t="96547" x="5387975" y="4991100"/>
          <p14:tracePt t="96560" x="5402263" y="4991100"/>
          <p14:tracePt t="96563" x="5418138" y="4991100"/>
          <p14:tracePt t="96579" x="5432425" y="4991100"/>
          <p14:tracePt t="96602" x="5440363" y="4991100"/>
          <p14:tracePt t="96634" x="5456238" y="4991100"/>
          <p14:tracePt t="96643" x="5470525" y="4991100"/>
          <p14:tracePt t="96650" x="5486400" y="4991100"/>
          <p14:tracePt t="96658" x="5494338" y="4991100"/>
          <p14:tracePt t="96666" x="5508625" y="4991100"/>
          <p14:tracePt t="96673" x="5540375" y="4991100"/>
          <p14:tracePt t="96682" x="5554663" y="4991100"/>
          <p14:tracePt t="96689" x="5562600" y="4983163"/>
          <p14:tracePt t="96697" x="5578475" y="4983163"/>
          <p14:tracePt t="96705" x="5608638" y="4968875"/>
          <p14:tracePt t="96713" x="5622925" y="4968875"/>
          <p14:tracePt t="96721" x="5630863" y="4953000"/>
          <p14:tracePt t="96729" x="5661025" y="4953000"/>
          <p14:tracePt t="96737" x="5684838" y="4937125"/>
          <p14:tracePt t="96744" x="5699125" y="4937125"/>
          <p14:tracePt t="96752" x="5730875" y="4922838"/>
          <p14:tracePt t="96760" x="5745163" y="4914900"/>
          <p14:tracePt t="96768" x="5753100" y="4914900"/>
          <p14:tracePt t="96776" x="5768975" y="4914900"/>
          <p14:tracePt t="96784" x="5799138" y="4899025"/>
          <p14:tracePt t="96793" x="5813425" y="4899025"/>
          <p14:tracePt t="96800" x="5821363" y="4899025"/>
          <p14:tracePt t="96809" x="5837238" y="4899025"/>
          <p14:tracePt t="96823" x="5851525" y="4899025"/>
          <p14:tracePt t="96839" x="5867400" y="4899025"/>
          <p14:tracePt t="97329" x="5851525" y="4899025"/>
          <p14:tracePt t="97345" x="5837238" y="4899025"/>
          <p14:tracePt t="97360" x="5821363" y="4899025"/>
          <p14:tracePt t="97368" x="5813425" y="4899025"/>
          <p14:tracePt t="97384" x="5799138" y="4884738"/>
          <p14:tracePt t="97400" x="5783263" y="4884738"/>
          <p14:tracePt t="97415" x="5768975" y="4884738"/>
          <p14:tracePt t="97447" x="5753100" y="4884738"/>
          <p14:tracePt t="97502" x="5745163" y="4884738"/>
          <p14:tracePt t="97558" x="5730875" y="4884738"/>
          <p14:tracePt t="97684" x="5745163" y="4884738"/>
          <p14:tracePt t="97731" x="5753100" y="4884738"/>
          <p14:tracePt t="97763" x="5768975" y="4884738"/>
          <p14:tracePt t="97794" x="5783263" y="4884738"/>
          <p14:tracePt t="97810" x="5799138" y="4884738"/>
          <p14:tracePt t="97826" x="5813425" y="4884738"/>
          <p14:tracePt t="97834" x="5821363" y="4884738"/>
          <p14:tracePt t="97843" x="5851525" y="4884738"/>
          <p14:tracePt t="97858" x="5875338" y="4884738"/>
          <p14:tracePt t="97865" x="5889625" y="4884738"/>
          <p14:tracePt t="97874" x="5921375" y="4884738"/>
          <p14:tracePt t="97881" x="5935663" y="4868863"/>
          <p14:tracePt t="97890" x="5959475" y="4868863"/>
          <p14:tracePt t="97897" x="5989638" y="4868863"/>
          <p14:tracePt t="97905" x="6003925" y="4868863"/>
          <p14:tracePt t="97913" x="6011863" y="4868863"/>
          <p14:tracePt t="97921" x="6042025" y="4868863"/>
          <p14:tracePt t="97929" x="6057900" y="4868863"/>
          <p14:tracePt t="97937" x="6065838" y="4868863"/>
          <p14:tracePt t="97945" x="6065838" y="4860925"/>
          <p14:tracePt t="97953" x="6080125" y="4860925"/>
          <p14:tracePt t="97976" x="6096000" y="4860925"/>
          <p14:tracePt t="98079" x="6111875" y="4860925"/>
          <p14:tracePt t="98118" x="6126163" y="4860925"/>
          <p14:tracePt t="98134" x="6134100" y="4860925"/>
          <p14:tracePt t="98143" x="6149975" y="4860925"/>
          <p14:tracePt t="98150" x="6164263" y="4860925"/>
          <p14:tracePt t="98158" x="6180138" y="4860925"/>
          <p14:tracePt t="98166" x="6180138" y="4846638"/>
          <p14:tracePt t="98173" x="6194425" y="4846638"/>
          <p14:tracePt t="98182" x="6202363" y="4846638"/>
          <p14:tracePt t="98197" x="6218238" y="4846638"/>
          <p14:tracePt t="98213" x="6232525" y="4846638"/>
          <p14:tracePt t="98237" x="6248400" y="4846638"/>
          <p14:tracePt t="98261" x="6256338" y="4846638"/>
          <p14:tracePt t="98284" x="6270625" y="4846638"/>
          <p14:tracePt t="98309" x="6286500" y="4846638"/>
          <p14:tracePt t="98331" x="6302375" y="4846638"/>
          <p14:tracePt t="98340" x="6316663" y="4846638"/>
          <p14:tracePt t="98347" x="6324600" y="4846638"/>
          <p14:tracePt t="98356" x="6324600" y="4830763"/>
          <p14:tracePt t="98363" x="6340475" y="4830763"/>
          <p14:tracePt t="98371" x="6354763" y="4830763"/>
          <p14:tracePt t="98379" x="6370638" y="4830763"/>
          <p14:tracePt t="98387" x="6384925" y="4830763"/>
          <p14:tracePt t="98402" x="6392863" y="4830763"/>
          <p14:tracePt t="98410" x="6408738" y="4830763"/>
          <p14:tracePt t="98418" x="6423025" y="4830763"/>
          <p14:tracePt t="98426" x="6438900" y="4830763"/>
          <p14:tracePt t="98435" x="6446838" y="4830763"/>
          <p14:tracePt t="98443" x="6461125" y="4830763"/>
          <p14:tracePt t="98450" x="6477000" y="4830763"/>
          <p14:tracePt t="98459" x="6492875" y="4830763"/>
          <p14:tracePt t="98466" x="6507163" y="4830763"/>
          <p14:tracePt t="98474" x="6515100" y="4830763"/>
          <p14:tracePt t="98482" x="6545263" y="4830763"/>
          <p14:tracePt t="98489" x="6575425" y="4830763"/>
          <p14:tracePt t="98497" x="6583363" y="4830763"/>
          <p14:tracePt t="98505" x="6613525" y="4830763"/>
          <p14:tracePt t="98513" x="6637338" y="4830763"/>
          <p14:tracePt t="98521" x="6651625" y="4830763"/>
          <p14:tracePt t="98529" x="6683375" y="4830763"/>
          <p14:tracePt t="98537" x="6697663" y="4830763"/>
          <p14:tracePt t="98545" x="6721475" y="4830763"/>
          <p14:tracePt t="98560" x="6735763" y="4830763"/>
          <p14:tracePt t="98569" x="6751638" y="4830763"/>
          <p14:tracePt t="98576" x="6765925" y="4830763"/>
          <p14:tracePt t="98593" x="6773863" y="4830763"/>
          <p14:tracePt t="98600" x="6773863" y="4816475"/>
          <p14:tracePt t="98608" x="6789738" y="4816475"/>
          <p14:tracePt t="98639" x="6804025" y="4816475"/>
          <p14:tracePt t="99311" x="6789738" y="4830763"/>
          <p14:tracePt t="99319" x="6773863" y="4830763"/>
          <p14:tracePt t="99326" x="6765925" y="4846638"/>
          <p14:tracePt t="99335" x="6735763" y="4868863"/>
          <p14:tracePt t="99344" x="6697663" y="4884738"/>
          <p14:tracePt t="99350" x="6637338" y="4914900"/>
          <p14:tracePt t="99359" x="6599238" y="4937125"/>
          <p14:tracePt t="99366" x="6561138" y="4968875"/>
          <p14:tracePt t="99374" x="6492875" y="4991100"/>
          <p14:tracePt t="99382" x="6438900" y="5037138"/>
          <p14:tracePt t="99390" x="6354763" y="5059363"/>
          <p14:tracePt t="99397" x="6286500" y="5089525"/>
          <p14:tracePt t="99406" x="6194425" y="5127625"/>
          <p14:tracePt t="99413" x="6111875" y="5159375"/>
          <p14:tracePt t="99421" x="6027738" y="5197475"/>
          <p14:tracePt t="99429" x="5935663" y="5241925"/>
          <p14:tracePt t="99437" x="5837238" y="5265738"/>
          <p14:tracePt t="99445" x="5753100" y="5295900"/>
          <p14:tracePt t="99453" x="5661025" y="5303838"/>
          <p14:tracePt t="99461" x="5562600" y="5334000"/>
          <p14:tracePt t="99469" x="5486400" y="5349875"/>
          <p14:tracePt t="99476" x="5387975" y="5364163"/>
          <p14:tracePt t="99484" x="5318125" y="5372100"/>
          <p14:tracePt t="99493" x="5249863" y="5372100"/>
          <p14:tracePt t="99500" x="5181600" y="5387975"/>
          <p14:tracePt t="99509" x="5127625" y="5387975"/>
          <p14:tracePt t="99516" x="5059363" y="5387975"/>
          <p14:tracePt t="99526" x="5021263" y="5402263"/>
          <p14:tracePt t="99532" x="4953000" y="5402263"/>
          <p14:tracePt t="99543" x="4922838" y="5402263"/>
          <p14:tracePt t="99547" x="4899025" y="5402263"/>
          <p14:tracePt t="99560" x="4860925" y="5402263"/>
          <p14:tracePt t="99564" x="4816475" y="5402263"/>
          <p14:tracePt t="99576" x="4778375" y="5402263"/>
          <p14:tracePt t="99579" x="4732338" y="5402263"/>
          <p14:tracePt t="99592" x="4708525" y="5402263"/>
          <p14:tracePt t="99595" x="4678363" y="5402263"/>
          <p14:tracePt t="99609" x="4656138" y="5402263"/>
          <p14:tracePt t="99612" x="4610100" y="5402263"/>
          <p14:tracePt t="99627" x="4572000" y="5402263"/>
          <p14:tracePt t="99635" x="4541838" y="5402263"/>
          <p14:tracePt t="99643" x="4518025" y="5402263"/>
          <p14:tracePt t="99650" x="4487863" y="5402263"/>
          <p14:tracePt t="99660" x="4465638" y="5402263"/>
          <p14:tracePt t="99666" x="4435475" y="5402263"/>
          <p14:tracePt t="99676" x="4419600" y="5402263"/>
          <p14:tracePt t="99682" x="4397375" y="5402263"/>
          <p14:tracePt t="99692" x="4365625" y="5402263"/>
          <p14:tracePt t="99698" x="4351338" y="5387975"/>
          <p14:tracePt t="99709" x="4327525" y="5387975"/>
          <p14:tracePt t="99713" x="4313238" y="5387975"/>
          <p14:tracePt t="99726" x="4289425" y="5387975"/>
          <p14:tracePt t="99730" x="4275138" y="5372100"/>
          <p14:tracePt t="99742" x="4259263" y="5372100"/>
          <p14:tracePt t="99745" x="4244975" y="5372100"/>
          <p14:tracePt t="99760" x="4229100" y="5372100"/>
          <p14:tracePt t="99763" x="4221163" y="5372100"/>
          <p14:tracePt t="99776" x="4206875" y="5372100"/>
          <p14:tracePt t="99784" x="4191000" y="5372100"/>
          <p14:tracePt t="99800" x="4175125" y="5364163"/>
          <p14:tracePt t="99824" x="4160838" y="5349875"/>
          <p14:tracePt t="99840" x="4160838" y="5334000"/>
          <p14:tracePt t="99847" x="4152900" y="5334000"/>
          <p14:tracePt t="99863" x="4152900" y="5318125"/>
          <p14:tracePt t="99879" x="4152900" y="5303838"/>
          <p14:tracePt t="99894" x="4152900" y="5295900"/>
          <p14:tracePt t="99926" x="4137025" y="5280025"/>
          <p14:tracePt t="99943" x="4137025" y="5265738"/>
          <p14:tracePt t="99973" x="4137025" y="5249863"/>
          <p14:tracePt t="99981" x="4122738" y="5249863"/>
          <p14:tracePt t="99997" x="4122738" y="5241925"/>
          <p14:tracePt t="100021" x="4122738" y="5227638"/>
          <p14:tracePt t="100029" x="4106863" y="5227638"/>
          <p14:tracePt t="100037" x="4106863" y="5211763"/>
          <p14:tracePt t="100069" x="4106863" y="5197475"/>
          <p14:tracePt t="100132" x="4106863" y="5181600"/>
          <p14:tracePt t="100211" x="4106863" y="5173663"/>
          <p14:tracePt t="100258" x="4106863" y="5159375"/>
          <p14:tracePt t="100337" x="4106863" y="5143500"/>
          <p14:tracePt t="100385" x="4106863" y="5127625"/>
          <p14:tracePt t="100755" x="4122738" y="5127625"/>
          <p14:tracePt t="100772" x="4137025" y="5127625"/>
          <p14:tracePt t="100780" x="4160838" y="5127625"/>
          <p14:tracePt t="100787" x="4175125" y="5127625"/>
          <p14:tracePt t="100795" x="4206875" y="5127625"/>
          <p14:tracePt t="100803" x="4229100" y="5127625"/>
          <p14:tracePt t="100811" x="4244975" y="5127625"/>
          <p14:tracePt t="100819" x="4275138" y="5127625"/>
          <p14:tracePt t="100827" x="4297363" y="5127625"/>
          <p14:tracePt t="100834" x="4327525" y="5113338"/>
          <p14:tracePt t="100850" x="4351338" y="5113338"/>
          <p14:tracePt t="100859" x="4351338" y="5105400"/>
          <p14:tracePt t="100866" x="4365625" y="5105400"/>
          <p14:tracePt t="100874" x="4381500" y="5105400"/>
          <p14:tracePt t="100905" x="4397375" y="5105400"/>
          <p14:tracePt t="100930" x="4397375" y="5089525"/>
          <p14:tracePt t="100976" x="4397375" y="5075238"/>
          <p14:tracePt t="100993" x="4397375" y="5059363"/>
          <p14:tracePt t="101000" x="4381500" y="5059363"/>
          <p14:tracePt t="101009" x="4381500" y="5051425"/>
          <p14:tracePt t="101024" x="4365625" y="5037138"/>
          <p14:tracePt t="101056" x="4365625" y="5021263"/>
          <p14:tracePt t="101063" x="4351338" y="5021263"/>
          <p14:tracePt t="101087" x="4351338" y="5006975"/>
          <p14:tracePt t="101103" x="4343400" y="4991100"/>
          <p14:tracePt t="101135" x="4327525" y="4991100"/>
          <p14:tracePt t="101182" x="4327525" y="5006975"/>
          <p14:tracePt t="101190" x="4327525" y="5021263"/>
          <p14:tracePt t="101198" x="4327525" y="5037138"/>
          <p14:tracePt t="101213" x="4327525" y="5051425"/>
          <p14:tracePt t="101221" x="4327525" y="5059363"/>
          <p14:tracePt t="101230" x="4327525" y="5089525"/>
          <p14:tracePt t="101237" x="4327525" y="5105400"/>
          <p14:tracePt t="101245" x="4327525" y="5127625"/>
          <p14:tracePt t="101253" x="4327525" y="5143500"/>
          <p14:tracePt t="101261" x="4327525" y="5173663"/>
          <p14:tracePt t="101269" x="4327525" y="5181600"/>
          <p14:tracePt t="101276" x="4327525" y="5197475"/>
          <p14:tracePt t="101284" x="4327525" y="5227638"/>
          <p14:tracePt t="101293" x="4327525" y="5241925"/>
          <p14:tracePt t="101309" x="4327525" y="5249863"/>
          <p14:tracePt t="101324" x="4327525" y="5265738"/>
          <p14:tracePt t="101348" x="4313238" y="5265738"/>
          <p14:tracePt t="101924" x="4313238" y="5280025"/>
          <p14:tracePt t="101932" x="4313238" y="5295900"/>
          <p14:tracePt t="101940" x="4313238" y="5318125"/>
          <p14:tracePt t="101949" x="4313238" y="5334000"/>
          <p14:tracePt t="101956" x="4313238" y="5364163"/>
          <p14:tracePt t="101964" x="4313238" y="5402263"/>
          <p14:tracePt t="101972" x="4313238" y="5432425"/>
          <p14:tracePt t="101980" x="4313238" y="5470525"/>
          <p14:tracePt t="101987" x="4313238" y="5494338"/>
          <p14:tracePt t="101995" x="4313238" y="5540375"/>
          <p14:tracePt t="102003" x="4313238" y="5562600"/>
          <p14:tracePt t="102011" x="4313238" y="5592763"/>
          <p14:tracePt t="102019" x="4313238" y="5630863"/>
          <p14:tracePt t="102027" x="4313238" y="5661025"/>
          <p14:tracePt t="102035" x="4313238" y="5684838"/>
          <p14:tracePt t="102043" x="4313238" y="5715000"/>
          <p14:tracePt t="102050" x="4313238" y="5745163"/>
          <p14:tracePt t="102060" x="4313238" y="5753100"/>
          <p14:tracePt t="102067" x="4297363" y="5768975"/>
          <p14:tracePt t="102076" x="4297363" y="5783263"/>
          <p14:tracePt t="102082" x="4297363" y="5799138"/>
          <p14:tracePt t="102092" x="4297363" y="5813425"/>
          <p14:tracePt t="102105" x="4297363" y="5821363"/>
          <p14:tracePt t="102129" x="4297363" y="5837238"/>
          <p14:tracePt t="102161" x="4297363" y="5851525"/>
          <p14:tracePt t="102192" x="4297363" y="5867400"/>
          <p14:tracePt t="102201" x="4289425" y="5867400"/>
          <p14:tracePt t="102224" x="4289425" y="5875338"/>
          <p14:tracePt t="102256" x="4289425" y="5889625"/>
          <p14:tracePt t="102279" x="4289425" y="5905500"/>
          <p14:tracePt t="102287" x="4289425" y="5921375"/>
          <p14:tracePt t="102319" x="4275138" y="5935663"/>
          <p14:tracePt t="102343" x="4275138" y="5943600"/>
          <p14:tracePt t="102374" x="4275138" y="5959475"/>
          <p14:tracePt t="102429" x="4259263" y="5959475"/>
          <p14:tracePt t="102493" x="4244975" y="5959475"/>
          <p14:tracePt t="102516" x="4244975" y="5943600"/>
          <p14:tracePt t="102524" x="4229100" y="5943600"/>
          <p14:tracePt t="102532" x="4229100" y="5935663"/>
          <p14:tracePt t="102540" x="4221163" y="5935663"/>
          <p14:tracePt t="102548" x="4221163" y="5921375"/>
          <p14:tracePt t="102556" x="4221163" y="5905500"/>
          <p14:tracePt t="102563" x="4206875" y="5905500"/>
          <p14:tracePt t="102572" x="4206875" y="5889625"/>
          <p14:tracePt t="102579" x="4191000" y="5889625"/>
          <p14:tracePt t="102587" x="4191000" y="5875338"/>
          <p14:tracePt t="102595" x="4175125" y="5875338"/>
          <p14:tracePt t="102603" x="4175125" y="5867400"/>
          <p14:tracePt t="102611" x="4160838" y="5851525"/>
          <p14:tracePt t="102619" x="4160838" y="5837238"/>
          <p14:tracePt t="102635" x="4152900" y="5821363"/>
          <p14:tracePt t="102643" x="4152900" y="5813425"/>
          <p14:tracePt t="102651" x="4152900" y="5799138"/>
          <p14:tracePt t="102666" x="4152900" y="5783263"/>
          <p14:tracePt t="102682" x="4152900" y="5768975"/>
          <p14:tracePt t="102713" x="4152900" y="5753100"/>
          <p14:tracePt t="102761" x="4160838" y="5745163"/>
          <p14:tracePt t="102792" x="4175125" y="5745163"/>
          <p14:tracePt t="102816" x="4191000" y="5745163"/>
          <p14:tracePt t="102832" x="4206875" y="5745163"/>
          <p14:tracePt t="102848" x="4221163" y="5745163"/>
          <p14:tracePt t="102864" x="4229100" y="5745163"/>
          <p14:tracePt t="102871" x="4229100" y="5753100"/>
          <p14:tracePt t="102879" x="4244975" y="5768975"/>
          <p14:tracePt t="102895" x="4244975" y="5783263"/>
          <p14:tracePt t="102903" x="4259263" y="5783263"/>
          <p14:tracePt t="102911" x="4259263" y="5799138"/>
          <p14:tracePt t="102919" x="4259263" y="5813425"/>
          <p14:tracePt t="102935" x="4275138" y="5821363"/>
          <p14:tracePt t="102951" x="4275138" y="5837238"/>
          <p14:tracePt t="102959" x="4289425" y="5837238"/>
          <p14:tracePt t="102967" x="4289425" y="5851525"/>
          <p14:tracePt t="102990" x="4289425" y="5867400"/>
          <p14:tracePt t="103006" x="4289425" y="5875338"/>
          <p14:tracePt t="103037" x="4289425" y="5889625"/>
          <p14:tracePt t="103061" x="4289425" y="5905500"/>
          <p14:tracePt t="103085" x="4289425" y="5921375"/>
          <p14:tracePt t="103093" x="4275138" y="5921375"/>
          <p14:tracePt t="103101" x="4259263" y="5935663"/>
          <p14:tracePt t="103116" x="4244975" y="5935663"/>
          <p14:tracePt t="103132" x="4229100" y="5943600"/>
          <p14:tracePt t="103140" x="4221163" y="5943600"/>
          <p14:tracePt t="103156" x="4206875" y="5943600"/>
          <p14:tracePt t="103172" x="4191000" y="5943600"/>
          <p14:tracePt t="103187" x="4175125" y="5943600"/>
          <p14:tracePt t="103211" x="4175125" y="5935663"/>
          <p14:tracePt t="103235" x="4175125" y="5921375"/>
          <p14:tracePt t="103282" x="4175125" y="5905500"/>
          <p14:tracePt t="103330" x="4191000" y="5905500"/>
          <p14:tracePt t="103788" x="4175125" y="5921375"/>
          <p14:tracePt t="103795" x="4175125" y="5935663"/>
          <p14:tracePt t="103804" x="4160838" y="5959475"/>
          <p14:tracePt t="103811" x="4160838" y="5989638"/>
          <p14:tracePt t="103820" x="4152900" y="6003925"/>
          <p14:tracePt t="103827" x="4137025" y="6042025"/>
          <p14:tracePt t="103835" x="4137025" y="6065838"/>
          <p14:tracePt t="103843" x="4122738" y="6096000"/>
          <p14:tracePt t="103851" x="4122738" y="6126163"/>
          <p14:tracePt t="103859" x="4106863" y="6164263"/>
          <p14:tracePt t="103867" x="4106863" y="6202363"/>
          <p14:tracePt t="103875" x="4106863" y="6232525"/>
          <p14:tracePt t="103882" x="4098925" y="6256338"/>
          <p14:tracePt t="103890" x="4098925" y="6286500"/>
          <p14:tracePt t="103898" x="4098925" y="6324600"/>
          <p14:tracePt t="103906" x="4084638" y="6340475"/>
          <p14:tracePt t="103914" x="4084638" y="6370638"/>
          <p14:tracePt t="103922" x="4084638" y="6384925"/>
          <p14:tracePt t="103938" x="4068763" y="6392863"/>
          <p14:tracePt t="103954" x="4068763" y="6408738"/>
          <p14:tracePt t="103977" x="4054475" y="6408738"/>
          <p14:tracePt t="103993" x="4038600" y="6392863"/>
          <p14:tracePt t="104001" x="4030663" y="6384925"/>
          <p14:tracePt t="104010" x="4016375" y="6354763"/>
          <p14:tracePt t="104016" x="4000500" y="6316663"/>
          <p14:tracePt t="104026" x="3984625" y="6286500"/>
          <p14:tracePt t="104032" x="3970338" y="6248400"/>
          <p14:tracePt t="104040" x="3962400" y="6194425"/>
          <p14:tracePt t="104048" x="3962400" y="6149975"/>
          <p14:tracePt t="104056" x="3946525" y="6096000"/>
          <p14:tracePt t="104064" x="3946525" y="6042025"/>
          <p14:tracePt t="104072" x="3946525" y="6003925"/>
          <p14:tracePt t="104080" x="3946525" y="5943600"/>
          <p14:tracePt t="104087" x="3946525" y="5905500"/>
          <p14:tracePt t="104095" x="3946525" y="5851525"/>
          <p14:tracePt t="104104" x="3946525" y="5813425"/>
          <p14:tracePt t="104111" x="3946525" y="5753100"/>
          <p14:tracePt t="104119" x="3962400" y="5699125"/>
          <p14:tracePt t="104127" x="3984625" y="5630863"/>
          <p14:tracePt t="104135" x="4016375" y="5562600"/>
          <p14:tracePt t="104143" x="4038600" y="5494338"/>
          <p14:tracePt t="104151" x="4084638" y="5418138"/>
          <p14:tracePt t="104159" x="4106863" y="5334000"/>
          <p14:tracePt t="104166" x="4137025" y="5249863"/>
          <p14:tracePt t="104176" x="4160838" y="5173663"/>
          <p14:tracePt t="104182" x="4191000" y="5105400"/>
          <p14:tracePt t="104192" x="4191000" y="5037138"/>
          <p14:tracePt t="104198" x="4206875" y="5006975"/>
          <p14:tracePt t="104209" x="4221163" y="4968875"/>
          <p14:tracePt t="104214" x="4229100" y="4922838"/>
          <p14:tracePt t="104226" x="4229100" y="4899025"/>
          <p14:tracePt t="104230" x="4244975" y="4884738"/>
          <p14:tracePt t="104242" x="4244975" y="4868863"/>
          <p14:tracePt t="104245" x="4244975" y="4860925"/>
          <p14:tracePt t="104261" x="4259263" y="4846638"/>
          <p14:tracePt t="104285" x="4275138" y="4846638"/>
          <p14:tracePt t="104325" x="4289425" y="4860925"/>
          <p14:tracePt t="104332" x="4289425" y="4868863"/>
          <p14:tracePt t="104340" x="4289425" y="4884738"/>
          <p14:tracePt t="104348" x="4297363" y="4914900"/>
          <p14:tracePt t="104356" x="4297363" y="4937125"/>
          <p14:tracePt t="104364" x="4313238" y="4968875"/>
          <p14:tracePt t="104372" x="4313238" y="4991100"/>
          <p14:tracePt t="104380" x="4327525" y="5037138"/>
          <p14:tracePt t="104388" x="4327525" y="5059363"/>
          <p14:tracePt t="104395" x="4327525" y="5089525"/>
          <p14:tracePt t="104403" x="4343400" y="5127625"/>
          <p14:tracePt t="104411" x="4343400" y="5173663"/>
          <p14:tracePt t="104419" x="4343400" y="5211763"/>
          <p14:tracePt t="104427" x="4351338" y="5249863"/>
          <p14:tracePt t="104435" x="4351338" y="5303838"/>
          <p14:tracePt t="104443" x="4351338" y="5364163"/>
          <p14:tracePt t="104451" x="4351338" y="5432425"/>
          <p14:tracePt t="104460" x="4351338" y="5508625"/>
          <p14:tracePt t="104466" x="4351338" y="5630863"/>
          <p14:tracePt t="104476" x="4351338" y="5684838"/>
          <p14:tracePt t="104482" x="4343400" y="5867400"/>
          <p14:tracePt t="104492" x="4313238" y="5989638"/>
          <p14:tracePt t="104498" x="4289425" y="6111875"/>
          <p14:tracePt t="104509" x="4275138" y="6164263"/>
          <p14:tracePt t="104514" x="4244975" y="6270625"/>
          <p14:tracePt t="104526" x="4221163" y="6370638"/>
          <p14:tracePt t="104530" x="4191000" y="6446838"/>
          <p14:tracePt t="104542" x="4175125" y="6492875"/>
          <p14:tracePt t="104546" x="4160838" y="6545263"/>
          <p14:tracePt t="104559" x="4152900" y="6583363"/>
          <p14:tracePt t="104563" x="4137025" y="6613525"/>
          <p14:tracePt t="104576" x="4122738" y="6637338"/>
          <p14:tracePt t="104579" x="4106863" y="6651625"/>
          <p14:tracePt t="104593" x="4106863" y="6667500"/>
          <p14:tracePt t="104594" x="4098925" y="6667500"/>
          <p14:tracePt t="104609" x="4098925" y="6683375"/>
          <p14:tracePt t="104901" x="4098925" y="6651625"/>
          <p14:tracePt t="104910" x="4122738" y="6599238"/>
          <p14:tracePt t="104917" x="4152900" y="6545263"/>
          <p14:tracePt t="104926" x="4191000" y="6492875"/>
          <p14:tracePt t="104933" x="4221163" y="6423025"/>
          <p14:tracePt t="104942" x="4275138" y="6354763"/>
          <p14:tracePt t="104948" x="4297363" y="6270625"/>
          <p14:tracePt t="104956" x="4351338" y="6202363"/>
          <p14:tracePt t="104964" x="4381500" y="6134100"/>
          <p14:tracePt t="104972" x="4419600" y="6065838"/>
          <p14:tracePt t="104980" x="4465638" y="6011863"/>
          <p14:tracePt t="104987" x="4503738" y="5959475"/>
          <p14:tracePt t="104995" x="4518025" y="5943600"/>
          <p14:tracePt t="105004" x="4541838" y="5889625"/>
          <p14:tracePt t="105011" x="4587875" y="5867400"/>
          <p14:tracePt t="105019" x="4610100" y="5837238"/>
          <p14:tracePt t="105027" x="4625975" y="5813425"/>
          <p14:tracePt t="105035" x="4656138" y="5783263"/>
          <p14:tracePt t="105043" x="4670425" y="5768975"/>
          <p14:tracePt t="105051" x="4678363" y="5753100"/>
          <p14:tracePt t="105060" x="4694238" y="5745163"/>
          <p14:tracePt t="105067" x="4694238" y="5730875"/>
          <p14:tracePt t="105076" x="4694238" y="5715000"/>
          <p14:tracePt t="105083" x="4708525" y="5699125"/>
          <p14:tracePt t="105092" x="4708525" y="5684838"/>
          <p14:tracePt t="105098" x="4724400" y="5676900"/>
          <p14:tracePt t="105109" x="4724400" y="5646738"/>
          <p14:tracePt t="105114" x="4724400" y="5630863"/>
          <p14:tracePt t="105126" x="4732338" y="5622925"/>
          <p14:tracePt t="105130" x="4732338" y="5592763"/>
          <p14:tracePt t="105142" x="4732338" y="5562600"/>
          <p14:tracePt t="105146" x="4746625" y="5554663"/>
          <p14:tracePt t="105159" x="4746625" y="5540375"/>
          <p14:tracePt t="105162" x="4746625" y="5508625"/>
          <p14:tracePt t="105176" x="4762500" y="5494338"/>
          <p14:tracePt t="105179" x="4762500" y="5486400"/>
          <p14:tracePt t="105193" x="4762500" y="5470525"/>
          <p14:tracePt t="105194" x="4762500" y="5456238"/>
          <p14:tracePt t="105201" x="4778375" y="5440363"/>
          <p14:tracePt t="105210" x="4778375" y="5432425"/>
          <p14:tracePt t="105217" x="4778375" y="5402263"/>
          <p14:tracePt t="105226" x="4778375" y="5387975"/>
          <p14:tracePt t="105233" x="4778375" y="5364163"/>
          <p14:tracePt t="105242" x="4778375" y="5318125"/>
          <p14:tracePt t="105248" x="4778375" y="5303838"/>
          <p14:tracePt t="105259" x="4778375" y="5280025"/>
          <p14:tracePt t="105264" x="4792663" y="5249863"/>
          <p14:tracePt t="105276" x="4792663" y="5227638"/>
          <p14:tracePt t="105280" x="4792663" y="5211763"/>
          <p14:tracePt t="105293" x="4792663" y="5197475"/>
          <p14:tracePt t="105304" x="4792663" y="5181600"/>
          <p14:tracePt t="105311" x="4800600" y="5181600"/>
          <p14:tracePt t="105327" x="4800600" y="5173663"/>
          <p14:tracePt t="105517" x="4800600" y="5159375"/>
          <p14:tracePt t="105540" x="4800600" y="5143500"/>
          <p14:tracePt t="105572" x="4800600" y="5127625"/>
          <p14:tracePt t="105604" x="4800600" y="5113338"/>
          <p14:tracePt t="105643" x="4800600" y="5105400"/>
          <p14:tracePt t="105675" x="4800600" y="5089525"/>
          <p14:tracePt t="105706" x="4800600" y="5075238"/>
          <p14:tracePt t="105738" x="4816475" y="5059363"/>
          <p14:tracePt t="105754" x="4816475" y="5051425"/>
          <p14:tracePt t="105762" x="4830763" y="5051425"/>
          <p14:tracePt t="105777" x="4846638" y="5051425"/>
          <p14:tracePt t="105801" x="4860925" y="5051425"/>
          <p14:tracePt t="105833" x="4868863" y="5051425"/>
          <p14:tracePt t="105848" x="4868863" y="5059363"/>
          <p14:tracePt t="105856" x="4868863" y="5075238"/>
          <p14:tracePt t="105864" x="4884738" y="5089525"/>
          <p14:tracePt t="105880" x="4884738" y="5105400"/>
          <p14:tracePt t="105888" x="4884738" y="5113338"/>
          <p14:tracePt t="105896" x="4884738" y="5143500"/>
          <p14:tracePt t="105904" x="4884738" y="5159375"/>
          <p14:tracePt t="105912" x="4884738" y="5173663"/>
          <p14:tracePt t="105919" x="4884738" y="5181600"/>
          <p14:tracePt t="105927" x="4868863" y="5181600"/>
          <p14:tracePt t="105935" x="4868863" y="5197475"/>
          <p14:tracePt t="105943" x="4860925" y="5211763"/>
          <p14:tracePt t="105951" x="4846638" y="5211763"/>
          <p14:tracePt t="105959" x="4830763" y="5227638"/>
          <p14:tracePt t="105967" x="4816475" y="5227638"/>
          <p14:tracePt t="105976" x="4800600" y="5241925"/>
          <p14:tracePt t="105993" x="4792663" y="5241925"/>
          <p14:tracePt t="105998" x="4778375" y="5241925"/>
          <p14:tracePt t="106022" x="4762500" y="5241925"/>
          <p14:tracePt t="106030" x="4762500" y="5227638"/>
          <p14:tracePt t="106061" x="4762500" y="5211763"/>
          <p14:tracePt t="106377" x="4762500" y="5227638"/>
          <p14:tracePt t="106385" x="4762500" y="5249863"/>
          <p14:tracePt t="106393" x="4762500" y="5280025"/>
          <p14:tracePt t="106401" x="4778375" y="5318125"/>
          <p14:tracePt t="106411" x="4778375" y="5334000"/>
          <p14:tracePt t="106417" x="4792663" y="5402263"/>
          <p14:tracePt t="106426" x="4792663" y="5418138"/>
          <p14:tracePt t="106433" x="4800600" y="5456238"/>
          <p14:tracePt t="106441" x="4800600" y="5494338"/>
          <p14:tracePt t="106448" x="4816475" y="5524500"/>
          <p14:tracePt t="106459" x="4816475" y="5562600"/>
          <p14:tracePt t="106465" x="4816475" y="5592763"/>
          <p14:tracePt t="106472" x="4830763" y="5646738"/>
          <p14:tracePt t="106480" x="4830763" y="5676900"/>
          <p14:tracePt t="106488" x="4846638" y="5699125"/>
          <p14:tracePt t="106496" x="4846638" y="5753100"/>
          <p14:tracePt t="106504" x="4860925" y="5768975"/>
          <p14:tracePt t="106512" x="4860925" y="5799138"/>
          <p14:tracePt t="106519" x="4860925" y="5837238"/>
          <p14:tracePt t="106527" x="4868863" y="5851525"/>
          <p14:tracePt t="106535" x="4868863" y="5875338"/>
          <p14:tracePt t="106543" x="4868863" y="5889625"/>
          <p14:tracePt t="106551" x="4884738" y="5905500"/>
          <p14:tracePt t="106560" x="4884738" y="5921375"/>
          <p14:tracePt t="106576" x="4884738" y="5935663"/>
          <p14:tracePt t="106590" x="4884738" y="5943600"/>
          <p14:tracePt t="106780" x="4868863" y="5943600"/>
          <p14:tracePt t="106796" x="4860925" y="5943600"/>
          <p14:tracePt t="106804" x="4860925" y="5935663"/>
          <p14:tracePt t="106811" x="4860925" y="5921375"/>
          <p14:tracePt t="106820" x="4846638" y="5921375"/>
          <p14:tracePt t="106827" x="4846638" y="5905500"/>
          <p14:tracePt t="106835" x="4846638" y="5889625"/>
          <p14:tracePt t="106843" x="4830763" y="5889625"/>
          <p14:tracePt t="106851" x="4830763" y="5875338"/>
          <p14:tracePt t="106860" x="4830763" y="5867400"/>
          <p14:tracePt t="106876" x="4830763" y="5851525"/>
          <p14:tracePt t="106883" x="4830763" y="5837238"/>
          <p14:tracePt t="106890" x="4830763" y="5821363"/>
          <p14:tracePt t="106906" x="4830763" y="5813425"/>
          <p14:tracePt t="106914" x="4830763" y="5799138"/>
          <p14:tracePt t="106930" x="4830763" y="5783263"/>
          <p14:tracePt t="106946" x="4830763" y="5768975"/>
          <p14:tracePt t="106962" x="4846638" y="5768975"/>
          <p14:tracePt t="106977" x="4846638" y="5753100"/>
          <p14:tracePt t="106993" x="4860925" y="5753100"/>
          <p14:tracePt t="107009" x="4868863" y="5753100"/>
          <p14:tracePt t="107032" x="4884738" y="5753100"/>
          <p14:tracePt t="107056" x="4899025" y="5753100"/>
          <p14:tracePt t="107088" x="4914900" y="5753100"/>
          <p14:tracePt t="107096" x="4914900" y="5768975"/>
          <p14:tracePt t="107119" x="4922838" y="5768975"/>
          <p14:tracePt t="107127" x="4922838" y="5783263"/>
          <p14:tracePt t="107151" x="4922838" y="5799138"/>
          <p14:tracePt t="107160" x="4937125" y="5799138"/>
          <p14:tracePt t="107167" x="4937125" y="5813425"/>
          <p14:tracePt t="107183" x="4937125" y="5821363"/>
          <p14:tracePt t="107199" x="4937125" y="5837238"/>
          <p14:tracePt t="107214" x="4937125" y="5851525"/>
          <p14:tracePt t="107222" x="4922838" y="5851525"/>
          <p14:tracePt t="107238" x="4914900" y="5867400"/>
          <p14:tracePt t="107254" x="4899025" y="5867400"/>
          <p14:tracePt t="107269" x="4884738" y="5867400"/>
          <p14:tracePt t="107285" x="4868863" y="5867400"/>
          <p14:tracePt t="107301" x="4860925" y="5867400"/>
          <p14:tracePt t="107317" x="4846638" y="5867400"/>
          <p14:tracePt t="107348" x="4830763" y="5867400"/>
          <p14:tracePt t="107814" x="4830763" y="5889625"/>
          <p14:tracePt t="107822" x="4830763" y="5921375"/>
          <p14:tracePt t="107831" x="4830763" y="5935663"/>
          <p14:tracePt t="107839" x="4830763" y="5973763"/>
          <p14:tracePt t="107847" x="4830763" y="6003925"/>
          <p14:tracePt t="107854" x="4830763" y="6027738"/>
          <p14:tracePt t="107862" x="4830763" y="6057900"/>
          <p14:tracePt t="107870" x="4830763" y="6080125"/>
          <p14:tracePt t="107878" x="4830763" y="6111875"/>
          <p14:tracePt t="107886" x="4830763" y="6126163"/>
          <p14:tracePt t="107893" x="4830763" y="6134100"/>
          <p14:tracePt t="107901" x="4830763" y="6164263"/>
          <p14:tracePt t="107917" x="4816475" y="6180138"/>
          <p14:tracePt t="107926" x="4816475" y="6194425"/>
          <p14:tracePt t="107941" x="4816475" y="6202363"/>
          <p14:tracePt t="107957" x="4816475" y="6218238"/>
          <p14:tracePt t="107980" x="4816475" y="6232525"/>
          <p14:tracePt t="108004" x="4816475" y="6248400"/>
          <p14:tracePt t="108027" x="4816475" y="6256338"/>
          <p14:tracePt t="108067" x="4816475" y="6270625"/>
          <p14:tracePt t="108146" x="4800600" y="6270625"/>
          <p14:tracePt t="108170" x="4800600" y="6286500"/>
          <p14:tracePt t="108265" x="4800600" y="6302375"/>
          <p14:tracePt t="108320" x="4800600" y="6316663"/>
          <p14:tracePt t="108699" x="4800600" y="6302375"/>
          <p14:tracePt t="108770" x="4800600" y="6286500"/>
          <p14:tracePt t="108857" x="4800600" y="6270625"/>
          <p14:tracePt t="108920" x="4800600" y="6256338"/>
          <p14:tracePt t="108967" x="4800600" y="6248400"/>
          <p14:tracePt t="109007" x="4800600" y="6232525"/>
          <p14:tracePt t="109054" x="4800600" y="6218238"/>
          <p14:tracePt t="109102" x="4800600" y="6202363"/>
          <p14:tracePt t="109149" x="4800600" y="6194425"/>
          <p14:tracePt t="109172" x="4800600" y="6180138"/>
          <p14:tracePt t="109196" x="4800600" y="6164263"/>
          <p14:tracePt t="109220" x="4800600" y="6149975"/>
          <p14:tracePt t="109243" x="4816475" y="6134100"/>
          <p14:tracePt t="109276" x="4830763" y="6134100"/>
          <p14:tracePt t="109292" x="4830763" y="6126163"/>
          <p14:tracePt t="109315" x="4846638" y="6126163"/>
          <p14:tracePt t="109401" x="4860925" y="6126163"/>
          <p14:tracePt t="109733" x="4860925" y="6134100"/>
          <p14:tracePt t="109954" x="4868863" y="6134100"/>
          <p14:tracePt t="109970" x="4868863" y="6149975"/>
          <p14:tracePt t="115461" x="4884738" y="6149975"/>
          <p14:tracePt t="115469" x="4899025" y="6149975"/>
          <p14:tracePt t="115484" x="4914900" y="6149975"/>
          <p14:tracePt t="115493" x="4922838" y="6149975"/>
          <p14:tracePt t="115501" x="4953000" y="6149975"/>
          <p14:tracePt t="115509" x="4968875" y="6149975"/>
          <p14:tracePt t="115516" x="4983163" y="6149975"/>
          <p14:tracePt t="115524" x="4991100" y="6134100"/>
          <p14:tracePt t="115532" x="5006975" y="6134100"/>
          <p14:tracePt t="115542" x="5021263" y="6134100"/>
          <p14:tracePt t="115547" x="5037138" y="6126163"/>
          <p14:tracePt t="115555" x="5051425" y="6126163"/>
          <p14:tracePt t="115563" x="5059363" y="6126163"/>
          <p14:tracePt t="115571" x="5075238" y="6126163"/>
          <p14:tracePt t="115579" x="5089525" y="6126163"/>
          <p14:tracePt t="115587" x="5105400" y="6111875"/>
          <p14:tracePt t="115595" x="5113338" y="6111875"/>
          <p14:tracePt t="115602" x="5127625" y="6111875"/>
          <p14:tracePt t="115610" x="5143500" y="6111875"/>
          <p14:tracePt t="115618" x="5159375" y="6111875"/>
          <p14:tracePt t="115627" x="5159375" y="6096000"/>
          <p14:tracePt t="115634" x="5173663" y="6096000"/>
          <p14:tracePt t="115643" x="5181600" y="6096000"/>
          <p14:tracePt t="115659" x="5197475" y="6080125"/>
          <p14:tracePt t="115674" x="5211763" y="6080125"/>
          <p14:tracePt t="115682" x="5227638" y="6080125"/>
          <p14:tracePt t="115692" x="5241925" y="6065838"/>
          <p14:tracePt t="115705" x="5265738" y="6057900"/>
          <p14:tracePt t="115714" x="5280025" y="6057900"/>
          <p14:tracePt t="115729" x="5295900" y="6042025"/>
          <p14:tracePt t="115737" x="5303838" y="6042025"/>
          <p14:tracePt t="115745" x="5318125" y="6027738"/>
          <p14:tracePt t="115752" x="5334000" y="6027738"/>
          <p14:tracePt t="115769" x="5349875" y="6011863"/>
          <p14:tracePt t="115776" x="5364163" y="6011863"/>
          <p14:tracePt t="115793" x="5372100" y="6003925"/>
          <p14:tracePt t="115816" x="5387975" y="6003925"/>
          <p14:tracePt t="115823" x="5387975" y="5989638"/>
          <p14:tracePt t="115840" x="5402263" y="5989638"/>
          <p14:tracePt t="115855" x="5418138" y="5973763"/>
          <p14:tracePt t="115871" x="5432425" y="5959475"/>
          <p14:tracePt t="115879" x="5440363" y="5959475"/>
          <p14:tracePt t="115887" x="5440363" y="5943600"/>
          <p14:tracePt t="115895" x="5456238" y="5935663"/>
          <p14:tracePt t="115903" x="5470525" y="5935663"/>
          <p14:tracePt t="115911" x="5486400" y="5921375"/>
          <p14:tracePt t="115926" x="5494338" y="5905500"/>
          <p14:tracePt t="115934" x="5494338" y="5889625"/>
          <p14:tracePt t="115950" x="5508625" y="5889625"/>
          <p14:tracePt t="115959" x="5508625" y="5875338"/>
          <p14:tracePt t="115973" x="5508625" y="5867400"/>
          <p14:tracePt t="115989" x="5508625" y="5851525"/>
          <p14:tracePt t="116005" x="5508625" y="5837238"/>
          <p14:tracePt t="116013" x="5524500" y="5821363"/>
          <p14:tracePt t="116021" x="5524500" y="5813425"/>
          <p14:tracePt t="116037" x="5524500" y="5799138"/>
          <p14:tracePt t="116045" x="5524500" y="5783263"/>
          <p14:tracePt t="116053" x="5524500" y="5768975"/>
          <p14:tracePt t="116061" x="5524500" y="5753100"/>
          <p14:tracePt t="116068" x="5540375" y="5745163"/>
          <p14:tracePt t="116076" x="5540375" y="5730875"/>
          <p14:tracePt t="116084" x="5540375" y="5715000"/>
          <p14:tracePt t="116093" x="5540375" y="5699125"/>
          <p14:tracePt t="116100" x="5540375" y="5684838"/>
          <p14:tracePt t="116109" x="5540375" y="5676900"/>
          <p14:tracePt t="116116" x="5540375" y="5661025"/>
          <p14:tracePt t="116124" x="5554663" y="5646738"/>
          <p14:tracePt t="116132" x="5554663" y="5630863"/>
          <p14:tracePt t="116139" x="5554663" y="5622925"/>
          <p14:tracePt t="116148" x="5554663" y="5608638"/>
          <p14:tracePt t="116155" x="5554663" y="5592763"/>
          <p14:tracePt t="116163" x="5554663" y="5578475"/>
          <p14:tracePt t="116171" x="5562600" y="5578475"/>
          <p14:tracePt t="116179" x="5562600" y="5562600"/>
          <p14:tracePt t="116187" x="5562600" y="5554663"/>
          <p14:tracePt t="116195" x="5562600" y="5540375"/>
          <p14:tracePt t="116203" x="5562600" y="5524500"/>
          <p14:tracePt t="116211" x="5562600" y="5508625"/>
          <p14:tracePt t="116219" x="5562600" y="5494338"/>
          <p14:tracePt t="116234" x="5562600" y="5486400"/>
          <p14:tracePt t="116250" x="5578475" y="5470525"/>
          <p14:tracePt t="116259" x="5578475" y="5456238"/>
          <p14:tracePt t="116266" x="5578475" y="5440363"/>
          <p14:tracePt t="116282" x="5578475" y="5432425"/>
          <p14:tracePt t="116290" x="5578475" y="5418138"/>
          <p14:tracePt t="116298" x="5578475" y="5402263"/>
          <p14:tracePt t="116306" x="5578475" y="5387975"/>
          <p14:tracePt t="116321" x="5578475" y="5372100"/>
          <p14:tracePt t="116329" x="5578475" y="5364163"/>
          <p14:tracePt t="116337" x="5578475" y="5349875"/>
          <p14:tracePt t="116353" x="5578475" y="5334000"/>
          <p14:tracePt t="116361" x="5578475" y="5318125"/>
          <p14:tracePt t="116384" x="5578475" y="5303838"/>
          <p14:tracePt t="116400" x="5578475" y="5295900"/>
          <p14:tracePt t="116432" x="5578475" y="5280025"/>
          <p14:tracePt t="116463" x="5578475" y="5265738"/>
          <p14:tracePt t="116479" x="5578475" y="5249863"/>
          <p14:tracePt t="116503" x="5592763" y="5241925"/>
          <p14:tracePt t="116535" x="5592763" y="5227638"/>
          <p14:tracePt t="116574" x="5592763" y="5211763"/>
          <p14:tracePt t="117498" x="5592763" y="5227638"/>
          <p14:tracePt t="117522" x="5592763" y="5241925"/>
          <p14:tracePt t="117537" x="5592763" y="5249863"/>
          <p14:tracePt t="117545" x="5592763" y="5265738"/>
          <p14:tracePt t="117561" x="5592763" y="5280025"/>
          <p14:tracePt t="117569" x="5592763" y="5295900"/>
          <p14:tracePt t="117577" x="5592763" y="5303838"/>
          <p14:tracePt t="117593" x="5592763" y="5318125"/>
          <p14:tracePt t="117609" x="5592763" y="5334000"/>
          <p14:tracePt t="117625" x="5592763" y="5349875"/>
          <p14:tracePt t="117632" x="5592763" y="5364163"/>
          <p14:tracePt t="117648" x="5592763" y="5372100"/>
          <p14:tracePt t="117664" x="5592763" y="5387975"/>
          <p14:tracePt t="117679" x="5592763" y="5402263"/>
          <p14:tracePt t="117688" x="5592763" y="5418138"/>
          <p14:tracePt t="117711" x="5592763" y="5432425"/>
          <p14:tracePt t="117735" x="5592763" y="5440363"/>
          <p14:tracePt t="118185" x="5592763" y="5456238"/>
          <p14:tracePt t="118319" x="5592763" y="5470525"/>
          <p14:tracePt t="118383" x="5592763" y="5486400"/>
          <p14:tracePt t="118445" x="5592763" y="5494338"/>
          <p14:tracePt t="118469" x="5592763" y="5508625"/>
          <p14:tracePt t="118485" x="5592763" y="5524500"/>
          <p14:tracePt t="118501" x="5592763" y="5540375"/>
          <p14:tracePt t="118516" x="5592763" y="5554663"/>
          <p14:tracePt t="118548" x="5592763" y="5562600"/>
          <p14:tracePt t="118619" x="5592763" y="5554663"/>
          <p14:tracePt t="118627" x="5592763" y="5540375"/>
          <p14:tracePt t="118635" x="5592763" y="5524500"/>
          <p14:tracePt t="118643" x="5592763" y="5494338"/>
          <p14:tracePt t="118651" x="5592763" y="5470525"/>
          <p14:tracePt t="118659" x="5592763" y="5456238"/>
          <p14:tracePt t="118667" x="5592763" y="5432425"/>
          <p14:tracePt t="118676" x="5592763" y="5402263"/>
          <p14:tracePt t="118683" x="5592763" y="5372100"/>
          <p14:tracePt t="118690" x="5592763" y="5364163"/>
          <p14:tracePt t="118698" x="5608638" y="5349875"/>
          <p14:tracePt t="118706" x="5608638" y="5318125"/>
          <p14:tracePt t="118714" x="5608638" y="5303838"/>
          <p14:tracePt t="118721" x="5608638" y="5295900"/>
          <p14:tracePt t="118737" x="5608638" y="5280025"/>
          <p14:tracePt t="118753" x="5608638" y="5265738"/>
          <p14:tracePt t="118761" x="5608638" y="5249863"/>
          <p14:tracePt t="118777" x="5608638" y="5241925"/>
          <p14:tracePt t="118801" x="5608638" y="5227638"/>
          <p14:tracePt t="118816" x="5608638" y="5211763"/>
          <p14:tracePt t="118864" x="5608638" y="5197475"/>
          <p14:tracePt t="118911" x="5608638" y="5181600"/>
          <p14:tracePt t="118975" x="5608638" y="5173663"/>
          <p14:tracePt t="119235" x="5608638" y="5181600"/>
          <p14:tracePt t="119401" x="5608638" y="5197475"/>
          <p14:tracePt t="119496" x="5608638" y="5211763"/>
          <p14:tracePt t="119543" x="5608638" y="5227638"/>
          <p14:tracePt t="119575" x="5608638" y="5241925"/>
          <p14:tracePt t="119598" x="5608638" y="5249863"/>
          <p14:tracePt t="119614" x="5608638" y="5265738"/>
          <p14:tracePt t="119638" x="5608638" y="5280025"/>
          <p14:tracePt t="119661" x="5608638" y="5295900"/>
          <p14:tracePt t="119669" x="5608638" y="5303838"/>
          <p14:tracePt t="119693" x="5608638" y="5318125"/>
          <p14:tracePt t="119709" x="5608638" y="5334000"/>
          <p14:tracePt t="119732" x="5608638" y="5349875"/>
          <p14:tracePt t="119772" x="5608638" y="5364163"/>
          <p14:tracePt t="119835" x="5608638" y="5372100"/>
          <p14:tracePt t="119875" x="5608638" y="5387975"/>
          <p14:tracePt t="119906" x="5608638" y="5402263"/>
          <p14:tracePt t="119938" x="5608638" y="5418138"/>
          <p14:tracePt t="119969" x="5608638" y="5432425"/>
          <p14:tracePt t="120072" x="5608638" y="5440363"/>
          <p14:tracePt t="120459" x="5608638" y="5456238"/>
          <p14:tracePt t="120530" x="5608638" y="5470525"/>
          <p14:tracePt t="120593" x="5608638" y="5486400"/>
          <p14:tracePt t="120633" x="5608638" y="5494338"/>
          <p14:tracePt t="120688" x="5608638" y="5508625"/>
          <p14:tracePt t="120759" x="5608638" y="5524500"/>
          <p14:tracePt t="121406" x="5608638" y="5494338"/>
          <p14:tracePt t="121414" x="5608638" y="5486400"/>
          <p14:tracePt t="121422" x="5608638" y="5470525"/>
          <p14:tracePt t="121430" x="5592763" y="5440363"/>
          <p14:tracePt t="121438" x="5592763" y="5418138"/>
          <p14:tracePt t="121446" x="5592763" y="5387975"/>
          <p14:tracePt t="121454" x="5578475" y="5372100"/>
          <p14:tracePt t="121462" x="5578475" y="5364163"/>
          <p14:tracePt t="121469" x="5578475" y="5334000"/>
          <p14:tracePt t="121477" x="5578475" y="5318125"/>
          <p14:tracePt t="121493" x="5578475" y="5303838"/>
          <p14:tracePt t="121501" x="5578475" y="5295900"/>
          <p14:tracePt t="121510" x="5578475" y="5280025"/>
          <p14:tracePt t="121517" x="5578475" y="5265738"/>
          <p14:tracePt t="121533" x="5578475" y="5249863"/>
          <p14:tracePt t="121540" x="5578475" y="5241925"/>
          <p14:tracePt t="121548" x="5578475" y="5227638"/>
          <p14:tracePt t="121564" x="5578475" y="5211763"/>
          <p14:tracePt t="121572" x="5578475" y="5197475"/>
          <p14:tracePt t="121588" x="5578475" y="5181600"/>
          <p14:tracePt t="121611" x="5578475" y="5173663"/>
          <p14:tracePt t="122512" x="5578475" y="5181600"/>
          <p14:tracePt t="122519" x="5578475" y="5197475"/>
          <p14:tracePt t="122527" x="5578475" y="5211763"/>
          <p14:tracePt t="122535" x="5578475" y="5227638"/>
          <p14:tracePt t="122543" x="5578475" y="5241925"/>
          <p14:tracePt t="122551" x="5578475" y="5249863"/>
          <p14:tracePt t="122559" x="5578475" y="5280025"/>
          <p14:tracePt t="122567" x="5578475" y="5295900"/>
          <p14:tracePt t="122576" x="5578475" y="5303838"/>
          <p14:tracePt t="122583" x="5578475" y="5334000"/>
          <p14:tracePt t="122591" x="5578475" y="5349875"/>
          <p14:tracePt t="122599" x="5578475" y="5364163"/>
          <p14:tracePt t="122606" x="5578475" y="5372100"/>
          <p14:tracePt t="122614" x="5578475" y="5387975"/>
          <p14:tracePt t="122622" x="5578475" y="5418138"/>
          <p14:tracePt t="122630" x="5578475" y="5432425"/>
          <p14:tracePt t="122638" x="5578475" y="5440363"/>
          <p14:tracePt t="122646" x="5562600" y="5456238"/>
          <p14:tracePt t="122654" x="5562600" y="5470525"/>
          <p14:tracePt t="122661" x="5562600" y="5486400"/>
          <p14:tracePt t="122669" x="5562600" y="5494338"/>
          <p14:tracePt t="122678" x="5562600" y="5508625"/>
          <p14:tracePt t="122685" x="5562600" y="5524500"/>
          <p14:tracePt t="122701" x="5562600" y="5540375"/>
          <p14:tracePt t="122725" x="5562600" y="5554663"/>
          <p14:tracePt t="122843" x="5562600" y="5562600"/>
          <p14:tracePt t="123925" x="5562600" y="5578475"/>
          <p14:tracePt t="123933" x="5562600" y="5608638"/>
          <p14:tracePt t="123940" x="5562600" y="5622925"/>
          <p14:tracePt t="123949" x="5562600" y="5630863"/>
          <p14:tracePt t="123957" x="5554663" y="5661025"/>
          <p14:tracePt t="123964" x="5554663" y="5684838"/>
          <p14:tracePt t="123972" x="5554663" y="5699125"/>
          <p14:tracePt t="123980" x="5554663" y="5715000"/>
          <p14:tracePt t="123988" x="5554663" y="5730875"/>
          <p14:tracePt t="123997" x="5554663" y="5753100"/>
          <p14:tracePt t="124004" x="5554663" y="5768975"/>
          <p14:tracePt t="124019" x="5554663" y="5783263"/>
          <p14:tracePt t="124028" x="5554663" y="5799138"/>
          <p14:tracePt t="124043" x="5554663" y="5813425"/>
          <p14:tracePt t="124051" x="5540375" y="5813425"/>
          <p14:tracePt t="124059" x="5540375" y="5821363"/>
          <p14:tracePt t="124083" x="5540375" y="5837238"/>
          <p14:tracePt t="124114" x="5540375" y="5851525"/>
          <p14:tracePt t="124209" x="5540375" y="5867400"/>
          <p14:tracePt t="124343" x="5540375" y="5875338"/>
          <p14:tracePt t="124376" x="5540375" y="5889625"/>
          <p14:tracePt t="124392" x="5540375" y="5905500"/>
          <p14:tracePt t="124399" x="5540375" y="5921375"/>
          <p14:tracePt t="124414" x="5524500" y="5935663"/>
          <p14:tracePt t="124430" x="5524500" y="5943600"/>
          <p14:tracePt t="124462" x="5524500" y="5959475"/>
          <p14:tracePt t="124485" x="5524500" y="5973763"/>
          <p14:tracePt t="124525" x="5508625" y="5973763"/>
          <p14:tracePt t="124659" x="5494338" y="5973763"/>
          <p14:tracePt t="124691" x="5486400" y="5973763"/>
          <p14:tracePt t="124715" x="5486400" y="5959475"/>
          <p14:tracePt t="124738" x="5470525" y="5959475"/>
          <p14:tracePt t="124746" x="5470525" y="5943600"/>
          <p14:tracePt t="124769" x="5470525" y="5935663"/>
          <p14:tracePt t="124793" x="5470525" y="5921375"/>
          <p14:tracePt t="124809" x="5456238" y="5921375"/>
          <p14:tracePt t="124817" x="5456238" y="5905500"/>
          <p14:tracePt t="124826" x="5456238" y="5889625"/>
          <p14:tracePt t="124842" x="5456238" y="5875338"/>
          <p14:tracePt t="124848" x="5456238" y="5867400"/>
          <p14:tracePt t="124856" x="5456238" y="5851525"/>
          <p14:tracePt t="124872" x="5456238" y="5837238"/>
          <p14:tracePt t="124880" x="5456238" y="5821363"/>
          <p14:tracePt t="124888" x="5456238" y="5813425"/>
          <p14:tracePt t="124896" x="5456238" y="5799138"/>
          <p14:tracePt t="124904" x="5456238" y="5783263"/>
          <p14:tracePt t="124912" x="5456238" y="5768975"/>
          <p14:tracePt t="124927" x="5456238" y="5753100"/>
          <p14:tracePt t="124935" x="5456238" y="5745163"/>
          <p14:tracePt t="124967" x="5470525" y="5730875"/>
          <p14:tracePt t="124983" x="5486400" y="5730875"/>
          <p14:tracePt t="125006" x="5494338" y="5730875"/>
          <p14:tracePt t="125030" x="5508625" y="5730875"/>
          <p14:tracePt t="125054" x="5524500" y="5730875"/>
          <p14:tracePt t="125062" x="5540375" y="5730875"/>
          <p14:tracePt t="125085" x="5554663" y="5730875"/>
          <p14:tracePt t="125093" x="5562600" y="5730875"/>
          <p14:tracePt t="125101" x="5562600" y="5745163"/>
          <p14:tracePt t="125109" x="5578475" y="5745163"/>
          <p14:tracePt t="125126" x="5592763" y="5745163"/>
          <p14:tracePt t="125141" x="5592763" y="5753100"/>
          <p14:tracePt t="125149" x="5608638" y="5753100"/>
          <p14:tracePt t="125157" x="5608638" y="5768975"/>
          <p14:tracePt t="125164" x="5622925" y="5768975"/>
          <p14:tracePt t="125172" x="5622925" y="5783263"/>
          <p14:tracePt t="125180" x="5630863" y="5783263"/>
          <p14:tracePt t="125188" x="5630863" y="5799138"/>
          <p14:tracePt t="125204" x="5646738" y="5813425"/>
          <p14:tracePt t="125220" x="5646738" y="5821363"/>
          <p14:tracePt t="125236" x="5661025" y="5821363"/>
          <p14:tracePt t="125243" x="5661025" y="5837238"/>
          <p14:tracePt t="125259" x="5661025" y="5851525"/>
          <p14:tracePt t="125276" x="5661025" y="5867400"/>
          <p14:tracePt t="125283" x="5661025" y="5875338"/>
          <p14:tracePt t="125291" x="5661025" y="5889625"/>
          <p14:tracePt t="125306" x="5661025" y="5905500"/>
          <p14:tracePt t="125314" x="5661025" y="5921375"/>
          <p14:tracePt t="125322" x="5661025" y="5935663"/>
          <p14:tracePt t="125330" x="5661025" y="5943600"/>
          <p14:tracePt t="125338" x="5646738" y="5943600"/>
          <p14:tracePt t="125346" x="5646738" y="5959475"/>
          <p14:tracePt t="125354" x="5630863" y="5973763"/>
          <p14:tracePt t="125362" x="5630863" y="5989638"/>
          <p14:tracePt t="125378" x="5622925" y="6003925"/>
          <p14:tracePt t="125386" x="5622925" y="6011863"/>
          <p14:tracePt t="125393" x="5608638" y="6011863"/>
          <p14:tracePt t="125410" x="5592763" y="6011863"/>
          <p14:tracePt t="125417" x="5592763" y="6027738"/>
          <p14:tracePt t="125426" x="5578475" y="6027738"/>
          <p14:tracePt t="125442" x="5562600" y="6027738"/>
          <p14:tracePt t="125457" x="5554663" y="6027738"/>
          <p14:tracePt t="125472" x="5540375" y="6027738"/>
          <p14:tracePt t="125488" x="5524500" y="6011863"/>
          <p14:tracePt t="125496" x="5508625" y="6011863"/>
          <p14:tracePt t="125504" x="5508625" y="6003925"/>
          <p14:tracePt t="125512" x="5494338" y="6003925"/>
          <p14:tracePt t="125520" x="5486400" y="5989638"/>
          <p14:tracePt t="125535" x="5470525" y="5973763"/>
          <p14:tracePt t="125543" x="5456238" y="5959475"/>
          <p14:tracePt t="125559" x="5440363" y="5943600"/>
          <p14:tracePt t="125576" x="5432425" y="5935663"/>
          <p14:tracePt t="125583" x="5432425" y="5921375"/>
          <p14:tracePt t="125599" x="5432425" y="5905500"/>
          <p14:tracePt t="125614" x="5432425" y="5889625"/>
          <p14:tracePt t="125638" x="5432425" y="5875338"/>
          <p14:tracePt t="125654" x="5432425" y="5867400"/>
          <p14:tracePt t="125670" x="5432425" y="5851525"/>
          <p14:tracePt t="125693" x="5432425" y="5837238"/>
          <p14:tracePt t="125702" x="5440363" y="5837238"/>
          <p14:tracePt t="125709" x="5440363" y="5821363"/>
          <p14:tracePt t="125717" x="5456238" y="5821363"/>
          <p14:tracePt t="125733" x="5470525" y="5821363"/>
          <p14:tracePt t="125756" x="5486400" y="5821363"/>
          <p14:tracePt t="125796" x="5494338" y="5821363"/>
          <p14:tracePt t="125883" x="5494338" y="5837238"/>
          <p14:tracePt t="125907" x="5508625" y="5851525"/>
          <p14:tracePt t="125930" x="5508625" y="5867400"/>
          <p14:tracePt t="125978" x="5508625" y="5875338"/>
          <p14:tracePt t="126009" x="5508625" y="5889625"/>
          <p14:tracePt t="126017" x="5524500" y="5889625"/>
          <p14:tracePt t="126041" x="5524500" y="5905500"/>
          <p14:tracePt t="126057" x="5524500" y="5921375"/>
          <p14:tracePt t="126072" x="5524500" y="5935663"/>
          <p14:tracePt t="126080" x="5540375" y="5959475"/>
          <p14:tracePt t="126088" x="5540375" y="5989638"/>
          <p14:tracePt t="126096" x="5540375" y="6011863"/>
          <p14:tracePt t="126104" x="5540375" y="6042025"/>
          <p14:tracePt t="126112" x="5540375" y="6057900"/>
          <p14:tracePt t="126120" x="5540375" y="6096000"/>
          <p14:tracePt t="126127" x="5540375" y="6126163"/>
          <p14:tracePt t="126135" x="5540375" y="6164263"/>
          <p14:tracePt t="126143" x="5540375" y="6194425"/>
          <p14:tracePt t="126151" x="5540375" y="6218238"/>
          <p14:tracePt t="126159" x="5540375" y="6248400"/>
          <p14:tracePt t="126167" x="5540375" y="6270625"/>
          <p14:tracePt t="126176" x="5540375" y="6286500"/>
          <p14:tracePt t="126183" x="5540375" y="6302375"/>
          <p14:tracePt t="126192" x="5540375" y="6316663"/>
          <p14:tracePt t="126199" x="5540375" y="6324600"/>
          <p14:tracePt t="126207" x="5540375" y="6340475"/>
          <p14:tracePt t="126214" x="5540375" y="6354763"/>
          <p14:tracePt t="126246" x="5540375" y="6370638"/>
          <p14:tracePt t="126278" x="5524500" y="6370638"/>
          <p14:tracePt t="126317" x="5508625" y="6370638"/>
          <p14:tracePt t="126349" x="5494338" y="6370638"/>
          <p14:tracePt t="126373" x="5486400" y="6354763"/>
          <p14:tracePt t="126388" x="5470525" y="6340475"/>
          <p14:tracePt t="126396" x="5470525" y="6324600"/>
          <p14:tracePt t="126404" x="5470525" y="6316663"/>
          <p14:tracePt t="126412" x="5456238" y="6302375"/>
          <p14:tracePt t="126420" x="5456238" y="6286500"/>
          <p14:tracePt t="126428" x="5440363" y="6286500"/>
          <p14:tracePt t="126435" x="5440363" y="6270625"/>
          <p14:tracePt t="126443" x="5432425" y="6256338"/>
          <p14:tracePt t="126452" x="5432425" y="6248400"/>
          <p14:tracePt t="126459" x="5432425" y="6232525"/>
          <p14:tracePt t="126467" x="5432425" y="6218238"/>
          <p14:tracePt t="126483" x="5432425" y="6202363"/>
          <p14:tracePt t="126492" x="5432425" y="6194425"/>
          <p14:tracePt t="126515" x="5432425" y="6180138"/>
          <p14:tracePt t="126530" x="5440363" y="6164263"/>
          <p14:tracePt t="126554" x="5456238" y="6149975"/>
          <p14:tracePt t="126570" x="5470525" y="6149975"/>
          <p14:tracePt t="126585" x="5486400" y="6149975"/>
          <p14:tracePt t="126593" x="5494338" y="6134100"/>
          <p14:tracePt t="126601" x="5508625" y="6134100"/>
          <p14:tracePt t="126609" x="5524500" y="6134100"/>
          <p14:tracePt t="126617" x="5540375" y="6126163"/>
          <p14:tracePt t="126626" x="5554663" y="6126163"/>
          <p14:tracePt t="126633" x="5562600" y="6126163"/>
          <p14:tracePt t="126642" x="5578475" y="6126163"/>
          <p14:tracePt t="126649" x="5592763" y="6126163"/>
          <p14:tracePt t="126657" x="5608638" y="6126163"/>
          <p14:tracePt t="126665" x="5622925" y="6126163"/>
          <p14:tracePt t="126672" x="5630863" y="6126163"/>
          <p14:tracePt t="126688" x="5646738" y="6126163"/>
          <p14:tracePt t="126704" x="5661025" y="6126163"/>
          <p14:tracePt t="126712" x="5661025" y="6134100"/>
          <p14:tracePt t="126720" x="5661025" y="6149975"/>
          <p14:tracePt t="126735" x="5661025" y="6164263"/>
          <p14:tracePt t="126743" x="5661025" y="6180138"/>
          <p14:tracePt t="126751" x="5661025" y="6194425"/>
          <p14:tracePt t="126759" x="5661025" y="6218238"/>
          <p14:tracePt t="126776" x="5661025" y="6232525"/>
          <p14:tracePt t="126783" x="5661025" y="6248400"/>
          <p14:tracePt t="126792" x="5661025" y="6256338"/>
          <p14:tracePt t="126799" x="5661025" y="6270625"/>
          <p14:tracePt t="126807" x="5661025" y="6286500"/>
          <p14:tracePt t="126830" x="5661025" y="6302375"/>
          <p14:tracePt t="126870" x="5646738" y="6302375"/>
          <p14:tracePt t="127406" x="5661025" y="6302375"/>
          <p14:tracePt t="127415" x="5661025" y="6286500"/>
          <p14:tracePt t="127431" x="5676900" y="6286500"/>
          <p14:tracePt t="127438" x="5676900" y="6270625"/>
          <p14:tracePt t="127446" x="5684838" y="6270625"/>
          <p14:tracePt t="127454" x="5699125" y="6256338"/>
          <p14:tracePt t="127462" x="5715000" y="6256338"/>
          <p14:tracePt t="127470" x="5730875" y="6248400"/>
          <p14:tracePt t="127477" x="5753100" y="6232525"/>
          <p14:tracePt t="127486" x="5783263" y="6202363"/>
          <p14:tracePt t="127493" x="5799138" y="6202363"/>
          <p14:tracePt t="127501" x="5821363" y="6180138"/>
          <p14:tracePt t="127509" x="5867400" y="6180138"/>
          <p14:tracePt t="127517" x="5875338" y="6164263"/>
          <p14:tracePt t="127526" x="5905500" y="6149975"/>
          <p14:tracePt t="127533" x="5921375" y="6134100"/>
          <p14:tracePt t="127542" x="5935663" y="6134100"/>
          <p14:tracePt t="127549" x="5943600" y="6126163"/>
          <p14:tracePt t="127557" x="5959475" y="6126163"/>
          <p14:tracePt t="127580" x="5973763" y="6126163"/>
          <p14:tracePt t="127715" x="5973763" y="6111875"/>
          <p14:tracePt t="127731" x="5973763" y="6096000"/>
          <p14:tracePt t="127746" x="5959475" y="6065838"/>
          <p14:tracePt t="127754" x="5959475" y="6057900"/>
          <p14:tracePt t="127762" x="5943600" y="6042025"/>
          <p14:tracePt t="127770" x="5943600" y="6027738"/>
          <p14:tracePt t="127778" x="5935663" y="6011863"/>
          <p14:tracePt t="127786" x="5935663" y="5989638"/>
          <p14:tracePt t="127793" x="5921375" y="5973763"/>
          <p14:tracePt t="127801" x="5921375" y="5959475"/>
          <p14:tracePt t="127809" x="5905500" y="5959475"/>
          <p14:tracePt t="127817" x="5905500" y="5943600"/>
          <p14:tracePt t="127826" x="5905500" y="5935663"/>
          <p14:tracePt t="127833" x="5905500" y="5921375"/>
          <p14:tracePt t="127841" x="5889625" y="5905500"/>
          <p14:tracePt t="127857" x="5889625" y="5889625"/>
          <p14:tracePt t="127983" x="5905500" y="5889625"/>
          <p14:tracePt t="128007" x="5921375" y="5889625"/>
          <p14:tracePt t="128015" x="5935663" y="5889625"/>
          <p14:tracePt t="128030" x="5943600" y="5889625"/>
          <p14:tracePt t="128038" x="5959475" y="5889625"/>
          <p14:tracePt t="128046" x="5973763" y="5889625"/>
          <p14:tracePt t="128062" x="5989638" y="5889625"/>
          <p14:tracePt t="128070" x="6003925" y="5889625"/>
          <p14:tracePt t="128077" x="6011863" y="5889625"/>
          <p14:tracePt t="128086" x="6027738" y="5889625"/>
          <p14:tracePt t="128093" x="6042025" y="5889625"/>
          <p14:tracePt t="128101" x="6057900" y="5889625"/>
          <p14:tracePt t="128109" x="6065838" y="5889625"/>
          <p14:tracePt t="128117" x="6080125" y="5889625"/>
          <p14:tracePt t="128126" x="6096000" y="5889625"/>
          <p14:tracePt t="128133" x="6111875" y="5889625"/>
          <p14:tracePt t="128142" x="6126163" y="5889625"/>
          <p14:tracePt t="128149" x="6134100" y="5889625"/>
          <p14:tracePt t="128157" x="6149975" y="5889625"/>
          <p14:tracePt t="128165" x="6164263" y="5889625"/>
          <p14:tracePt t="128172" x="6180138" y="5889625"/>
          <p14:tracePt t="128181" x="6194425" y="5889625"/>
          <p14:tracePt t="128188" x="6202363" y="5889625"/>
          <p14:tracePt t="128196" x="6232525" y="5889625"/>
          <p14:tracePt t="128204" x="6248400" y="5889625"/>
          <p14:tracePt t="128212" x="6256338" y="5889625"/>
          <p14:tracePt t="128220" x="6286500" y="5889625"/>
          <p14:tracePt t="128228" x="6316663" y="5889625"/>
          <p14:tracePt t="128235" x="6340475" y="5889625"/>
          <p14:tracePt t="128244" x="6370638" y="5889625"/>
          <p14:tracePt t="128251" x="6392863" y="5889625"/>
          <p14:tracePt t="128259" x="6438900" y="5889625"/>
          <p14:tracePt t="128267" x="6446838" y="5889625"/>
          <p14:tracePt t="128277" x="6477000" y="5889625"/>
          <p14:tracePt t="128283" x="6507163" y="5889625"/>
          <p14:tracePt t="128292" x="6530975" y="5889625"/>
          <p14:tracePt t="128299" x="6561138" y="5889625"/>
          <p14:tracePt t="128309" x="6575425" y="5889625"/>
          <p14:tracePt t="128314" x="6599238" y="5889625"/>
          <p14:tracePt t="128326" x="6613525" y="5889625"/>
          <p14:tracePt t="128330" x="6637338" y="5889625"/>
          <p14:tracePt t="128342" x="6667500" y="5889625"/>
          <p14:tracePt t="128346" x="6683375" y="5889625"/>
          <p14:tracePt t="128360" x="6705600" y="5889625"/>
          <p14:tracePt t="128362" x="6721475" y="5889625"/>
          <p14:tracePt t="128376" x="6751638" y="5889625"/>
          <p14:tracePt t="128379" x="6773863" y="5889625"/>
          <p14:tracePt t="128393" x="6804025" y="5889625"/>
          <p14:tracePt t="128394" x="6827838" y="5889625"/>
          <p14:tracePt t="128402" x="6842125" y="5889625"/>
          <p14:tracePt t="128410" x="6873875" y="5889625"/>
          <p14:tracePt t="128417" x="6896100" y="5889625"/>
          <p14:tracePt t="128426" x="6926263" y="5889625"/>
          <p14:tracePt t="128433" x="6942138" y="5889625"/>
          <p14:tracePt t="128442" x="6964363" y="5889625"/>
          <p14:tracePt t="128449" x="6994525" y="5889625"/>
          <p14:tracePt t="128459" x="7010400" y="5889625"/>
          <p14:tracePt t="128465" x="7018338" y="5889625"/>
          <p14:tracePt t="128475" x="7048500" y="5889625"/>
          <p14:tracePt t="128481" x="7064375" y="5889625"/>
          <p14:tracePt t="128492" x="7078663" y="5889625"/>
          <p14:tracePt t="128496" x="7086600" y="5889625"/>
          <p14:tracePt t="128509" x="7102475" y="5889625"/>
          <p14:tracePt t="128512" x="7132638" y="5889625"/>
          <p14:tracePt t="128526" x="7146925" y="5875338"/>
          <p14:tracePt t="128529" x="7154863" y="5875338"/>
          <p14:tracePt t="128543" x="7170738" y="5875338"/>
          <p14:tracePt t="128544" x="7200900" y="5875338"/>
          <p14:tracePt t="128552" x="7208838" y="5875338"/>
          <p14:tracePt t="128560" x="7223125" y="5875338"/>
          <p14:tracePt t="128567" x="7239000" y="5875338"/>
          <p14:tracePt t="128576" x="7269163" y="5875338"/>
          <p14:tracePt t="128583" x="7277100" y="5875338"/>
          <p14:tracePt t="128592" x="7292975" y="5875338"/>
          <p14:tracePt t="128599" x="7323138" y="5875338"/>
          <p14:tracePt t="128609" x="7337425" y="5875338"/>
          <p14:tracePt t="128614" x="7345363" y="5875338"/>
          <p14:tracePt t="128625" x="7375525" y="5875338"/>
          <p14:tracePt t="128630" x="7391400" y="5875338"/>
          <p14:tracePt t="128642" x="7399338" y="5875338"/>
          <p14:tracePt t="128646" x="7429500" y="5875338"/>
          <p14:tracePt t="128659" x="7445375" y="5875338"/>
          <p14:tracePt t="128670" x="7467600" y="5875338"/>
          <p14:tracePt t="128678" x="7483475" y="5875338"/>
          <p14:tracePt t="128685" x="7497763" y="5875338"/>
          <p14:tracePt t="128694" x="7513638" y="5875338"/>
          <p14:tracePt t="128701" x="7527925" y="5875338"/>
          <p14:tracePt t="128709" x="7535863" y="5875338"/>
          <p14:tracePt t="128717" x="7566025" y="5875338"/>
          <p14:tracePt t="128726" x="7581900" y="5875338"/>
          <p14:tracePt t="128733" x="7589838" y="5875338"/>
          <p14:tracePt t="128743" x="7604125" y="5875338"/>
          <p14:tracePt t="128749" x="7620000" y="5875338"/>
          <p14:tracePt t="128759" x="7635875" y="5875338"/>
          <p14:tracePt t="128764" x="7650163" y="5875338"/>
          <p14:tracePt t="128776" x="7658100" y="5875338"/>
          <p14:tracePt t="128780" x="7673975" y="5875338"/>
          <p14:tracePt t="128793" x="7688263" y="5875338"/>
          <p14:tracePt t="128797" x="7704138" y="5875338"/>
          <p14:tracePt t="128809" x="7718425" y="5875338"/>
          <p14:tracePt t="128812" x="7726363" y="5875338"/>
          <p14:tracePt t="128828" x="7742238" y="5875338"/>
          <p14:tracePt t="128836" x="7756525" y="5875338"/>
          <p14:tracePt t="128859" x="7772400" y="5875338"/>
          <p14:tracePt t="128891" x="7780338" y="5875338"/>
          <p14:tracePt t="131582" x="7772400" y="5875338"/>
          <p14:tracePt t="131590" x="7726363" y="5875338"/>
          <p14:tracePt t="131599" x="7650163" y="5851525"/>
          <p14:tracePt t="131607" x="7566025" y="5821363"/>
          <p14:tracePt t="131614" x="7467600" y="5799138"/>
          <p14:tracePt t="131622" x="7345363" y="5753100"/>
          <p14:tracePt t="131629" x="7208838" y="5730875"/>
          <p14:tracePt t="131638" x="7048500" y="5684838"/>
          <p14:tracePt t="131645" x="6911975" y="5646738"/>
          <p14:tracePt t="131653" x="6827838" y="5622925"/>
          <p14:tracePt t="131661" x="6575425" y="5554663"/>
          <p14:tracePt t="131669" x="6507163" y="5540375"/>
          <p14:tracePt t="131677" x="6370638" y="5508625"/>
          <p14:tracePt t="131685" x="6256338" y="5486400"/>
          <p14:tracePt t="131693" x="6149975" y="5456238"/>
          <p14:tracePt t="131701" x="6042025" y="5440363"/>
          <p14:tracePt t="131709" x="5959475" y="5432425"/>
          <p14:tracePt t="131716" x="5875338" y="5418138"/>
          <p14:tracePt t="131726" x="5813425" y="5418138"/>
          <p14:tracePt t="131732" x="5745163" y="5402263"/>
          <p14:tracePt t="131742" x="5676900" y="5402263"/>
          <p14:tracePt t="131748" x="5622925" y="5402263"/>
          <p14:tracePt t="131759" x="5554663" y="5402263"/>
          <p14:tracePt t="131764" x="5486400" y="5402263"/>
          <p14:tracePt t="131776" x="5418138" y="5387975"/>
          <p14:tracePt t="131780" x="5364163" y="5387975"/>
          <p14:tracePt t="131792" x="5303838" y="5372100"/>
          <p14:tracePt t="131796" x="5241925" y="5372100"/>
          <p14:tracePt t="131809" x="5197475" y="5364163"/>
          <p14:tracePt t="131814" x="5127625" y="5349875"/>
          <p14:tracePt t="131826" x="5089525" y="5349875"/>
          <p14:tracePt t="131828" x="5037138" y="5334000"/>
          <p14:tracePt t="131843" x="4991100" y="5318125"/>
          <p14:tracePt t="131844" x="4968875" y="5303838"/>
          <p14:tracePt t="131850" x="4922838" y="5295900"/>
          <p14:tracePt t="131859" x="4884738" y="5280025"/>
          <p14:tracePt t="131867" x="4816475" y="5265738"/>
          <p14:tracePt t="131876" x="4800600" y="5265738"/>
          <p14:tracePt t="131882" x="4746625" y="5249863"/>
          <p14:tracePt t="131892" x="4708525" y="5241925"/>
          <p14:tracePt t="131898" x="4670425" y="5227638"/>
          <p14:tracePt t="131909" x="4640263" y="5227638"/>
          <p14:tracePt t="131914" x="4610100" y="5211763"/>
          <p14:tracePt t="131926" x="4587875" y="5197475"/>
          <p14:tracePt t="131929" x="4541838" y="5197475"/>
          <p14:tracePt t="131943" x="4518025" y="5181600"/>
          <p14:tracePt t="131946" x="4487863" y="5173663"/>
          <p14:tracePt t="131959" x="4465638" y="5159375"/>
          <p14:tracePt t="131962" x="4435475" y="5159375"/>
          <p14:tracePt t="131976" x="4419600" y="5143500"/>
          <p14:tracePt t="131980" x="4411663" y="5143500"/>
          <p14:tracePt t="131992" x="4397375" y="5143500"/>
          <p14:tracePt t="131993" x="4381500" y="5127625"/>
          <p14:tracePt t="132001" x="4365625" y="5127625"/>
          <p14:tracePt t="132010" x="4351338" y="5127625"/>
          <p14:tracePt t="132017" x="4343400" y="5127625"/>
          <p14:tracePt t="132026" x="4327525" y="5113338"/>
          <p14:tracePt t="132033" x="4313238" y="5113338"/>
          <p14:tracePt t="132049" x="4297363" y="5105400"/>
          <p14:tracePt t="132056" x="4289425" y="5105400"/>
          <p14:tracePt t="132064" x="4275138" y="5105400"/>
          <p14:tracePt t="132080" x="4259263" y="5105400"/>
          <p14:tracePt t="132096" x="4244975" y="5105400"/>
          <p14:tracePt t="132120" x="4229100" y="5105400"/>
          <p14:tracePt t="132143" x="4221163" y="5105400"/>
          <p14:tracePt t="132176" x="4206875" y="5105400"/>
          <p14:tracePt t="132198" x="4191000" y="5105400"/>
          <p14:tracePt t="132222" x="4175125" y="5105400"/>
          <p14:tracePt t="132246" x="4160838" y="5105400"/>
          <p14:tracePt t="135849" x="4160838" y="5089525"/>
          <p14:tracePt t="135864" x="4175125" y="5075238"/>
          <p14:tracePt t="135875" x="4191000" y="5059363"/>
          <p14:tracePt t="135881" x="4206875" y="5051425"/>
          <p14:tracePt t="135888" x="4221163" y="5037138"/>
          <p14:tracePt t="135896" x="4229100" y="5021263"/>
          <p14:tracePt t="135904" x="4244975" y="5006975"/>
          <p14:tracePt t="135913" x="4259263" y="4991100"/>
          <p14:tracePt t="135920" x="4275138" y="4983163"/>
          <p14:tracePt t="135928" x="4289425" y="4983163"/>
          <p14:tracePt t="135936" x="4297363" y="4968875"/>
          <p14:tracePt t="135943" x="4297363" y="4953000"/>
          <p14:tracePt t="135952" x="4313238" y="4937125"/>
          <p14:tracePt t="135959" x="4327525" y="4937125"/>
          <p14:tracePt t="135967" x="4343400" y="4922838"/>
          <p14:tracePt t="135983" x="4351338" y="4914900"/>
          <p14:tracePt t="135998" x="4365625" y="4899025"/>
          <p14:tracePt t="136006" x="4381500" y="4899025"/>
          <p14:tracePt t="136014" x="4381500" y="4884738"/>
          <p14:tracePt t="136023" x="4397375" y="4884738"/>
          <p14:tracePt t="136030" x="4411663" y="4868863"/>
          <p14:tracePt t="136046" x="4419600" y="4860925"/>
          <p14:tracePt t="136054" x="4435475" y="4860925"/>
          <p14:tracePt t="136070" x="4449763" y="4846638"/>
          <p14:tracePt t="136077" x="4465638" y="4846638"/>
          <p14:tracePt t="136086" x="4479925" y="4846638"/>
          <p14:tracePt t="136101" x="4487863" y="4830763"/>
          <p14:tracePt t="136109" x="4503738" y="4830763"/>
          <p14:tracePt t="136126" x="4518025" y="4830763"/>
          <p14:tracePt t="136133" x="4533900" y="4816475"/>
          <p14:tracePt t="136148" x="4541838" y="4816475"/>
          <p14:tracePt t="136157" x="4556125" y="4816475"/>
          <p14:tracePt t="136188" x="4572000" y="4816475"/>
        </p14:tracePtLst>
      </p14:laserTraceLst>
    </p:ext>
  </p:extLs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469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73"/>
    </mc:Choice>
    <mc:Fallback xmlns="">
      <p:transition spd="slow" advTm="14573"/>
    </mc:Fallback>
  </mc:AlternateContent>
  <p:extLst>
    <p:ext uri="{3A86A75C-4F4B-4683-9AE1-C65F6400EC91}">
      <p14:laserTraceLst xmlns:p14="http://schemas.microsoft.com/office/powerpoint/2010/main">
        <p14:tracePtLst>
          <p14:tracePt t="10143" x="4572000" y="4816475"/>
          <p14:tracePt t="10158" x="4572000" y="4800600"/>
          <p14:tracePt t="10190" x="4572000" y="4792663"/>
          <p14:tracePt t="10230" x="4572000" y="4778375"/>
          <p14:tracePt t="10269" x="4572000" y="4762500"/>
          <p14:tracePt t="10293" x="4587875" y="4746625"/>
          <p14:tracePt t="10309" x="4587875" y="4732338"/>
          <p14:tracePt t="10325" x="4587875" y="4724400"/>
          <p14:tracePt t="10332" x="4602163" y="4708525"/>
          <p14:tracePt t="10340" x="4610100" y="4694238"/>
          <p14:tracePt t="10348" x="4610100" y="4670425"/>
          <p14:tracePt t="10356" x="4625975" y="4656138"/>
          <p14:tracePt t="10364" x="4656138" y="4625975"/>
          <p14:tracePt t="10372" x="4670425" y="4602163"/>
          <p14:tracePt t="10380" x="4694238" y="4556125"/>
          <p14:tracePt t="10388" x="4708525" y="4533900"/>
          <p14:tracePt t="10395" x="4732338" y="4487863"/>
          <p14:tracePt t="10403" x="4746625" y="4465638"/>
          <p14:tracePt t="10411" x="4792663" y="4419600"/>
          <p14:tracePt t="10419" x="4800600" y="4381500"/>
          <p14:tracePt t="10427" x="4846638" y="4343400"/>
          <p14:tracePt t="10436" x="4860925" y="4297363"/>
          <p14:tracePt t="10443" x="4884738" y="4275138"/>
          <p14:tracePt t="10453" x="4922838" y="4221163"/>
          <p14:tracePt t="10459" x="4968875" y="4175125"/>
          <p14:tracePt t="10469" x="5021263" y="4122738"/>
          <p14:tracePt t="10475" x="5075238" y="4068763"/>
          <p14:tracePt t="10486" x="5127625" y="4030663"/>
          <p14:tracePt t="10490" x="5181600" y="3970338"/>
          <p14:tracePt t="10502" x="5249863" y="3916363"/>
          <p14:tracePt t="10506" x="5318125" y="3848100"/>
          <p14:tracePt t="10519" x="5372100" y="3810000"/>
          <p14:tracePt t="10523" x="5440363" y="3741738"/>
          <p14:tracePt t="10537" x="5508625" y="3687763"/>
          <p14:tracePt t="10541" x="5592763" y="3635375"/>
          <p14:tracePt t="10553" x="5661025" y="3581400"/>
          <p14:tracePt t="10553" x="5753100" y="3513138"/>
          <p14:tracePt t="10561" x="5837238" y="3459163"/>
          <p14:tracePt t="10570" x="5921375" y="3398838"/>
          <p14:tracePt t="10577" x="6003925" y="3336925"/>
          <p14:tracePt t="10586" x="6065838" y="3276600"/>
          <p14:tracePt t="10593" x="6149975" y="3222625"/>
          <p14:tracePt t="10602" x="6232525" y="3170238"/>
          <p14:tracePt t="10609" x="6286500" y="3132138"/>
          <p14:tracePt t="10619" x="6354763" y="3086100"/>
          <p14:tracePt t="10624" x="6408738" y="3063875"/>
          <p14:tracePt t="10636" x="6438900" y="3032125"/>
          <p14:tracePt t="10640" x="6477000" y="3009900"/>
          <p14:tracePt t="10652" x="6507163" y="2979738"/>
          <p14:tracePt t="10656" x="6530975" y="2963863"/>
          <p14:tracePt t="10670" x="6561138" y="2941638"/>
          <p14:tracePt t="10673" x="6583363" y="2925763"/>
          <p14:tracePt t="10686" x="6599238" y="2911475"/>
          <p14:tracePt t="10689" x="6599238" y="2895600"/>
          <p14:tracePt t="10703" x="6613525" y="2895600"/>
          <p14:tracePt t="10704" x="6613525" y="2887663"/>
          <p14:tracePt t="10712" x="6629400" y="2887663"/>
          <p14:tracePt t="10720" x="6629400" y="2873375"/>
          <p14:tracePt t="10743" x="6637338" y="2873375"/>
          <p14:tracePt t="10751" x="6637338" y="2857500"/>
          <p14:tracePt t="10774" x="6637338" y="2841625"/>
          <p14:tracePt t="10790" x="6637338" y="2827338"/>
          <p14:tracePt t="10806" x="6637338" y="2819400"/>
          <p14:tracePt t="10822" x="6637338" y="2803525"/>
          <p14:tracePt t="10830" x="6637338" y="2773363"/>
          <p14:tracePt t="10838" x="6637338" y="2765425"/>
          <p14:tracePt t="10846" x="6637338" y="2751138"/>
          <p14:tracePt t="10854" x="6651625" y="2705100"/>
          <p14:tracePt t="10861" x="6651625" y="2682875"/>
          <p14:tracePt t="10869" x="6667500" y="2651125"/>
          <p14:tracePt t="10877" x="6667500" y="2613025"/>
          <p14:tracePt t="10886" x="6697663" y="2574925"/>
          <p14:tracePt t="10893" x="6705600" y="2514600"/>
          <p14:tracePt t="10901" x="6721475" y="2460625"/>
          <p14:tracePt t="10909" x="6751638" y="2392363"/>
          <p14:tracePt t="10917" x="6789738" y="2324100"/>
          <p14:tracePt t="10925" x="6827838" y="2255838"/>
          <p14:tracePt t="10933" x="6873875" y="2163763"/>
          <p14:tracePt t="10941" x="6926263" y="2079625"/>
          <p14:tracePt t="10949" x="6964363" y="2003425"/>
          <p14:tracePt t="10956" x="7010400" y="1920875"/>
          <p14:tracePt t="10964" x="7048500" y="1836738"/>
          <p14:tracePt t="10972" x="7086600" y="1768475"/>
          <p14:tracePt t="10980" x="7116763" y="1714500"/>
          <p14:tracePt t="10988" x="7132638" y="1684338"/>
          <p14:tracePt t="10996" x="7154863" y="1646238"/>
          <p14:tracePt t="11004" x="7170738" y="1608138"/>
          <p14:tracePt t="11012" x="7200900" y="1577975"/>
          <p14:tracePt t="11020" x="7208838" y="1562100"/>
          <p14:tracePt t="11027" x="7223125" y="1539875"/>
          <p14:tracePt t="11036" x="7239000" y="1539875"/>
          <p14:tracePt t="11225" x="7239000" y="1508125"/>
          <p14:tracePt t="11233" x="7307263" y="1401763"/>
          <p14:tracePt t="11241" x="7375525" y="1279525"/>
          <p14:tracePt t="11249" x="7459663" y="1158875"/>
          <p14:tracePt t="11256" x="7566025" y="1006475"/>
          <p14:tracePt t="11264" x="7673975" y="830263"/>
          <p14:tracePt t="11272" x="7916863" y="517525"/>
          <p14:tracePt t="11280" x="8153400" y="206375"/>
        </p14:tracePtLst>
      </p14:laserTraceLst>
    </p:ext>
  </p:extLst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B88AB41-D8E2-C54C-B0EE-CA65012A1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87311"/>
            <a:ext cx="7886700" cy="1325563"/>
          </a:xfrm>
        </p:spPr>
        <p:txBody>
          <a:bodyPr/>
          <a:lstStyle/>
          <a:p>
            <a:r>
              <a:rPr lang="en-US" altLang="zh-TW" dirty="0"/>
              <a:t>Homework: LRU Cache </a:t>
            </a:r>
            <a:r>
              <a:rPr lang="en-US" altLang="zh-TW" sz="2400" dirty="0"/>
              <a:t>(lruCache_0.c)</a:t>
            </a:r>
            <a:endParaRPr lang="zh-TW" altLang="en-US" dirty="0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3B1870E3-12B9-664F-BD4E-6C05FCE339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420" y="1202132"/>
            <a:ext cx="3512633" cy="5568557"/>
          </a:xfr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7FF25955-7311-0A46-B2D0-69D3231AAE18}"/>
              </a:ext>
            </a:extLst>
          </p:cNvPr>
          <p:cNvSpPr txBox="1"/>
          <p:nvPr/>
        </p:nvSpPr>
        <p:spPr>
          <a:xfrm>
            <a:off x="3817201" y="1229459"/>
            <a:ext cx="491420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TW" dirty="0">
                <a:solidFill>
                  <a:srgbClr val="808080"/>
                </a:solidFill>
                <a:effectLst/>
              </a:rPr>
              <a:t>/*@ predicate Unique{L}(int *a, integer size) =</a:t>
            </a:r>
            <a:br>
              <a:rPr lang="en" altLang="zh-TW" dirty="0">
                <a:solidFill>
                  <a:srgbClr val="808080"/>
                </a:solidFill>
                <a:effectLst/>
              </a:rPr>
            </a:br>
            <a:r>
              <a:rPr lang="en" altLang="zh-TW" dirty="0">
                <a:solidFill>
                  <a:srgbClr val="808080"/>
                </a:solidFill>
                <a:effectLst/>
              </a:rPr>
              <a:t>    \</a:t>
            </a:r>
            <a:r>
              <a:rPr lang="en" altLang="zh-TW" dirty="0" err="1">
                <a:solidFill>
                  <a:srgbClr val="808080"/>
                </a:solidFill>
                <a:effectLst/>
              </a:rPr>
              <a:t>forall</a:t>
            </a:r>
            <a:r>
              <a:rPr lang="en" altLang="zh-TW" dirty="0">
                <a:solidFill>
                  <a:srgbClr val="808080"/>
                </a:solidFill>
                <a:effectLst/>
              </a:rPr>
              <a:t> integer </a:t>
            </a:r>
            <a:r>
              <a:rPr lang="en" altLang="zh-TW" dirty="0" err="1">
                <a:solidFill>
                  <a:srgbClr val="808080"/>
                </a:solidFill>
                <a:effectLst/>
              </a:rPr>
              <a:t>i,j</a:t>
            </a:r>
            <a:r>
              <a:rPr lang="en" altLang="zh-TW" dirty="0">
                <a:solidFill>
                  <a:srgbClr val="808080"/>
                </a:solidFill>
                <a:effectLst/>
              </a:rPr>
              <a:t>; 0 &lt;= </a:t>
            </a:r>
            <a:r>
              <a:rPr lang="en" altLang="zh-TW" dirty="0" err="1">
                <a:solidFill>
                  <a:srgbClr val="808080"/>
                </a:solidFill>
                <a:effectLst/>
              </a:rPr>
              <a:t>i</a:t>
            </a:r>
            <a:r>
              <a:rPr lang="en" altLang="zh-TW" dirty="0">
                <a:solidFill>
                  <a:srgbClr val="808080"/>
                </a:solidFill>
                <a:effectLst/>
              </a:rPr>
              <a:t> &lt; j &lt; size &amp;&amp; a[</a:t>
            </a:r>
            <a:r>
              <a:rPr lang="en" altLang="zh-TW" dirty="0" err="1">
                <a:solidFill>
                  <a:srgbClr val="808080"/>
                </a:solidFill>
                <a:effectLst/>
              </a:rPr>
              <a:t>i</a:t>
            </a:r>
            <a:r>
              <a:rPr lang="en" altLang="zh-TW" dirty="0">
                <a:solidFill>
                  <a:srgbClr val="808080"/>
                </a:solidFill>
                <a:effectLst/>
              </a:rPr>
              <a:t>]!=-1 &amp;&amp; a[j]!=-1 ==&gt; a[</a:t>
            </a:r>
            <a:r>
              <a:rPr lang="en" altLang="zh-TW" dirty="0" err="1">
                <a:solidFill>
                  <a:srgbClr val="808080"/>
                </a:solidFill>
                <a:effectLst/>
              </a:rPr>
              <a:t>i</a:t>
            </a:r>
            <a:r>
              <a:rPr lang="en" altLang="zh-TW" dirty="0">
                <a:solidFill>
                  <a:srgbClr val="808080"/>
                </a:solidFill>
                <a:effectLst/>
              </a:rPr>
              <a:t>] != a[j] ;</a:t>
            </a:r>
            <a:br>
              <a:rPr lang="en" altLang="zh-TW" dirty="0">
                <a:solidFill>
                  <a:srgbClr val="808080"/>
                </a:solidFill>
                <a:effectLst/>
              </a:rPr>
            </a:br>
            <a:br>
              <a:rPr lang="en" altLang="zh-TW" dirty="0">
                <a:solidFill>
                  <a:srgbClr val="808080"/>
                </a:solidFill>
                <a:effectLst/>
              </a:rPr>
            </a:br>
            <a:r>
              <a:rPr lang="en" altLang="zh-TW" dirty="0">
                <a:solidFill>
                  <a:srgbClr val="808080"/>
                </a:solidFill>
                <a:effectLst/>
              </a:rPr>
              <a:t>   requires 0&lt;size&lt;2147483645 &amp;&amp; page &gt;= 0;</a:t>
            </a:r>
            <a:br>
              <a:rPr lang="en" altLang="zh-TW" dirty="0">
                <a:solidFill>
                  <a:srgbClr val="808080"/>
                </a:solidFill>
                <a:effectLst/>
              </a:rPr>
            </a:br>
            <a:r>
              <a:rPr lang="en" altLang="zh-TW" dirty="0">
                <a:solidFill>
                  <a:srgbClr val="808080"/>
                </a:solidFill>
                <a:effectLst/>
              </a:rPr>
              <a:t>   requires \valid( queue+(0..size-1) );</a:t>
            </a:r>
            <a:br>
              <a:rPr lang="en" altLang="zh-TW" dirty="0">
                <a:solidFill>
                  <a:srgbClr val="808080"/>
                </a:solidFill>
                <a:effectLst/>
              </a:rPr>
            </a:br>
            <a:r>
              <a:rPr lang="en" altLang="zh-TW" dirty="0">
                <a:solidFill>
                  <a:srgbClr val="808080"/>
                </a:solidFill>
                <a:effectLst/>
              </a:rPr>
              <a:t>   requires Unique(queue, size);</a:t>
            </a:r>
            <a:br>
              <a:rPr lang="en" altLang="zh-TW" dirty="0">
                <a:solidFill>
                  <a:srgbClr val="808080"/>
                </a:solidFill>
                <a:effectLst/>
              </a:rPr>
            </a:br>
            <a:r>
              <a:rPr lang="en" altLang="zh-TW" dirty="0">
                <a:solidFill>
                  <a:srgbClr val="808080"/>
                </a:solidFill>
                <a:effectLst/>
              </a:rPr>
              <a:t>   ensures queue[size-1] == page;</a:t>
            </a:r>
            <a:br>
              <a:rPr lang="en" altLang="zh-TW" dirty="0">
                <a:solidFill>
                  <a:srgbClr val="808080"/>
                </a:solidFill>
                <a:effectLst/>
              </a:rPr>
            </a:br>
            <a:r>
              <a:rPr lang="en" altLang="zh-TW" dirty="0">
                <a:solidFill>
                  <a:srgbClr val="808080"/>
                </a:solidFill>
                <a:effectLst/>
              </a:rPr>
              <a:t>   ensures Unique(queue, size);</a:t>
            </a:r>
            <a:br>
              <a:rPr lang="en" altLang="zh-TW" dirty="0">
                <a:solidFill>
                  <a:srgbClr val="808080"/>
                </a:solidFill>
                <a:effectLst/>
              </a:rPr>
            </a:br>
            <a:r>
              <a:rPr lang="en" altLang="zh-TW" dirty="0">
                <a:solidFill>
                  <a:srgbClr val="808080"/>
                </a:solidFill>
                <a:effectLst/>
              </a:rPr>
              <a:t>*/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11061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7029"/>
    </mc:Choice>
    <mc:Fallback xmlns="">
      <p:transition spd="slow" advTm="317029"/>
    </mc:Fallback>
  </mc:AlternateContent>
  <p:extLst>
    <p:ext uri="{3A86A75C-4F4B-4683-9AE1-C65F6400EC91}">
      <p14:laserTraceLst xmlns:p14="http://schemas.microsoft.com/office/powerpoint/2010/main">
        <p14:tracePtLst>
          <p14:tracePt t="141614" x="677863" y="4884738"/>
          <p14:tracePt t="141956" x="3276600" y="6765925"/>
          <p14:tracePt t="141962" x="3581400" y="6599238"/>
          <p14:tracePt t="141971" x="3916363" y="6392863"/>
          <p14:tracePt t="141979" x="4275138" y="6202363"/>
          <p14:tracePt t="141986" x="4419600" y="6126163"/>
          <p14:tracePt t="141994" x="4732338" y="5943600"/>
          <p14:tracePt t="142001" x="4983163" y="5813425"/>
          <p14:tracePt t="142010" x="5051425" y="5768975"/>
          <p14:tracePt t="142018" x="5227638" y="5676900"/>
          <p14:tracePt t="142027" x="5265738" y="5661025"/>
          <p14:tracePt t="142033" x="5364163" y="5592763"/>
          <p14:tracePt t="142041" x="5432425" y="5554663"/>
          <p14:tracePt t="142049" x="5486400" y="5524500"/>
          <p14:tracePt t="142057" x="5508625" y="5494338"/>
          <p14:tracePt t="142065" x="5524500" y="5486400"/>
          <p14:tracePt t="142073" x="5554663" y="5470525"/>
          <p14:tracePt t="142080" x="5562600" y="5456238"/>
          <p14:tracePt t="142089" x="5562600" y="5440363"/>
          <p14:tracePt t="142096" x="5578475" y="5432425"/>
          <p14:tracePt t="142112" x="5592763" y="5418138"/>
          <p14:tracePt t="142120" x="5608638" y="5387975"/>
          <p14:tracePt t="142128" x="5622925" y="5372100"/>
          <p14:tracePt t="142136" x="5630863" y="5364163"/>
          <p14:tracePt t="142144" x="5646738" y="5334000"/>
          <p14:tracePt t="142151" x="5661025" y="5318125"/>
          <p14:tracePt t="142160" x="5684838" y="5280025"/>
          <p14:tracePt t="142167" x="5715000" y="5265738"/>
          <p14:tracePt t="142175" x="5753100" y="5241925"/>
          <p14:tracePt t="142183" x="5783263" y="5197475"/>
          <p14:tracePt t="142191" x="5813425" y="5173663"/>
          <p14:tracePt t="142199" x="5837238" y="5127625"/>
          <p14:tracePt t="142207" x="5867400" y="5089525"/>
          <p14:tracePt t="142215" x="5905500" y="5037138"/>
          <p14:tracePt t="142223" x="5935663" y="4991100"/>
          <p14:tracePt t="142230" x="5959475" y="4922838"/>
          <p14:tracePt t="142238" x="5989638" y="4868863"/>
          <p14:tracePt t="142246" x="6027738" y="4816475"/>
          <p14:tracePt t="142254" x="6042025" y="4792663"/>
          <p14:tracePt t="142263" x="6057900" y="4746625"/>
          <p14:tracePt t="142270" x="6080125" y="4708525"/>
          <p14:tracePt t="142278" x="6096000" y="4678363"/>
          <p14:tracePt t="142286" x="6111875" y="4656138"/>
          <p14:tracePt t="142294" x="6126163" y="4640263"/>
          <p14:tracePt t="142302" x="6126163" y="4625975"/>
          <p14:tracePt t="142311" x="6134100" y="4610100"/>
          <p14:tracePt t="142325" x="6134100" y="4602163"/>
          <p14:tracePt t="142333" x="6134100" y="4587875"/>
          <p14:tracePt t="142341" x="6149975" y="4572000"/>
          <p14:tracePt t="142357" x="6149975" y="4556125"/>
          <p14:tracePt t="142365" x="6149975" y="4541838"/>
          <p14:tracePt t="142373" x="6149975" y="4533900"/>
          <p14:tracePt t="142388" x="6149975" y="4518025"/>
          <p14:tracePt t="142396" x="6149975" y="4503738"/>
          <p14:tracePt t="142420" x="6134100" y="4503738"/>
          <p14:tracePt t="142428" x="6134100" y="4487863"/>
          <p14:tracePt t="142436" x="6126163" y="4487863"/>
          <p14:tracePt t="142452" x="6111875" y="4487863"/>
          <p14:tracePt t="142460" x="6096000" y="4487863"/>
          <p14:tracePt t="142467" x="6080125" y="4487863"/>
          <p14:tracePt t="142475" x="6065838" y="4487863"/>
          <p14:tracePt t="142483" x="6042025" y="4487863"/>
          <p14:tracePt t="142491" x="6027738" y="4487863"/>
          <p14:tracePt t="142499" x="6011863" y="4487863"/>
          <p14:tracePt t="142507" x="6003925" y="4487863"/>
          <p14:tracePt t="142522" x="5989638" y="4503738"/>
          <p14:tracePt t="142530" x="5973763" y="4503738"/>
          <p14:tracePt t="142538" x="5959475" y="4518025"/>
          <p14:tracePt t="142546" x="5943600" y="4518025"/>
          <p14:tracePt t="142554" x="5935663" y="4533900"/>
          <p14:tracePt t="142562" x="5905500" y="4556125"/>
          <p14:tracePt t="142570" x="5889625" y="4556125"/>
          <p14:tracePt t="142578" x="5867400" y="4587875"/>
          <p14:tracePt t="142586" x="5851525" y="4602163"/>
          <p14:tracePt t="142594" x="5821363" y="4602163"/>
          <p14:tracePt t="142601" x="5813425" y="4610100"/>
          <p14:tracePt t="142611" x="5783263" y="4625975"/>
          <p14:tracePt t="142618" x="5768975" y="4625975"/>
          <p14:tracePt t="142627" x="5753100" y="4640263"/>
          <p14:tracePt t="142633" x="5745163" y="4640263"/>
          <p14:tracePt t="142649" x="5745163" y="4656138"/>
          <p14:tracePt t="142657" x="5730875" y="4656138"/>
          <p14:tracePt t="142673" x="5730875" y="4670425"/>
          <p14:tracePt t="142688" x="5715000" y="4670425"/>
          <p14:tracePt t="142728" x="5715000" y="4678363"/>
          <p14:tracePt t="142760" x="5715000" y="4694238"/>
          <p14:tracePt t="142783" x="5699125" y="4724400"/>
          <p14:tracePt t="142791" x="5699125" y="4732338"/>
          <p14:tracePt t="142799" x="5684838" y="4746625"/>
          <p14:tracePt t="142807" x="5684838" y="4762500"/>
          <p14:tracePt t="142815" x="5676900" y="4778375"/>
          <p14:tracePt t="142823" x="5676900" y="4792663"/>
          <p14:tracePt t="142831" x="5676900" y="4800600"/>
          <p14:tracePt t="142838" x="5661025" y="4800600"/>
          <p14:tracePt t="142847" x="5661025" y="4816475"/>
          <p14:tracePt t="142870" x="5646738" y="4816475"/>
          <p14:tracePt t="143164" x="5646738" y="4800600"/>
          <p14:tracePt t="143180" x="5646738" y="4778375"/>
          <p14:tracePt t="143197" x="5646738" y="4746625"/>
          <p14:tracePt t="143214" x="5646738" y="4708525"/>
          <p14:tracePt t="143230" x="5646738" y="4656138"/>
          <p14:tracePt t="143247" x="5646738" y="4602163"/>
          <p14:tracePt t="143264" x="5646738" y="4541838"/>
          <p14:tracePt t="143280" x="5646738" y="4503738"/>
          <p14:tracePt t="143297" x="5646738" y="4479925"/>
          <p14:tracePt t="143313" x="5646738" y="4465638"/>
          <p14:tracePt t="143330" x="5661025" y="4465638"/>
          <p14:tracePt t="143347" x="5676900" y="4465638"/>
          <p14:tracePt t="143364" x="5684838" y="4449763"/>
          <p14:tracePt t="143380" x="5699125" y="4449763"/>
          <p14:tracePt t="143397" x="5715000" y="4449763"/>
          <p14:tracePt t="143414" x="5745163" y="4435475"/>
          <p14:tracePt t="143431" x="5768975" y="4419600"/>
          <p14:tracePt t="143447" x="5799138" y="4411663"/>
          <p14:tracePt t="143464" x="5837238" y="4411663"/>
          <p14:tracePt t="143480" x="5867400" y="4397375"/>
          <p14:tracePt t="143497" x="5905500" y="4381500"/>
          <p14:tracePt t="143513" x="5959475" y="4381500"/>
          <p14:tracePt t="143530" x="6011863" y="4365625"/>
          <p14:tracePt t="143547" x="6080125" y="4365625"/>
          <p14:tracePt t="143563" x="6149975" y="4351338"/>
          <p14:tracePt t="143580" x="6218238" y="4351338"/>
          <p14:tracePt t="143597" x="6286500" y="4351338"/>
          <p14:tracePt t="143613" x="6340475" y="4351338"/>
          <p14:tracePt t="143630" x="6384925" y="4351338"/>
          <p14:tracePt t="143647" x="6423025" y="4351338"/>
          <p14:tracePt t="143663" x="6461125" y="4351338"/>
          <p14:tracePt t="143680" x="6492875" y="4365625"/>
          <p14:tracePt t="143697" x="6515100" y="4381500"/>
          <p14:tracePt t="143713" x="6545263" y="4397375"/>
          <p14:tracePt t="143730" x="6575425" y="4411663"/>
          <p14:tracePt t="143747" x="6599238" y="4419600"/>
          <p14:tracePt t="143763" x="6637338" y="4449763"/>
          <p14:tracePt t="143780" x="6667500" y="4465638"/>
          <p14:tracePt t="143797" x="6697663" y="4479925"/>
          <p14:tracePt t="143813" x="6697663" y="4487863"/>
          <p14:tracePt t="143830" x="6705600" y="4503738"/>
          <p14:tracePt t="143847" x="6705600" y="4518025"/>
          <p14:tracePt t="143863" x="6721475" y="4533900"/>
          <p14:tracePt t="143880" x="6721475" y="4556125"/>
          <p14:tracePt t="143897" x="6721475" y="4602163"/>
          <p14:tracePt t="143914" x="6721475" y="4625975"/>
          <p14:tracePt t="143930" x="6721475" y="4656138"/>
          <p14:tracePt t="143947" x="6721475" y="4670425"/>
          <p14:tracePt t="143963" x="6721475" y="4678363"/>
          <p14:tracePt t="143980" x="6721475" y="4694238"/>
          <p14:tracePt t="143997" x="6721475" y="4724400"/>
          <p14:tracePt t="144014" x="6721475" y="4746625"/>
          <p14:tracePt t="144030" x="6721475" y="4762500"/>
          <p14:tracePt t="144047" x="6721475" y="4792663"/>
          <p14:tracePt t="144064" x="6721475" y="4800600"/>
          <p14:tracePt t="144080" x="6705600" y="4816475"/>
          <p14:tracePt t="144113" x="6697663" y="4830763"/>
          <p14:tracePt t="144130" x="6683375" y="4830763"/>
          <p14:tracePt t="144147" x="6667500" y="4846638"/>
          <p14:tracePt t="144164" x="6637338" y="4860925"/>
          <p14:tracePt t="144180" x="6613525" y="4860925"/>
          <p14:tracePt t="144196" x="6575425" y="4868863"/>
          <p14:tracePt t="144213" x="6515100" y="4884738"/>
          <p14:tracePt t="144230" x="6461125" y="4884738"/>
          <p14:tracePt t="144247" x="6392863" y="4899025"/>
          <p14:tracePt t="144263" x="6340475" y="4914900"/>
          <p14:tracePt t="144280" x="6286500" y="4914900"/>
          <p14:tracePt t="144297" x="6232525" y="4914900"/>
          <p14:tracePt t="144313" x="6180138" y="4914900"/>
          <p14:tracePt t="144330" x="6096000" y="4914900"/>
          <p14:tracePt t="144347" x="6027738" y="4899025"/>
          <p14:tracePt t="144363" x="5959475" y="4899025"/>
          <p14:tracePt t="144380" x="5905500" y="4884738"/>
          <p14:tracePt t="144397" x="5851525" y="4860925"/>
          <p14:tracePt t="144414" x="5821363" y="4846638"/>
          <p14:tracePt t="144430" x="5799138" y="4816475"/>
          <p14:tracePt t="144447" x="5783263" y="4792663"/>
          <p14:tracePt t="144463" x="5768975" y="4778375"/>
          <p14:tracePt t="144480" x="5753100" y="4762500"/>
          <p14:tracePt t="144514" x="5745163" y="4746625"/>
          <p14:tracePt t="145004" x="5753100" y="4746625"/>
          <p14:tracePt t="145012" x="5783263" y="4732338"/>
          <p14:tracePt t="145019" x="5799138" y="4732338"/>
          <p14:tracePt t="145028" x="5813425" y="4724400"/>
          <p14:tracePt t="145035" x="5837238" y="4708525"/>
          <p14:tracePt t="145043" x="5851525" y="4694238"/>
          <p14:tracePt t="145050" x="5867400" y="4694238"/>
          <p14:tracePt t="145058" x="5875338" y="4678363"/>
          <p14:tracePt t="145066" x="5889625" y="4678363"/>
          <p14:tracePt t="145073" x="5889625" y="4670425"/>
          <p14:tracePt t="145082" x="5889625" y="4656138"/>
          <p14:tracePt t="145105" x="5889625" y="4640263"/>
          <p14:tracePt t="145121" x="5889625" y="4625975"/>
          <p14:tracePt t="145145" x="5889625" y="4610100"/>
          <p14:tracePt t="145152" x="5875338" y="4610100"/>
          <p14:tracePt t="145160" x="5875338" y="4602163"/>
          <p14:tracePt t="145168" x="5867400" y="4602163"/>
          <p14:tracePt t="145177" x="5867400" y="4587875"/>
          <p14:tracePt t="145193" x="5851525" y="4587875"/>
          <p14:tracePt t="145200" x="5851525" y="4572000"/>
          <p14:tracePt t="145216" x="5837238" y="4572000"/>
          <p14:tracePt t="145231" x="5821363" y="4572000"/>
          <p14:tracePt t="145255" x="5813425" y="4572000"/>
          <p14:tracePt t="145263" x="5799138" y="4572000"/>
          <p14:tracePt t="145279" x="5768975" y="4572000"/>
          <p14:tracePt t="145286" x="5753100" y="4572000"/>
          <p14:tracePt t="145295" x="5745163" y="4556125"/>
          <p14:tracePt t="145303" x="5715000" y="4556125"/>
          <p14:tracePt t="145311" x="5699125" y="4556125"/>
          <p14:tracePt t="145318" x="5676900" y="4556125"/>
          <p14:tracePt t="145327" x="5661025" y="4556125"/>
          <p14:tracePt t="145334" x="5646738" y="4556125"/>
          <p14:tracePt t="145342" x="5630863" y="4556125"/>
          <p14:tracePt t="145350" x="5608638" y="4556125"/>
          <p14:tracePt t="145358" x="5592763" y="4556125"/>
          <p14:tracePt t="145366" x="5578475" y="4556125"/>
          <p14:tracePt t="145373" x="5554663" y="4556125"/>
          <p14:tracePt t="145382" x="5540375" y="4556125"/>
          <p14:tracePt t="145390" x="5508625" y="4556125"/>
          <p14:tracePt t="145397" x="5486400" y="4556125"/>
          <p14:tracePt t="145405" x="5470525" y="4556125"/>
          <p14:tracePt t="145413" x="5440363" y="4556125"/>
          <p14:tracePt t="145421" x="5418138" y="4556125"/>
          <p14:tracePt t="145429" x="5402263" y="4556125"/>
          <p14:tracePt t="145437" x="5387975" y="4572000"/>
          <p14:tracePt t="145445" x="5372100" y="4572000"/>
          <p14:tracePt t="145461" x="5364163" y="4587875"/>
          <p14:tracePt t="145477" x="5349875" y="4587875"/>
          <p14:tracePt t="147640" x="5364163" y="4602163"/>
          <p14:tracePt t="147656" x="5364163" y="4610100"/>
          <p14:tracePt t="147665" x="5372100" y="4610100"/>
          <p14:tracePt t="147687" x="5387975" y="4625975"/>
          <p14:tracePt t="147711" x="5402263" y="4625975"/>
          <p14:tracePt t="147720" x="5402263" y="4640263"/>
          <p14:tracePt t="147743" x="5418138" y="4640263"/>
          <p14:tracePt t="147751" x="5418138" y="4656138"/>
          <p14:tracePt t="147813" x="5418138" y="4670425"/>
          <p14:tracePt t="147900" x="5418138" y="4678363"/>
          <p14:tracePt t="149125" x="5402263" y="4678363"/>
          <p14:tracePt t="149132" x="5387975" y="4678363"/>
          <p14:tracePt t="149140" x="5372100" y="4678363"/>
          <p14:tracePt t="149150" x="5364163" y="4694238"/>
          <p14:tracePt t="149157" x="5334000" y="4694238"/>
          <p14:tracePt t="149164" x="5295900" y="4694238"/>
          <p14:tracePt t="149172" x="5249863" y="4694238"/>
          <p14:tracePt t="149180" x="5173663" y="4694238"/>
          <p14:tracePt t="149188" x="5075238" y="4708525"/>
          <p14:tracePt t="149196" x="4953000" y="4708525"/>
          <p14:tracePt t="149203" x="4800600" y="4724400"/>
          <p14:tracePt t="149211" x="4533900" y="4732338"/>
          <p14:tracePt t="149219" x="4289425" y="4732338"/>
          <p14:tracePt t="149228" x="4030663" y="4746625"/>
          <p14:tracePt t="149235" x="3725863" y="4778375"/>
          <p14:tracePt t="149244" x="3589338" y="4792663"/>
          <p14:tracePt t="149251" x="3306763" y="4800600"/>
          <p14:tracePt t="149261" x="3063875" y="4800600"/>
          <p14:tracePt t="149267" x="2827338" y="4816475"/>
          <p14:tracePt t="149277" x="2628900" y="4816475"/>
          <p14:tracePt t="149283" x="2544763" y="4816475"/>
          <p14:tracePt t="149294" x="2408238" y="4816475"/>
          <p14:tracePt t="149299" x="2370138" y="4816475"/>
          <p14:tracePt t="149310" x="2270125" y="4816475"/>
          <p14:tracePt t="149315" x="2201863" y="4816475"/>
          <p14:tracePt t="149327" x="2149475" y="4816475"/>
          <p14:tracePt t="149330" x="2125663" y="4800600"/>
          <p14:tracePt t="149344" x="2079625" y="4800600"/>
          <p14:tracePt t="149347" x="2065338" y="4800600"/>
          <p14:tracePt t="149360" x="2057400" y="4800600"/>
          <p14:tracePt t="149654" x="2011363" y="4800600"/>
          <p14:tracePt t="149661" x="2003425" y="4800600"/>
          <p14:tracePt t="149669" x="1958975" y="4800600"/>
          <p14:tracePt t="149678" x="1935163" y="4800600"/>
          <p14:tracePt t="149685" x="1905000" y="4800600"/>
          <p14:tracePt t="149694" x="1866900" y="4800600"/>
          <p14:tracePt t="149701" x="1820863" y="4800600"/>
          <p14:tracePt t="149710" x="1782763" y="4800600"/>
          <p14:tracePt t="149717" x="1744663" y="4800600"/>
          <p14:tracePt t="149725" x="1698625" y="4800600"/>
          <p14:tracePt t="149732" x="1660525" y="4800600"/>
          <p14:tracePt t="149741" x="1622425" y="4800600"/>
          <p14:tracePt t="149748" x="1592263" y="4800600"/>
          <p14:tracePt t="149756" x="1562100" y="4816475"/>
          <p14:tracePt t="149764" x="1524000" y="4816475"/>
          <p14:tracePt t="149772" x="1493838" y="4816475"/>
          <p14:tracePt t="149780" x="1455738" y="4816475"/>
          <p14:tracePt t="149788" x="1439863" y="4816475"/>
          <p14:tracePt t="149796" x="1417638" y="4830763"/>
          <p14:tracePt t="149804" x="1387475" y="4830763"/>
          <p14:tracePt t="149811" x="1371600" y="4830763"/>
          <p14:tracePt t="149819" x="1363663" y="4830763"/>
          <p14:tracePt t="149828" x="1333500" y="4830763"/>
          <p14:tracePt t="149835" x="1317625" y="4830763"/>
          <p14:tracePt t="149844" x="1303338" y="4846638"/>
          <p14:tracePt t="149851" x="1295400" y="4846638"/>
          <p14:tracePt t="149860" x="1279525" y="4846638"/>
          <p14:tracePt t="149875" x="1265238" y="4846638"/>
          <p14:tracePt t="149883" x="1249363" y="4846638"/>
          <p14:tracePt t="149898" x="1241425" y="4846638"/>
          <p14:tracePt t="149922" x="1227138" y="4846638"/>
          <p14:tracePt t="149962" x="1211263" y="4846638"/>
          <p14:tracePt t="149969" x="1211263" y="4860925"/>
          <p14:tracePt t="150001" x="1196975" y="4860925"/>
          <p14:tracePt t="150033" x="1181100" y="4860925"/>
          <p14:tracePt t="150048" x="1173163" y="4868863"/>
          <p14:tracePt t="150072" x="1158875" y="4868863"/>
          <p14:tracePt t="150088" x="1143000" y="4868863"/>
          <p14:tracePt t="150104" x="1127125" y="4884738"/>
          <p14:tracePt t="150127" x="1112838" y="4884738"/>
          <p14:tracePt t="150151" x="1104900" y="4899025"/>
          <p14:tracePt t="150167" x="1089025" y="4899025"/>
          <p14:tracePt t="150182" x="1074738" y="4899025"/>
          <p14:tracePt t="150199" x="1058863" y="4914900"/>
          <p14:tracePt t="150214" x="1050925" y="4914900"/>
          <p14:tracePt t="150230" x="1036638" y="4914900"/>
          <p14:tracePt t="150277" x="1020763" y="4914900"/>
          <p14:tracePt t="150285" x="1020763" y="4922838"/>
          <p14:tracePt t="150380" x="1006475" y="4922838"/>
          <p14:tracePt t="150404" x="990600" y="4922838"/>
          <p14:tracePt t="150412" x="982663" y="4922838"/>
          <p14:tracePt t="150427" x="968375" y="4922838"/>
          <p14:tracePt t="150436" x="952500" y="4922838"/>
          <p14:tracePt t="150444" x="936625" y="4922838"/>
          <p14:tracePt t="150460" x="922338" y="4922838"/>
          <p14:tracePt t="150475" x="914400" y="4922838"/>
          <p14:tracePt t="150491" x="898525" y="4922838"/>
          <p14:tracePt t="150499" x="884238" y="4922838"/>
          <p14:tracePt t="150522" x="868363" y="4922838"/>
          <p14:tracePt t="150546" x="860425" y="4922838"/>
          <p14:tracePt t="150578" x="846138" y="4922838"/>
          <p14:tracePt t="150633" x="830263" y="4922838"/>
          <p14:tracePt t="150657" x="815975" y="4922838"/>
          <p14:tracePt t="150688" x="800100" y="4922838"/>
          <p14:tracePt t="151099" x="800100" y="4937125"/>
          <p14:tracePt t="151147" x="792163" y="4937125"/>
          <p14:tracePt t="151170" x="792163" y="4953000"/>
          <p14:tracePt t="151201" x="792163" y="4968875"/>
          <p14:tracePt t="151233" x="792163" y="4983163"/>
          <p14:tracePt t="151257" x="792163" y="4991100"/>
          <p14:tracePt t="151265" x="792163" y="5006975"/>
          <p14:tracePt t="151273" x="792163" y="5021263"/>
          <p14:tracePt t="151281" x="800100" y="5021263"/>
          <p14:tracePt t="151289" x="800100" y="5037138"/>
          <p14:tracePt t="151296" x="815975" y="5059363"/>
          <p14:tracePt t="151304" x="815975" y="5075238"/>
          <p14:tracePt t="151312" x="830263" y="5089525"/>
          <p14:tracePt t="151320" x="846138" y="5105400"/>
          <p14:tracePt t="151328" x="846138" y="5127625"/>
          <p14:tracePt t="151336" x="860425" y="5143500"/>
          <p14:tracePt t="151344" x="860425" y="5159375"/>
          <p14:tracePt t="151352" x="868363" y="5173663"/>
          <p14:tracePt t="151361" x="868363" y="5181600"/>
          <p14:tracePt t="151367" x="868363" y="5197475"/>
          <p14:tracePt t="151377" x="884238" y="5211763"/>
          <p14:tracePt t="151383" x="884238" y="5227638"/>
          <p14:tracePt t="151393" x="884238" y="5241925"/>
          <p14:tracePt t="151399" x="898525" y="5249863"/>
          <p14:tracePt t="151410" x="898525" y="5265738"/>
          <p14:tracePt t="151423" x="898525" y="5280025"/>
          <p14:tracePt t="151430" x="898525" y="5295900"/>
          <p14:tracePt t="151446" x="898525" y="5303838"/>
          <p14:tracePt t="151470" x="914400" y="5318125"/>
          <p14:tracePt t="151557" x="898525" y="5303838"/>
          <p14:tracePt t="151573" x="898525" y="5295900"/>
          <p14:tracePt t="151581" x="884238" y="5280025"/>
          <p14:tracePt t="151589" x="884238" y="5249863"/>
          <p14:tracePt t="151596" x="868363" y="5241925"/>
          <p14:tracePt t="151605" x="868363" y="5227638"/>
          <p14:tracePt t="151612" x="860425" y="5197475"/>
          <p14:tracePt t="151620" x="860425" y="5181600"/>
          <p14:tracePt t="151628" x="860425" y="5159375"/>
          <p14:tracePt t="151636" x="860425" y="5143500"/>
          <p14:tracePt t="151644" x="860425" y="5127625"/>
          <p14:tracePt t="151652" x="860425" y="5113338"/>
          <p14:tracePt t="151667" x="860425" y="5105400"/>
          <p14:tracePt t="151675" x="860425" y="5089525"/>
          <p14:tracePt t="151691" x="860425" y="5075238"/>
          <p14:tracePt t="151699" x="860425" y="5059363"/>
          <p14:tracePt t="151707" x="860425" y="5051425"/>
          <p14:tracePt t="151723" x="860425" y="5037138"/>
          <p14:tracePt t="151731" x="860425" y="5021263"/>
          <p14:tracePt t="151746" x="860425" y="5006975"/>
          <p14:tracePt t="151778" x="860425" y="4991100"/>
          <p14:tracePt t="152047" x="860425" y="4983163"/>
          <p14:tracePt t="152078" x="846138" y="4983163"/>
          <p14:tracePt t="152110" x="846138" y="4968875"/>
          <p14:tracePt t="152150" x="846138" y="4953000"/>
          <p14:tracePt t="152157" x="830263" y="4953000"/>
          <p14:tracePt t="152165" x="830263" y="4937125"/>
          <p14:tracePt t="152180" x="830263" y="4922838"/>
          <p14:tracePt t="152205" x="830263" y="4914900"/>
          <p14:tracePt t="153729" x="846138" y="4914900"/>
          <p14:tracePt t="153753" x="860425" y="4914900"/>
          <p14:tracePt t="153761" x="868363" y="4914900"/>
          <p14:tracePt t="153768" x="884238" y="4914900"/>
          <p14:tracePt t="153778" x="898525" y="4914900"/>
          <p14:tracePt t="153793" x="914400" y="4914900"/>
          <p14:tracePt t="153799" x="922338" y="4914900"/>
          <p14:tracePt t="153807" x="936625" y="4914900"/>
          <p14:tracePt t="153816" x="952500" y="4914900"/>
          <p14:tracePt t="153823" x="982663" y="4914900"/>
          <p14:tracePt t="153831" x="990600" y="4899025"/>
          <p14:tracePt t="153839" x="1006475" y="4899025"/>
          <p14:tracePt t="153847" x="1036638" y="4899025"/>
          <p14:tracePt t="153855" x="1058863" y="4899025"/>
          <p14:tracePt t="153863" x="1074738" y="4899025"/>
          <p14:tracePt t="153871" x="1089025" y="4899025"/>
          <p14:tracePt t="153879" x="1112838" y="4899025"/>
          <p14:tracePt t="153886" x="1127125" y="4899025"/>
          <p14:tracePt t="153894" x="1143000" y="4899025"/>
          <p14:tracePt t="153902" x="1158875" y="4899025"/>
          <p14:tracePt t="153911" x="1173163" y="4884738"/>
          <p14:tracePt t="153918" x="1181100" y="4884738"/>
          <p14:tracePt t="153927" x="1196975" y="4884738"/>
          <p14:tracePt t="153934" x="1211263" y="4884738"/>
          <p14:tracePt t="153944" x="1227138" y="4884738"/>
          <p14:tracePt t="153957" x="1241425" y="4884738"/>
          <p14:tracePt t="153981" x="1249363" y="4884738"/>
          <p14:tracePt t="154218" x="1265238" y="4884738"/>
          <p14:tracePt t="154258" x="1279525" y="4884738"/>
          <p14:tracePt t="154336" x="1295400" y="4884738"/>
          <p14:tracePt t="155713" x="1303338" y="4884738"/>
          <p14:tracePt t="155719" x="1349375" y="4884738"/>
          <p14:tracePt t="155728" x="1401763" y="4884738"/>
          <p14:tracePt t="155735" x="1470025" y="4884738"/>
          <p14:tracePt t="155744" x="1608138" y="4860925"/>
          <p14:tracePt t="155751" x="1698625" y="4860925"/>
          <p14:tracePt t="155758" x="1851025" y="4830763"/>
          <p14:tracePt t="155766" x="2011363" y="4830763"/>
          <p14:tracePt t="155774" x="2163763" y="4816475"/>
          <p14:tracePt t="155782" x="2339975" y="4800600"/>
          <p14:tracePt t="155790" x="2506663" y="4800600"/>
          <p14:tracePt t="155797" x="2682875" y="4800600"/>
          <p14:tracePt t="155806" x="2765425" y="4800600"/>
          <p14:tracePt t="155814" x="2911475" y="4800600"/>
          <p14:tracePt t="155821" x="3032125" y="4800600"/>
          <p14:tracePt t="155829" x="3132138" y="4800600"/>
          <p14:tracePt t="155837" x="3222625" y="4800600"/>
          <p14:tracePt t="155845" x="3306763" y="4800600"/>
          <p14:tracePt t="155853" x="3390900" y="4800600"/>
          <p14:tracePt t="155861" x="3444875" y="4800600"/>
          <p14:tracePt t="155869" x="3467100" y="4800600"/>
          <p14:tracePt t="155877" x="3527425" y="4800600"/>
          <p14:tracePt t="155885" x="3565525" y="4800600"/>
          <p14:tracePt t="155894" x="3589338" y="4800600"/>
          <p14:tracePt t="155900" x="3619500" y="4800600"/>
          <p14:tracePt t="155910" x="3635375" y="4800600"/>
          <p14:tracePt t="155916" x="3649663" y="4800600"/>
          <p14:tracePt t="155927" x="3657600" y="4800600"/>
          <p14:tracePt t="155932" x="3673475" y="4800600"/>
          <p14:tracePt t="156145" x="3717925" y="4800600"/>
          <p14:tracePt t="156153" x="3741738" y="4800600"/>
          <p14:tracePt t="156161" x="3779838" y="4792663"/>
          <p14:tracePt t="156169" x="3825875" y="4778375"/>
          <p14:tracePt t="156177" x="3863975" y="4762500"/>
          <p14:tracePt t="156185" x="3932238" y="4732338"/>
          <p14:tracePt t="156194" x="4016375" y="4724400"/>
          <p14:tracePt t="156200" x="4084638" y="4708525"/>
          <p14:tracePt t="156208" x="4152900" y="4694238"/>
          <p14:tracePt t="156216" x="4221163" y="4678363"/>
          <p14:tracePt t="156224" x="4259263" y="4670425"/>
          <p14:tracePt t="156232" x="4297363" y="4670425"/>
          <p14:tracePt t="156240" x="4343400" y="4670425"/>
          <p14:tracePt t="156248" x="4381500" y="4656138"/>
          <p14:tracePt t="156256" x="4397375" y="4656138"/>
          <p14:tracePt t="156264" x="4411663" y="4656138"/>
          <p14:tracePt t="156272" x="4419600" y="4656138"/>
          <p14:tracePt t="156279" x="4435475" y="4656138"/>
          <p14:tracePt t="156303" x="4449763" y="4656138"/>
          <p14:tracePt t="156359" x="4465638" y="4640263"/>
          <p14:tracePt t="156406" x="4465638" y="4625975"/>
          <p14:tracePt t="156414" x="4479925" y="4625975"/>
          <p14:tracePt t="156422" x="4479925" y="4610100"/>
          <p14:tracePt t="156438" x="4479925" y="4602163"/>
          <p14:tracePt t="156453" x="4487863" y="4587875"/>
          <p14:tracePt t="156469" x="4487863" y="4572000"/>
          <p14:tracePt t="156485" x="4503738" y="4572000"/>
          <p14:tracePt t="156494" x="4503738" y="4556125"/>
          <p14:tracePt t="156516" x="4503738" y="4541838"/>
          <p14:tracePt t="156666" x="4503738" y="4556125"/>
          <p14:tracePt t="156690" x="4503738" y="4572000"/>
          <p14:tracePt t="156698" x="4487863" y="4572000"/>
          <p14:tracePt t="156714" x="4487863" y="4587875"/>
          <p14:tracePt t="156785" x="4479925" y="4587875"/>
          <p14:tracePt t="156794" x="4479925" y="4572000"/>
          <p14:tracePt t="156801" x="4479925" y="4556125"/>
          <p14:tracePt t="156816" x="4479925" y="4541838"/>
          <p14:tracePt t="156825" x="4479925" y="4533900"/>
          <p14:tracePt t="156843" x="4479925" y="4518025"/>
          <p14:tracePt t="156848" x="4479925" y="4503738"/>
          <p14:tracePt t="156864" x="4479925" y="4487863"/>
          <p14:tracePt t="156879" x="4479925" y="4479925"/>
          <p14:tracePt t="156887" x="4479925" y="4465638"/>
          <p14:tracePt t="156911" x="4479925" y="4449763"/>
          <p14:tracePt t="156919" x="4479925" y="4435475"/>
          <p14:tracePt t="156959" x="4479925" y="4419600"/>
          <p14:tracePt t="157077" x="4479925" y="4411663"/>
          <p14:tracePt t="157140" x="4479925" y="4397375"/>
          <p14:tracePt t="157188" x="4479925" y="4381500"/>
          <p14:tracePt t="157219" x="4479925" y="4365625"/>
          <p14:tracePt t="157235" x="4479925" y="4351338"/>
          <p14:tracePt t="157251" x="4479925" y="4343400"/>
          <p14:tracePt t="157266" x="4479925" y="4327525"/>
          <p14:tracePt t="157282" x="4479925" y="4313238"/>
          <p14:tracePt t="157314" x="4479925" y="4297363"/>
          <p14:tracePt t="157322" x="4465638" y="4297363"/>
          <p14:tracePt t="157394" x="4449763" y="4297363"/>
          <p14:tracePt t="157432" x="4449763" y="4289425"/>
          <p14:tracePt t="157448" x="4435475" y="4289425"/>
          <p14:tracePt t="157472" x="4419600" y="4289425"/>
          <p14:tracePt t="157480" x="4419600" y="4275138"/>
          <p14:tracePt t="157574" x="4411663" y="4275138"/>
          <p14:tracePt t="157661" x="4411663" y="4289425"/>
          <p14:tracePt t="157788" x="4411663" y="4297363"/>
          <p14:tracePt t="157843" x="4411663" y="4313238"/>
          <p14:tracePt t="157882" x="4411663" y="4327525"/>
          <p14:tracePt t="157914" x="4411663" y="4343400"/>
          <p14:tracePt t="157946" x="4411663" y="4351338"/>
          <p14:tracePt t="157962" x="4411663" y="4365625"/>
          <p14:tracePt t="157969" x="4411663" y="4381500"/>
          <p14:tracePt t="157977" x="4411663" y="4397375"/>
          <p14:tracePt t="157985" x="4411663" y="4411663"/>
          <p14:tracePt t="157994" x="4411663" y="4419600"/>
          <p14:tracePt t="158001" x="4411663" y="4449763"/>
          <p14:tracePt t="158017" x="4411663" y="4465638"/>
          <p14:tracePt t="158025" x="4411663" y="4487863"/>
          <p14:tracePt t="158033" x="4411663" y="4503738"/>
          <p14:tracePt t="158041" x="4411663" y="4518025"/>
          <p14:tracePt t="158048" x="4411663" y="4533900"/>
          <p14:tracePt t="158056" x="4411663" y="4541838"/>
          <p14:tracePt t="158072" x="4411663" y="4556125"/>
          <p14:tracePt t="158080" x="4411663" y="4572000"/>
          <p14:tracePt t="158088" x="4411663" y="4587875"/>
          <p14:tracePt t="158096" x="4411663" y="4602163"/>
          <p14:tracePt t="158112" x="4411663" y="4610100"/>
          <p14:tracePt t="158135" x="4411663" y="4625975"/>
          <p14:tracePt t="158151" x="4411663" y="4640263"/>
          <p14:tracePt t="158167" x="4411663" y="4656138"/>
          <p14:tracePt t="158175" x="4411663" y="4670425"/>
          <p14:tracePt t="158183" x="4411663" y="4678363"/>
          <p14:tracePt t="158199" x="4411663" y="4694238"/>
          <p14:tracePt t="158206" x="4411663" y="4708525"/>
          <p14:tracePt t="158230" x="4411663" y="4724400"/>
          <p14:tracePt t="158522" x="4419600" y="4724400"/>
          <p14:tracePt t="158538" x="4435475" y="4724400"/>
          <p14:tracePt t="158546" x="4449763" y="4724400"/>
          <p14:tracePt t="158554" x="4465638" y="4724400"/>
          <p14:tracePt t="158562" x="4487863" y="4724400"/>
          <p14:tracePt t="158570" x="4518025" y="4724400"/>
          <p14:tracePt t="158577" x="4541838" y="4724400"/>
          <p14:tracePt t="158585" x="4572000" y="4724400"/>
          <p14:tracePt t="158594" x="4610100" y="4724400"/>
          <p14:tracePt t="158601" x="4656138" y="4724400"/>
          <p14:tracePt t="158610" x="4708525" y="4724400"/>
          <p14:tracePt t="158617" x="4762500" y="4724400"/>
          <p14:tracePt t="158625" x="4800600" y="4724400"/>
          <p14:tracePt t="158633" x="4868863" y="4724400"/>
          <p14:tracePt t="158640" x="4922838" y="4724400"/>
          <p14:tracePt t="158649" x="4983163" y="4724400"/>
          <p14:tracePt t="158656" x="5051425" y="4724400"/>
          <p14:tracePt t="158665" x="5127625" y="4724400"/>
          <p14:tracePt t="158672" x="5211763" y="4724400"/>
          <p14:tracePt t="158680" x="5295900" y="4724400"/>
          <p14:tracePt t="158688" x="5372100" y="4724400"/>
          <p14:tracePt t="158696" x="5470525" y="4724400"/>
          <p14:tracePt t="158704" x="5554663" y="4724400"/>
          <p14:tracePt t="158712" x="5622925" y="4724400"/>
          <p14:tracePt t="158720" x="5715000" y="4708525"/>
          <p14:tracePt t="158728" x="5783263" y="4708525"/>
          <p14:tracePt t="158735" x="5867400" y="4708525"/>
          <p14:tracePt t="158744" x="5889625" y="4708525"/>
          <p14:tracePt t="158751" x="5943600" y="4708525"/>
          <p14:tracePt t="158760" x="6003925" y="4708525"/>
          <p14:tracePt t="158767" x="6042025" y="4708525"/>
          <p14:tracePt t="158778" x="6065838" y="4708525"/>
          <p14:tracePt t="158783" x="6096000" y="4708525"/>
          <p14:tracePt t="158793" x="6111875" y="4708525"/>
          <p14:tracePt t="158799" x="6126163" y="4708525"/>
          <p14:tracePt t="158810" x="6134100" y="4708525"/>
          <p14:tracePt t="158830" x="6149975" y="4724400"/>
          <p14:tracePt t="158863" x="6164263" y="4724400"/>
          <p14:tracePt t="158885" x="6180138" y="4724400"/>
          <p14:tracePt t="158894" x="6194425" y="4724400"/>
          <p14:tracePt t="158901" x="6202363" y="4732338"/>
          <p14:tracePt t="158910" x="6218238" y="4732338"/>
          <p14:tracePt t="158917" x="6232525" y="4732338"/>
          <p14:tracePt t="158925" x="6248400" y="4732338"/>
          <p14:tracePt t="158933" x="6256338" y="4746625"/>
          <p14:tracePt t="158941" x="6270625" y="4746625"/>
          <p14:tracePt t="158949" x="6302375" y="4746625"/>
          <p14:tracePt t="158957" x="6316663" y="4762500"/>
          <p14:tracePt t="158972" x="6324600" y="4762500"/>
          <p14:tracePt t="158980" x="6340475" y="4762500"/>
          <p14:tracePt t="158988" x="6354763" y="4762500"/>
          <p14:tracePt t="158996" x="6370638" y="4762500"/>
          <p14:tracePt t="159004" x="6384925" y="4778375"/>
          <p14:tracePt t="159012" x="6408738" y="4778375"/>
          <p14:tracePt t="159028" x="6423025" y="4778375"/>
          <p14:tracePt t="159035" x="6438900" y="4792663"/>
          <p14:tracePt t="159044" x="6446838" y="4792663"/>
          <p14:tracePt t="159051" x="6461125" y="4792663"/>
          <p14:tracePt t="159067" x="6477000" y="4792663"/>
          <p14:tracePt t="159076" x="6477000" y="4800600"/>
          <p14:tracePt t="159083" x="6492875" y="4800600"/>
          <p14:tracePt t="159107" x="6507163" y="4800600"/>
          <p14:tracePt t="159122" x="6515100" y="4800600"/>
          <p14:tracePt t="159146" x="6530975" y="4800600"/>
          <p14:tracePt t="159170" x="6545263" y="4800600"/>
          <p14:tracePt t="159233" x="6561138" y="4800600"/>
          <p14:tracePt t="159241" x="6575425" y="4800600"/>
          <p14:tracePt t="159257" x="6583363" y="4800600"/>
          <p14:tracePt t="159265" x="6599238" y="4792663"/>
          <p14:tracePt t="159272" x="6613525" y="4792663"/>
          <p14:tracePt t="159280" x="6629400" y="4778375"/>
          <p14:tracePt t="159296" x="6637338" y="4762500"/>
          <p14:tracePt t="159305" x="6651625" y="4762500"/>
          <p14:tracePt t="159312" x="6651625" y="4746625"/>
          <p14:tracePt t="159320" x="6667500" y="4746625"/>
          <p14:tracePt t="159328" x="6667500" y="4732338"/>
          <p14:tracePt t="159336" x="6683375" y="4724400"/>
          <p14:tracePt t="159344" x="6697663" y="4724400"/>
          <p14:tracePt t="159351" x="6705600" y="4708525"/>
          <p14:tracePt t="159360" x="6721475" y="4678363"/>
          <p14:tracePt t="159367" x="6735763" y="4670425"/>
          <p14:tracePt t="159376" x="6751638" y="4656138"/>
          <p14:tracePt t="159383" x="6765925" y="4625975"/>
          <p14:tracePt t="159391" x="6773863" y="4610100"/>
          <p14:tracePt t="159399" x="6773863" y="4587875"/>
          <p14:tracePt t="159407" x="6789738" y="4572000"/>
          <p14:tracePt t="159414" x="6804025" y="4533900"/>
          <p14:tracePt t="159423" x="6804025" y="4503738"/>
          <p14:tracePt t="159430" x="6804025" y="4487863"/>
          <p14:tracePt t="159438" x="6804025" y="4465638"/>
          <p14:tracePt t="159446" x="6804025" y="4435475"/>
          <p14:tracePt t="159454" x="6804025" y="4411663"/>
          <p14:tracePt t="159462" x="6804025" y="4397375"/>
          <p14:tracePt t="159470" x="6804025" y="4365625"/>
          <p14:tracePt t="159486" x="6804025" y="4351338"/>
          <p14:tracePt t="159494" x="6789738" y="4351338"/>
          <p14:tracePt t="159501" x="6789738" y="4343400"/>
          <p14:tracePt t="159517" x="6773863" y="4343400"/>
          <p14:tracePt t="159525" x="6765925" y="4343400"/>
          <p14:tracePt t="159541" x="6751638" y="4343400"/>
          <p14:tracePt t="159549" x="6735763" y="4343400"/>
          <p14:tracePt t="159557" x="6705600" y="4343400"/>
          <p14:tracePt t="159564" x="6697663" y="4343400"/>
          <p14:tracePt t="159572" x="6651625" y="4343400"/>
          <p14:tracePt t="159580" x="6613525" y="4343400"/>
          <p14:tracePt t="159588" x="6583363" y="4343400"/>
          <p14:tracePt t="159596" x="6545263" y="4343400"/>
          <p14:tracePt t="159604" x="6492875" y="4343400"/>
          <p14:tracePt t="159612" x="6446838" y="4343400"/>
          <p14:tracePt t="159620" x="6408738" y="4343400"/>
          <p14:tracePt t="159628" x="6354763" y="4343400"/>
          <p14:tracePt t="159636" x="6286500" y="4343400"/>
          <p14:tracePt t="159644" x="6218238" y="4327525"/>
          <p14:tracePt t="159651" x="6149975" y="4313238"/>
          <p14:tracePt t="159661" x="6065838" y="4297363"/>
          <p14:tracePt t="159667" x="6003925" y="4289425"/>
          <p14:tracePt t="159677" x="5935663" y="4275138"/>
          <p14:tracePt t="159683" x="5875338" y="4259263"/>
          <p14:tracePt t="159694" x="5813425" y="4244975"/>
          <p14:tracePt t="159699" x="5745163" y="4229100"/>
          <p14:tracePt t="159710" x="5684838" y="4221163"/>
          <p14:tracePt t="159715" x="5630863" y="4206875"/>
          <p14:tracePt t="159727" x="5592763" y="4191000"/>
          <p14:tracePt t="159730" x="5562600" y="4175125"/>
          <p14:tracePt t="159743" x="5524500" y="4175125"/>
          <p14:tracePt t="159746" x="5486400" y="4160838"/>
          <p14:tracePt t="159760" x="5440363" y="4152900"/>
          <p14:tracePt t="159764" x="5402263" y="4137025"/>
          <p14:tracePt t="159777" x="5349875" y="4122738"/>
          <p14:tracePt t="159780" x="5303838" y="4106863"/>
          <p14:tracePt t="159794" x="5280025" y="4106863"/>
          <p14:tracePt t="159794" x="5241925" y="4098925"/>
          <p14:tracePt t="159801" x="5211763" y="4098925"/>
          <p14:tracePt t="159810" x="5181600" y="4098925"/>
          <p14:tracePt t="159818" x="5143500" y="4098925"/>
          <p14:tracePt t="159827" x="5105400" y="4098925"/>
          <p14:tracePt t="159833" x="5075238" y="4084638"/>
          <p14:tracePt t="159843" x="5051425" y="4084638"/>
          <p14:tracePt t="159849" x="5021263" y="4084638"/>
          <p14:tracePt t="159860" x="4991100" y="4084638"/>
          <p14:tracePt t="159865" x="4983163" y="4084638"/>
          <p14:tracePt t="159877" x="4953000" y="4084638"/>
          <p14:tracePt t="159881" x="4937125" y="4084638"/>
          <p14:tracePt t="159894" x="4914900" y="4084638"/>
          <p14:tracePt t="159896" x="4899025" y="4084638"/>
          <p14:tracePt t="159910" x="4860925" y="4084638"/>
          <p14:tracePt t="159913" x="4830763" y="4084638"/>
          <p14:tracePt t="159927" x="4800600" y="4084638"/>
          <p14:tracePt t="159929" x="4762500" y="4084638"/>
          <p14:tracePt t="159936" x="4724400" y="4084638"/>
          <p14:tracePt t="159944" x="4678363" y="4098925"/>
          <p14:tracePt t="159951" x="4625975" y="4098925"/>
          <p14:tracePt t="159961" x="4587875" y="4098925"/>
          <p14:tracePt t="159967" x="4556125" y="4098925"/>
          <p14:tracePt t="159978" x="4479925" y="4106863"/>
          <p14:tracePt t="159983" x="4435475" y="4106863"/>
          <p14:tracePt t="159994" x="4397375" y="4106863"/>
          <p14:tracePt t="159999" x="4365625" y="4122738"/>
          <p14:tracePt t="160010" x="4343400" y="4122738"/>
          <p14:tracePt t="160015" x="4313238" y="4137025"/>
          <p14:tracePt t="160027" x="4275138" y="4137025"/>
          <p14:tracePt t="160031" x="4259263" y="4152900"/>
          <p14:tracePt t="160043" x="4229100" y="4152900"/>
          <p14:tracePt t="160046" x="4229100" y="4160838"/>
          <p14:tracePt t="160061" x="4221163" y="4160838"/>
          <p14:tracePt t="160064" x="4206875" y="4175125"/>
          <p14:tracePt t="160086" x="4206875" y="4191000"/>
          <p14:tracePt t="160102" x="4206875" y="4206875"/>
          <p14:tracePt t="160117" x="4206875" y="4221163"/>
          <p14:tracePt t="160126" x="4206875" y="4229100"/>
          <p14:tracePt t="160133" x="4206875" y="4244975"/>
          <p14:tracePt t="160141" x="4206875" y="4259263"/>
          <p14:tracePt t="160149" x="4206875" y="4275138"/>
          <p14:tracePt t="160157" x="4206875" y="4289425"/>
          <p14:tracePt t="160165" x="4206875" y="4297363"/>
          <p14:tracePt t="160180" x="4206875" y="4313238"/>
          <p14:tracePt t="160189" x="4206875" y="4327525"/>
          <p14:tracePt t="160204" x="4206875" y="4343400"/>
          <p14:tracePt t="160212" x="4206875" y="4351338"/>
          <p14:tracePt t="160228" x="4206875" y="4365625"/>
          <p14:tracePt t="160236" x="4206875" y="4381500"/>
          <p14:tracePt t="160244" x="4221163" y="4397375"/>
          <p14:tracePt t="160261" x="4229100" y="4419600"/>
          <p14:tracePt t="160267" x="4244975" y="4449763"/>
          <p14:tracePt t="160277" x="4259263" y="4479925"/>
          <p14:tracePt t="160283" x="4289425" y="4487863"/>
          <p14:tracePt t="160291" x="4289425" y="4503738"/>
          <p14:tracePt t="160299" x="4313238" y="4533900"/>
          <p14:tracePt t="160310" x="4327525" y="4556125"/>
          <p14:tracePt t="160315" x="4351338" y="4572000"/>
          <p14:tracePt t="160323" x="4365625" y="4587875"/>
          <p14:tracePt t="160331" x="4381500" y="4587875"/>
          <p14:tracePt t="160338" x="4397375" y="4602163"/>
          <p14:tracePt t="160354" x="4411663" y="4610100"/>
          <p14:tracePt t="160362" x="4419600" y="4610100"/>
          <p14:tracePt t="160386" x="4435475" y="4610100"/>
          <p14:tracePt t="160410" x="4449763" y="4610100"/>
          <p14:tracePt t="160418" x="4465638" y="4610100"/>
          <p14:tracePt t="160427" x="4479925" y="4610100"/>
          <p14:tracePt t="160433" x="4503738" y="4610100"/>
          <p14:tracePt t="160441" x="4518025" y="4610100"/>
          <p14:tracePt t="160449" x="4533900" y="4610100"/>
          <p14:tracePt t="160460" x="4556125" y="4610100"/>
          <p14:tracePt t="160465" x="4572000" y="4602163"/>
          <p14:tracePt t="160473" x="4602163" y="4602163"/>
          <p14:tracePt t="160481" x="4610100" y="4602163"/>
          <p14:tracePt t="160497" x="4625975" y="4602163"/>
          <p14:tracePt t="160505" x="4640263" y="4602163"/>
          <p14:tracePt t="160512" x="4640263" y="4587875"/>
          <p14:tracePt t="160536" x="4656138" y="4587875"/>
          <p14:tracePt t="160592" x="4670425" y="4587875"/>
          <p14:tracePt t="160702" x="4670425" y="4572000"/>
          <p14:tracePt t="160710" x="4656138" y="4572000"/>
          <p14:tracePt t="160727" x="4640263" y="4572000"/>
          <p14:tracePt t="160734" x="4625975" y="4572000"/>
          <p14:tracePt t="160742" x="4610100" y="4572000"/>
          <p14:tracePt t="160749" x="4602163" y="4556125"/>
          <p14:tracePt t="160757" x="4587875" y="4556125"/>
          <p14:tracePt t="160765" x="4572000" y="4556125"/>
          <p14:tracePt t="160773" x="4541838" y="4541838"/>
          <p14:tracePt t="160781" x="4518025" y="4541838"/>
          <p14:tracePt t="160789" x="4503738" y="4541838"/>
          <p14:tracePt t="160797" x="4487863" y="4533900"/>
          <p14:tracePt t="160805" x="4465638" y="4533900"/>
          <p14:tracePt t="160812" x="4449763" y="4533900"/>
          <p14:tracePt t="160820" x="4435475" y="4533900"/>
          <p14:tracePt t="160828" x="4419600" y="4518025"/>
          <p14:tracePt t="160836" x="4411663" y="4518025"/>
          <p14:tracePt t="160852" x="4397375" y="4518025"/>
          <p14:tracePt t="160860" x="4381500" y="4518025"/>
          <p14:tracePt t="160868" x="4381500" y="4503738"/>
          <p14:tracePt t="160876" x="4365625" y="4503738"/>
          <p14:tracePt t="160883" x="4351338" y="4503738"/>
          <p14:tracePt t="160891" x="4343400" y="4503738"/>
          <p14:tracePt t="160907" x="4327525" y="4503738"/>
          <p14:tracePt t="160915" x="4313238" y="4503738"/>
          <p14:tracePt t="160923" x="4297363" y="4503738"/>
          <p14:tracePt t="160931" x="4289425" y="4503738"/>
          <p14:tracePt t="160947" x="4275138" y="4503738"/>
          <p14:tracePt t="160954" x="4259263" y="4503738"/>
          <p14:tracePt t="160962" x="4244975" y="4503738"/>
          <p14:tracePt t="160970" x="4229100" y="4503738"/>
          <p14:tracePt t="160978" x="4221163" y="4503738"/>
          <p14:tracePt t="160986" x="4221163" y="4518025"/>
          <p14:tracePt t="160994" x="4206875" y="4518025"/>
          <p14:tracePt t="161002" x="4191000" y="4518025"/>
          <p14:tracePt t="161010" x="4191000" y="4533900"/>
          <p14:tracePt t="161027" x="4175125" y="4533900"/>
          <p14:tracePt t="161057" x="4175125" y="4541838"/>
          <p14:tracePt t="161073" x="4160838" y="4541838"/>
          <p14:tracePt t="161618" x="4122738" y="4541838"/>
          <p14:tracePt t="161627" x="4054475" y="4556125"/>
          <p14:tracePt t="161634" x="4000500" y="4572000"/>
          <p14:tracePt t="161644" x="3932238" y="4602163"/>
          <p14:tracePt t="161651" x="3848100" y="4625975"/>
          <p14:tracePt t="161659" x="3687763" y="4678363"/>
          <p14:tracePt t="161665" x="3635375" y="4694238"/>
          <p14:tracePt t="161673" x="3527425" y="4732338"/>
          <p14:tracePt t="161681" x="3429000" y="4778375"/>
          <p14:tracePt t="161689" x="3336925" y="4816475"/>
          <p14:tracePt t="161697" x="3268663" y="4846638"/>
          <p14:tracePt t="161705" x="3200400" y="4868863"/>
          <p14:tracePt t="161713" x="3132138" y="4899025"/>
          <p14:tracePt t="161721" x="3101975" y="4914900"/>
          <p14:tracePt t="161728" x="3063875" y="4937125"/>
          <p14:tracePt t="161736" x="3017838" y="4953000"/>
          <p14:tracePt t="161744" x="2994025" y="4968875"/>
          <p14:tracePt t="161752" x="2963863" y="4983163"/>
          <p14:tracePt t="161761" x="2941638" y="4983163"/>
          <p14:tracePt t="161768" x="2911475" y="4983163"/>
          <p14:tracePt t="161777" x="2895600" y="4991100"/>
          <p14:tracePt t="161784" x="2887663" y="4991100"/>
          <p14:tracePt t="161793" x="2873375" y="4991100"/>
          <p14:tracePt t="161823" x="2857500" y="4991100"/>
          <p14:tracePt t="161871" x="2841625" y="5006975"/>
          <p14:tracePt t="161879" x="2827338" y="5006975"/>
          <p14:tracePt t="161886" x="2819400" y="5006975"/>
          <p14:tracePt t="161894" x="2789238" y="5006975"/>
          <p14:tracePt t="161902" x="2765425" y="5021263"/>
          <p14:tracePt t="161910" x="2735263" y="5037138"/>
          <p14:tracePt t="161918" x="2682875" y="5059363"/>
          <p14:tracePt t="161926" x="2574925" y="5089525"/>
          <p14:tracePt t="161934" x="2476500" y="5113338"/>
          <p14:tracePt t="161942" x="2384425" y="5143500"/>
          <p14:tracePt t="161950" x="2316163" y="5159375"/>
          <p14:tracePt t="161958" x="2201863" y="5173663"/>
          <p14:tracePt t="161966" x="2095500" y="5197475"/>
          <p14:tracePt t="161973" x="1973263" y="5241925"/>
          <p14:tracePt t="161981" x="1874838" y="5265738"/>
          <p14:tracePt t="161989" x="1782763" y="5295900"/>
          <p14:tracePt t="161997" x="1698625" y="5318125"/>
          <p14:tracePt t="162005" x="1630363" y="5364163"/>
          <p14:tracePt t="162013" x="1577975" y="5387975"/>
          <p14:tracePt t="162021" x="1539875" y="5418138"/>
          <p14:tracePt t="162029" x="1485900" y="5456238"/>
          <p14:tracePt t="162037" x="1455738" y="5494338"/>
          <p14:tracePt t="162044" x="1431925" y="5554663"/>
          <p14:tracePt t="162052" x="1417638" y="5608638"/>
          <p14:tracePt t="162060" x="1401763" y="5661025"/>
          <p14:tracePt t="162068" x="1387475" y="5730875"/>
          <p14:tracePt t="162077" x="1387475" y="5813425"/>
          <p14:tracePt t="162084" x="1387475" y="5943600"/>
          <p14:tracePt t="162094" x="1387475" y="5989638"/>
          <p14:tracePt t="162250" x="1387475" y="6003925"/>
          <p14:tracePt t="162257" x="1387475" y="6065838"/>
          <p14:tracePt t="162265" x="1387475" y="6126163"/>
          <p14:tracePt t="162273" x="1387475" y="6180138"/>
          <p14:tracePt t="162281" x="1387475" y="6232525"/>
          <p14:tracePt t="162289" x="1387475" y="6286500"/>
          <p14:tracePt t="162297" x="1387475" y="6324600"/>
          <p14:tracePt t="162305" x="1387475" y="6370638"/>
          <p14:tracePt t="162313" x="1387475" y="6423025"/>
          <p14:tracePt t="162321" x="1387475" y="6461125"/>
          <p14:tracePt t="162329" x="1387475" y="6561138"/>
          <p14:tracePt t="162337" x="1387475" y="6637338"/>
          <p14:tracePt t="162344" x="1387475" y="6705600"/>
          <p14:tracePt t="162352" x="1387475" y="6773863"/>
          <p14:tracePt t="162361" x="1387475" y="6827838"/>
          <p14:tracePt t="163463" x="0" y="0"/>
        </p14:tracePtLst>
      </p14:laserTrace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4F7B337-81FE-96A9-BF99-CC1887BA1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Exercise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B89043BE-82E3-2EC7-BB0E-8D313ADE1CD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kumimoji="1" lang="en-US" altLang="zh-TW" sz="2400" dirty="0"/>
                  <a:t>Which are FOL formulas?</a:t>
                </a:r>
              </a:p>
              <a:p>
                <a:pPr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∃</m:t>
                    </m:r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∀</m:t>
                    </m:r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.</m:t>
                    </m:r>
                    <m:d>
                      <m:dPr>
                        <m:ctrlPr>
                          <a:rPr kumimoji="1" lang="en-US" altLang="zh-TW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zh-TW" sz="2400" i="1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kumimoji="1" lang="en-US" altLang="zh-TW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kumimoji="1" lang="en-US" altLang="zh-TW" sz="2400" i="1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</m:d>
                        <m:r>
                          <a:rPr kumimoji="1" lang="en-US" altLang="zh-TW" sz="2400" i="1">
                            <a:latin typeface="Cambria Math" panose="02040503050406030204" pitchFamily="18" charset="0"/>
                          </a:rPr>
                          <m:t>→</m:t>
                        </m:r>
                        <m:r>
                          <a:rPr kumimoji="1" lang="en-US" altLang="zh-TW" sz="2400" i="1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kumimoji="1" lang="en-US" altLang="zh-TW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kumimoji="1" lang="en-US" altLang="zh-TW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d>
                  </m:oMath>
                </a14:m>
                <a:endParaRPr kumimoji="1" lang="en-US" altLang="zh-TW" sz="2400" dirty="0"/>
              </a:p>
              <a:p>
                <a14:m>
                  <m:oMath xmlns:m="http://schemas.openxmlformats.org/officeDocument/2006/math"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1+3 × 20</m:t>
                    </m:r>
                  </m:oMath>
                </a14:m>
                <a:endParaRPr kumimoji="1" lang="en-US" altLang="zh-TW" sz="2400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𝑝𝑜𝑤</m:t>
                    </m:r>
                    <m:d>
                      <m:dPr>
                        <m:ctrlPr>
                          <a:rPr kumimoji="1" lang="en-US" altLang="zh-TW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zh-TW" sz="24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kumimoji="1" lang="en-US" altLang="zh-TW" sz="2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kumimoji="1" lang="en-US" altLang="zh-TW" sz="24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𝑝𝑜𝑤</m:t>
                    </m:r>
                    <m:d>
                      <m:dPr>
                        <m:ctrlPr>
                          <a:rPr kumimoji="1" lang="en-US" altLang="zh-TW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zh-TW" sz="2400" i="1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kumimoji="1" lang="en-US" altLang="zh-TW" sz="2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kumimoji="1" lang="en-US" altLang="zh-TW" sz="24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𝑝𝑜𝑤</m:t>
                    </m:r>
                    <m:d>
                      <m:dPr>
                        <m:ctrlPr>
                          <a:rPr kumimoji="1" lang="en-US" altLang="zh-TW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zh-TW" sz="2400" i="1">
                            <a:latin typeface="Cambria Math" panose="02040503050406030204" pitchFamily="18" charset="0"/>
                          </a:rPr>
                          <m:t>𝑧</m:t>
                        </m:r>
                        <m:r>
                          <a:rPr kumimoji="1" lang="en-US" altLang="zh-TW" sz="2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kumimoji="1" lang="en-US" altLang="zh-TW" sz="24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</m:oMath>
                </a14:m>
                <a:endParaRPr kumimoji="1" lang="en-US" altLang="zh-TW" sz="2400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∀</m:t>
                    </m:r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. ¬ </m:t>
                    </m:r>
                    <m:r>
                      <a:rPr kumimoji="1" lang="en-US" altLang="zh-TW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𝑝𝑜𝑤</m:t>
                    </m:r>
                    <m:d>
                      <m:dPr>
                        <m:ctrlPr>
                          <a:rPr kumimoji="1" lang="en-US" altLang="zh-TW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zh-TW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kumimoji="1" lang="en-US" altLang="zh-TW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kumimoji="1" lang="en-US" altLang="zh-TW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altLang="zh-TW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↔</m:t>
                    </m:r>
                    <m:r>
                      <a:rPr lang="en-US" altLang="zh-TW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  <m:r>
                      <a:rPr lang="en-US" altLang="zh-TW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</m:t>
                    </m:r>
                  </m:oMath>
                </a14:m>
                <a:endParaRPr kumimoji="1" lang="en-US" altLang="zh-TW" sz="2400" dirty="0"/>
              </a:p>
              <a:p>
                <a14:m>
                  <m:oMath xmlns:m="http://schemas.openxmlformats.org/officeDocument/2006/math"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∃</m:t>
                    </m:r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1" lang="en-US" altLang="zh-TW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∃</m:t>
                    </m:r>
                    <m:r>
                      <a:rPr kumimoji="1" lang="en-US" altLang="zh-TW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.</m:t>
                    </m:r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kumimoji="1" lang="en-US" altLang="zh-TW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zh-TW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kumimoji="1" lang="en-US" altLang="zh-TW" sz="2400" dirty="0"/>
              </a:p>
              <a:p>
                <a:endParaRPr kumimoji="1" lang="zh-TW" altLang="en-US" sz="2400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B89043BE-82E3-2EC7-BB0E-8D313ADE1CD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286" t="-174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860F017-3BB9-204B-BCD2-BA0C5235E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5007889D-D3D1-7C26-8F7A-49D9DBB87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15</a:t>
            </a:fld>
            <a:endParaRPr kumimoji="1" lang="zh-TW" altLang="en-US"/>
          </a:p>
        </p:txBody>
      </p:sp>
      <p:sp>
        <p:nvSpPr>
          <p:cNvPr id="4" name="乘號 3">
            <a:extLst>
              <a:ext uri="{FF2B5EF4-FFF2-40B4-BE49-F238E27FC236}">
                <a16:creationId xmlns:a16="http://schemas.microsoft.com/office/drawing/2014/main" id="{349A3827-A032-935A-1601-3613E9BA3AF6}"/>
              </a:ext>
            </a:extLst>
          </p:cNvPr>
          <p:cNvSpPr/>
          <p:nvPr/>
        </p:nvSpPr>
        <p:spPr>
          <a:xfrm>
            <a:off x="3114408" y="2735922"/>
            <a:ext cx="562970" cy="562970"/>
          </a:xfrm>
          <a:prstGeom prst="mathMultiply">
            <a:avLst>
              <a:gd name="adj1" fmla="val 8974"/>
            </a:avLst>
          </a:prstGeom>
          <a:solidFill>
            <a:srgbClr val="EF210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sz="135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8" name="乘號 7">
            <a:extLst>
              <a:ext uri="{FF2B5EF4-FFF2-40B4-BE49-F238E27FC236}">
                <a16:creationId xmlns:a16="http://schemas.microsoft.com/office/drawing/2014/main" id="{F11390FD-5BDC-E33D-51B3-E3D970CD64ED}"/>
              </a:ext>
            </a:extLst>
          </p:cNvPr>
          <p:cNvSpPr/>
          <p:nvPr/>
        </p:nvSpPr>
        <p:spPr>
          <a:xfrm>
            <a:off x="4161588" y="3654621"/>
            <a:ext cx="562970" cy="562970"/>
          </a:xfrm>
          <a:prstGeom prst="mathMultiply">
            <a:avLst>
              <a:gd name="adj1" fmla="val 8974"/>
            </a:avLst>
          </a:prstGeom>
          <a:solidFill>
            <a:srgbClr val="EF210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sz="135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9" name="乘號 8">
            <a:extLst>
              <a:ext uri="{FF2B5EF4-FFF2-40B4-BE49-F238E27FC236}">
                <a16:creationId xmlns:a16="http://schemas.microsoft.com/office/drawing/2014/main" id="{37AECE37-83A0-AFF3-87D7-4234D4A56B48}"/>
              </a:ext>
            </a:extLst>
          </p:cNvPr>
          <p:cNvSpPr/>
          <p:nvPr/>
        </p:nvSpPr>
        <p:spPr>
          <a:xfrm>
            <a:off x="3158858" y="4174957"/>
            <a:ext cx="562970" cy="562970"/>
          </a:xfrm>
          <a:prstGeom prst="mathMultiply">
            <a:avLst>
              <a:gd name="adj1" fmla="val 8974"/>
            </a:avLst>
          </a:prstGeom>
          <a:solidFill>
            <a:srgbClr val="EF210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sz="1350">
              <a:ln>
                <a:solidFill>
                  <a:sysClr val="windowText" lastClr="000000"/>
                </a:solidFill>
              </a:ln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字方塊 10">
                <a:extLst>
                  <a:ext uri="{FF2B5EF4-FFF2-40B4-BE49-F238E27FC236}">
                    <a16:creationId xmlns:a16="http://schemas.microsoft.com/office/drawing/2014/main" id="{07E77DC4-4C34-6B1A-6DC1-3A9BB148ACF9}"/>
                  </a:ext>
                </a:extLst>
              </p:cNvPr>
              <p:cNvSpPr txBox="1"/>
              <p:nvPr/>
            </p:nvSpPr>
            <p:spPr>
              <a:xfrm>
                <a:off x="5429942" y="2648075"/>
                <a:ext cx="290383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TW" i="1">
                        <a:latin typeface="Cambria Math" panose="02040503050406030204" pitchFamily="18" charset="0"/>
                      </a:rPr>
                      <m:t>“=”</m:t>
                    </m:r>
                  </m:oMath>
                </a14:m>
                <a:r>
                  <a:rPr lang="en-US" altLang="zh-TW" dirty="0"/>
                  <a:t>  is a relation symbol</a:t>
                </a:r>
                <a:endParaRPr lang="zh-TW" altLang="en-US" dirty="0"/>
              </a:p>
            </p:txBody>
          </p:sp>
        </mc:Choice>
        <mc:Fallback xmlns="">
          <p:sp>
            <p:nvSpPr>
              <p:cNvPr id="11" name="文字方塊 10">
                <a:extLst>
                  <a:ext uri="{FF2B5EF4-FFF2-40B4-BE49-F238E27FC236}">
                    <a16:creationId xmlns:a16="http://schemas.microsoft.com/office/drawing/2014/main" id="{07E77DC4-4C34-6B1A-6DC1-3A9BB148AC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9942" y="2648075"/>
                <a:ext cx="2903837" cy="369332"/>
              </a:xfrm>
              <a:prstGeom prst="rect">
                <a:avLst/>
              </a:prstGeom>
              <a:blipFill>
                <a:blip r:embed="rId4"/>
                <a:stretch>
                  <a:fillRect t="-6667" b="-2666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308697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A0C9DF2-269E-BBC7-910C-C8A3DCB0C3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More exercise</a:t>
            </a:r>
            <a:endParaRPr kumimoji="1"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8A1F69C-3113-DFDF-EE3C-07AFC314B4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" altLang="zh-TW" sz="2400" dirty="0"/>
              <a:t>Give a definition of FOL formulas by induction/grammar</a:t>
            </a:r>
            <a:endParaRPr kumimoji="1" lang="zh-TW" altLang="en-US" sz="2400" dirty="0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9ECBFAC2-C5CC-61CE-877C-1E5AA7D5C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C2BBB95-AC56-ADA6-6AFC-07C528041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16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9111922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A0C9DF2-269E-BBC7-910C-C8A3DCB0C3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More exercise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98A1F69C-3113-DFDF-EE3C-07AFC314B43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𝐹</m:t>
                    </m:r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∷=</m:t>
                    </m:r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𝑅</m:t>
                    </m:r>
                    <m:d>
                      <m:dPr>
                        <m:ctrlPr>
                          <a:rPr kumimoji="1" lang="en-US" altLang="zh-TW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zh-TW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kumimoji="1" lang="en-US" altLang="zh-TW" sz="24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kumimoji="1" lang="en-US" altLang="zh-TW" sz="2400" i="1">
                            <a:latin typeface="Cambria Math" panose="02040503050406030204" pitchFamily="18" charset="0"/>
                          </a:rPr>
                          <m:t>,…</m:t>
                        </m:r>
                        <m:sSub>
                          <m:sSubPr>
                            <m:ctrlPr>
                              <a:rPr kumimoji="1" lang="en-US" altLang="zh-TW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kumimoji="1" lang="en-US" altLang="zh-TW" sz="24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endParaRPr kumimoji="1" lang="en-US" altLang="zh-TW" sz="240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            | ¬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|"/>
                          <m:endChr m:val="|"/>
                          <m:ctrlPr>
                            <a:rPr kumimoji="1" lang="en-US" altLang="zh-TW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2400" i="1">
                              <a:latin typeface="Cambria Math" panose="02040503050406030204" pitchFamily="18" charset="0"/>
                            </a:rPr>
                            <m:t>𝐹</m:t>
                          </m:r>
                          <m:r>
                            <a:rPr kumimoji="1" lang="en-US" altLang="zh-TW" sz="2400" i="1"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400" i="1">
                              <a:latin typeface="Cambria Math" panose="02040503050406030204" pitchFamily="18" charset="0"/>
                            </a:rPr>
                            <m:t>𝐹</m:t>
                          </m:r>
                          <m:r>
                            <a:rPr kumimoji="1" lang="en-US" altLang="zh-TW" sz="2400" i="1"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kumimoji="1" lang="en-US" altLang="zh-TW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sz="24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2400" i="1"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  <m:r>
                                <a:rPr kumimoji="1" lang="en-US" altLang="zh-TW" sz="2400" i="1">
                                  <a:latin typeface="Cambria Math" panose="02040503050406030204" pitchFamily="18" charset="0"/>
                                </a:rPr>
                                <m:t>∨</m:t>
                              </m:r>
                              <m:r>
                                <a:rPr kumimoji="1" lang="en-US" altLang="zh-TW" sz="2400" i="1"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  <m:r>
                                <a:rPr kumimoji="1" lang="en-US" altLang="zh-TW" sz="24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  <m:r>
                            <a:rPr kumimoji="1" lang="en-US" altLang="zh-TW" sz="2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2400" i="1">
                              <a:latin typeface="Cambria Math" panose="02040503050406030204" pitchFamily="18" charset="0"/>
                            </a:rPr>
                            <m:t>𝐹</m:t>
                          </m:r>
                          <m:r>
                            <a:rPr kumimoji="1" lang="en-US" altLang="zh-TW" sz="2400" i="1"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kumimoji="1" lang="en-US" altLang="zh-TW" sz="2400" i="1">
                              <a:latin typeface="Cambria Math" panose="02040503050406030204" pitchFamily="18" charset="0"/>
                            </a:rPr>
                            <m:t>𝐹</m:t>
                          </m:r>
                          <m:r>
                            <a:rPr kumimoji="1" lang="en-US" altLang="zh-TW" sz="2400" i="1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US" altLang="zh-TW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↔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𝐹</m:t>
                      </m:r>
                    </m:oMath>
                  </m:oMathPara>
                </a14:m>
                <a:endParaRPr kumimoji="1" lang="en-US" altLang="zh-TW" sz="240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kumimoji="1" lang="en-US" altLang="zh-TW" sz="2400">
                          <a:latin typeface="Cambria Math" panose="02040503050406030204" pitchFamily="18" charset="0"/>
                        </a:rPr>
                        <m:t>            |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 ∃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kumimoji="1" lang="en-US" altLang="zh-TW" sz="2400">
                          <a:latin typeface="Cambria Math" panose="02040503050406030204" pitchFamily="18" charset="0"/>
                        </a:rPr>
                        <m:t>| 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∀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𝐹</m:t>
                      </m:r>
                    </m:oMath>
                  </m:oMathPara>
                </a14:m>
                <a:br>
                  <a:rPr kumimoji="1" lang="en-US" altLang="zh-TW" sz="2400" dirty="0"/>
                </a:br>
                <a:endParaRPr kumimoji="1" lang="en-US" altLang="zh-TW" sz="2400" dirty="0"/>
              </a:p>
              <a:p>
                <a14:m>
                  <m:oMath xmlns:m="http://schemas.openxmlformats.org/officeDocument/2006/math"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∷=</m:t>
                    </m:r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kumimoji="1" lang="en-US" altLang="zh-TW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zh-TW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kumimoji="1" lang="en-US" altLang="zh-TW" sz="24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kumimoji="1" lang="en-US" altLang="zh-TW" sz="2400" i="1">
                            <a:latin typeface="Cambria Math" panose="02040503050406030204" pitchFamily="18" charset="0"/>
                          </a:rPr>
                          <m:t>,…</m:t>
                        </m:r>
                        <m:sSub>
                          <m:sSubPr>
                            <m:ctrlPr>
                              <a:rPr kumimoji="1" lang="en-US" altLang="zh-TW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kumimoji="1" lang="en-US" altLang="zh-TW" sz="24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br>
                  <a:rPr kumimoji="1" lang="en-US" altLang="zh-TW" sz="2400" dirty="0"/>
                </a:br>
                <a14:m>
                  <m:oMath xmlns:m="http://schemas.openxmlformats.org/officeDocument/2006/math">
                    <m:r>
                      <a:rPr kumimoji="1" lang="zh-TW" altLang="en-US" sz="2400" i="1">
                        <a:latin typeface="Cambria Math" panose="02040503050406030204" pitchFamily="18" charset="0"/>
                      </a:rPr>
                      <m:t>         </m:t>
                    </m:r>
                    <m:r>
                      <a:rPr kumimoji="1" lang="en-US" altLang="zh-TW" sz="2400">
                        <a:latin typeface="Cambria Math" panose="02040503050406030204" pitchFamily="18" charset="0"/>
                      </a:rPr>
                      <m:t>|</m:t>
                    </m:r>
                    <m:r>
                      <a:rPr kumimoji="1" lang="en-US" altLang="zh-TW" sz="24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kumimoji="1" lang="en-US" altLang="zh-TW" sz="2400" dirty="0"/>
                  <a:t> </a:t>
                </a:r>
                <a:br>
                  <a:rPr kumimoji="1" lang="en-US" altLang="zh-TW" sz="2400" dirty="0"/>
                </a:br>
                <a:endParaRPr kumimoji="1" lang="zh-TW" altLang="en-US" sz="2400" dirty="0"/>
              </a:p>
              <a:p>
                <a:endParaRPr kumimoji="1" lang="zh-TW" altLang="en-US" sz="2400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98A1F69C-3113-DFDF-EE3C-07AFC314B43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327" t="-261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9ECBFAC2-C5CC-61CE-877C-1E5AA7D5C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C2BBB95-AC56-ADA6-6AFC-07C528041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17</a:t>
            </a:fld>
            <a:endParaRPr kumimoji="1"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字方塊 3">
                <a:extLst>
                  <a:ext uri="{FF2B5EF4-FFF2-40B4-BE49-F238E27FC236}">
                    <a16:creationId xmlns:a16="http://schemas.microsoft.com/office/drawing/2014/main" id="{CA99CD70-3421-C78C-98FF-2EEDB94228D9}"/>
                  </a:ext>
                </a:extLst>
              </p:cNvPr>
              <p:cNvSpPr txBox="1"/>
              <p:nvPr/>
            </p:nvSpPr>
            <p:spPr>
              <a:xfrm>
                <a:off x="5155428" y="3319113"/>
                <a:ext cx="1919243" cy="4154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kumimoji="1" lang="en-US" altLang="zh-TW" sz="2100" i="1" dirty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kumimoji="1" lang="en-US" altLang="zh-TW" sz="2100" dirty="0"/>
                  <a:t>  is a variable</a:t>
                </a:r>
                <a:endParaRPr kumimoji="1" lang="zh-TW" altLang="en-US" sz="2100" dirty="0"/>
              </a:p>
            </p:txBody>
          </p:sp>
        </mc:Choice>
        <mc:Fallback xmlns="">
          <p:sp>
            <p:nvSpPr>
              <p:cNvPr id="4" name="文字方塊 3">
                <a:extLst>
                  <a:ext uri="{FF2B5EF4-FFF2-40B4-BE49-F238E27FC236}">
                    <a16:creationId xmlns:a16="http://schemas.microsoft.com/office/drawing/2014/main" id="{CA99CD70-3421-C78C-98FF-2EEDB94228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5428" y="3319113"/>
                <a:ext cx="1919243" cy="415498"/>
              </a:xfrm>
              <a:prstGeom prst="rect">
                <a:avLst/>
              </a:prstGeom>
              <a:blipFill>
                <a:blip r:embed="rId4"/>
                <a:stretch>
                  <a:fillRect t="-8824" b="-2647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2737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2AC6759-1826-EE4C-4746-87BDCDD7C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" altLang="zh-TW" dirty="0"/>
              <a:t>Semantics of FOL</a:t>
            </a:r>
            <a:endParaRPr kumimoji="1"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CFA1DF39-BDCE-7B09-35BA-8BA4E54598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68FDDACF-9D2C-5288-E4FE-2D8F1A9EC881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2C64FAF0-3038-FEB5-6C23-5FFA7F71CB3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5AFECE2-89DF-8141-ABBF-A45DE701B87E}" type="slidenum">
              <a:rPr kumimoji="1" lang="zh-TW" altLang="en-US" smtClean="0"/>
              <a:t>18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1704436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EC874E5-BA07-7531-F3A5-0B90F9133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Interpretations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978A944F-A03F-8919-52A7-DD7CCA201D9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lnSpc>
                    <a:spcPct val="100000"/>
                  </a:lnSpc>
                  <a:buNone/>
                </a:pPr>
                <a:r>
                  <a:rPr lang="en" altLang="zh-TW" dirty="0"/>
                  <a:t>What do the quantifiers quantify over?</a:t>
                </a:r>
                <a:endParaRPr kumimoji="1" lang="en-US" altLang="zh-TW" dirty="0"/>
              </a:p>
              <a:p>
                <a:pPr>
                  <a:lnSpc>
                    <a:spcPct val="150000"/>
                  </a:lnSpc>
                </a:pPr>
                <a:r>
                  <a:rPr kumimoji="1" lang="en-US" altLang="zh-TW" dirty="0"/>
                  <a:t>Domains </a:t>
                </a:r>
                <a14:m>
                  <m:oMath xmlns:m="http://schemas.openxmlformats.org/officeDocument/2006/math"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𝐷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1" lang="en-US" altLang="zh-TW" dirty="0"/>
                  <a:t> (a.k.a. universe)</a:t>
                </a:r>
              </a:p>
              <a:p>
                <a:pPr>
                  <a:lnSpc>
                    <a:spcPct val="150000"/>
                  </a:lnSpc>
                </a:pPr>
                <a:r>
                  <a:rPr kumimoji="1" lang="en-US" altLang="zh-TW" dirty="0"/>
                  <a:t>An assignment function </a:t>
                </a:r>
                <a14:m>
                  <m:oMath xmlns:m="http://schemas.openxmlformats.org/officeDocument/2006/math"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𝐼</m:t>
                    </m:r>
                  </m:oMath>
                </a14:m>
                <a:r>
                  <a:rPr kumimoji="1" lang="en-US" altLang="zh-TW" dirty="0"/>
                  <a:t> mapping:</a:t>
                </a:r>
              </a:p>
              <a:p>
                <a:pPr lvl="1"/>
                <a:r>
                  <a:rPr lang="en" altLang="zh-TW" dirty="0"/>
                  <a:t>Each variable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" altLang="zh-TW" dirty="0"/>
                  <a:t> to an element in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endParaRPr kumimoji="1" lang="en-US" altLang="zh-TW" dirty="0"/>
              </a:p>
              <a:p>
                <a:pPr lvl="1"/>
                <a:r>
                  <a:rPr kumimoji="1" lang="en-US" altLang="zh-TW" dirty="0"/>
                  <a:t>Each </a:t>
                </a:r>
                <a:r>
                  <a:rPr lang="en" altLang="zh-TW" dirty="0">
                    <a:solidFill>
                      <a:srgbClr val="6B9E30"/>
                    </a:solidFill>
                  </a:rPr>
                  <a:t>function symbol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" altLang="zh-TW" dirty="0"/>
                  <a:t> to a n-arity function 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" altLang="zh-TW" i="1" dirty="0" smtClean="0">
                            <a:latin typeface="Cambria Math" panose="02040503050406030204" pitchFamily="18" charset="0"/>
                          </a:rPr>
                        </m:ctrlPr>
                      </m:limUppPr>
                      <m:e>
                        <m:groupChr>
                          <m:groupChrPr>
                            <m:chr m:val="⏞"/>
                            <m:pos m:val="top"/>
                            <m:vertJc m:val="bot"/>
                            <m:ctrlPr>
                              <a:rPr lang="en" altLang="zh-TW" i="1" dirty="0" smtClean="0">
                                <a:latin typeface="Cambria Math" panose="02040503050406030204" pitchFamily="18" charset="0"/>
                              </a:rPr>
                            </m:ctrlPr>
                          </m:groupChrPr>
                          <m:e>
                            <m:r>
                              <a:rPr lang="en" altLang="zh-TW" i="1" dirty="0" smtClean="0">
                                <a:latin typeface="Cambria Math" panose="02040503050406030204" pitchFamily="18" charset="0"/>
                              </a:rPr>
                              <m:t>𝐷</m:t>
                            </m:r>
                            <m:r>
                              <a:rPr lang="en-US" altLang="zh-TW" b="0" i="1" dirty="0" smtClean="0">
                                <a:latin typeface="Cambria Math" panose="02040503050406030204" pitchFamily="18" charset="0"/>
                              </a:rPr>
                              <m:t>×…×</m:t>
                            </m:r>
                            <m:r>
                              <a:rPr lang="en-US" altLang="zh-TW" b="0" i="1" dirty="0" smtClean="0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</m:groupChr>
                      </m:e>
                      <m:lim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</m:lim>
                    </m:limUpp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→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endParaRPr lang="en" altLang="zh-TW" dirty="0"/>
              </a:p>
              <a:p>
                <a:pPr lvl="1"/>
                <a:r>
                  <a:rPr lang="en" altLang="zh-TW" dirty="0"/>
                  <a:t>Each </a:t>
                </a:r>
                <a:r>
                  <a:rPr lang="en" altLang="zh-TW" dirty="0">
                    <a:solidFill>
                      <a:srgbClr val="0001FF"/>
                    </a:solidFill>
                  </a:rPr>
                  <a:t>relation symbol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𝑅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" altLang="zh-TW" dirty="0"/>
                  <a:t> to a n-arity relation 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" altLang="zh-TW" i="1" dirty="0" smtClean="0">
                            <a:latin typeface="Cambria Math" panose="02040503050406030204" pitchFamily="18" charset="0"/>
                          </a:rPr>
                        </m:ctrlPr>
                      </m:limUppPr>
                      <m:e>
                        <m:groupChr>
                          <m:groupChrPr>
                            <m:chr m:val="⏞"/>
                            <m:pos m:val="top"/>
                            <m:vertJc m:val="bot"/>
                            <m:ctrlPr>
                              <a:rPr lang="en" altLang="zh-TW" i="1" dirty="0" smtClean="0">
                                <a:latin typeface="Cambria Math" panose="02040503050406030204" pitchFamily="18" charset="0"/>
                              </a:rPr>
                            </m:ctrlPr>
                          </m:groupChrPr>
                          <m:e>
                            <m:r>
                              <a:rPr lang="en" altLang="zh-TW" i="1" dirty="0" smtClean="0">
                                <a:latin typeface="Cambria Math" panose="02040503050406030204" pitchFamily="18" charset="0"/>
                              </a:rPr>
                              <m:t>𝐷</m:t>
                            </m:r>
                            <m:r>
                              <a:rPr lang="en-US" altLang="zh-TW" b="0" i="1" dirty="0" smtClean="0">
                                <a:latin typeface="Cambria Math" panose="02040503050406030204" pitchFamily="18" charset="0"/>
                              </a:rPr>
                              <m:t>×…×</m:t>
                            </m:r>
                            <m:r>
                              <a:rPr lang="en-US" altLang="zh-TW" b="0" i="1" dirty="0" smtClean="0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</m:groupChr>
                      </m:e>
                      <m:lim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</m:lim>
                    </m:limUpp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→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𝔹</m:t>
                    </m:r>
                  </m:oMath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978A944F-A03F-8919-52A7-DD7CCA201D9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206" t="-145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71E4E041-D802-E5FB-68F9-AE45047EA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D9BE8DDE-4A87-1F53-67CA-E8F5DFEDC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19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275795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210ED2B-9A75-5265-34E3-E9CA26E53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First-order logic</a:t>
            </a:r>
            <a:endParaRPr kumimoji="1"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E3D53FB-A55F-7726-12C5-AC9EB71CF2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31EAE766-681C-D5D4-1D67-80C76FF01A7C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5750399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16BD5E0-C853-B80F-226C-BD7C0F3AC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Example: phylogeny tree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C62C8D0A-B7D9-CF23-3078-813A52EE8AA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kumimoji="1" lang="en-US" altLang="zh-TW" dirty="0"/>
                  <a:t>Relation symbols: </a:t>
                </a:r>
                <a14:m>
                  <m:oMath xmlns:m="http://schemas.openxmlformats.org/officeDocument/2006/math"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≤/2, </m:t>
                    </m:r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𝑒𝑥𝑡𝑎𝑛𝑡</m:t>
                    </m:r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/1, </m:t>
                    </m:r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𝑒𝑥𝑡𝑖𝑛𝑐𝑡</m:t>
                    </m:r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/1</m:t>
                    </m:r>
                  </m:oMath>
                </a14:m>
                <a:endParaRPr kumimoji="1" lang="en-US" altLang="zh-TW" dirty="0"/>
              </a:p>
              <a:p>
                <a:r>
                  <a:rPr lang="en" altLang="zh-TW" dirty="0"/>
                  <a:t>Assignment:</a:t>
                </a:r>
              </a:p>
              <a:p>
                <a:pPr marL="0" indent="0">
                  <a:buNone/>
                </a:pPr>
                <a:r>
                  <a:rPr lang="en" altLang="zh-TW" dirty="0"/>
                  <a:t>	</a:t>
                </a:r>
                <a14:m>
                  <m:oMath xmlns:m="http://schemas.openxmlformats.org/officeDocument/2006/math">
                    <m:r>
                      <a:rPr lang="en" altLang="zh-TW" sz="1800" i="1" dirty="0">
                        <a:latin typeface="Cambria Math" panose="02040503050406030204" pitchFamily="18" charset="0"/>
                      </a:rPr>
                      <m:t>𝐷</m:t>
                    </m:r>
                    <m:r>
                      <a:rPr lang="en" altLang="zh-TW" sz="1800" i="1" dirty="0">
                        <a:latin typeface="Cambria Math" panose="02040503050406030204" pitchFamily="18" charset="0"/>
                      </a:rPr>
                      <m:t> = </m:t>
                    </m:r>
                    <m:d>
                      <m:dPr>
                        <m:begChr m:val="{"/>
                        <m:endChr m:val="}"/>
                        <m:ctrlPr>
                          <a:rPr lang="en" altLang="zh-TW" sz="18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sz="1800" i="1" dirty="0">
                            <a:latin typeface="Cambria Math" panose="02040503050406030204" pitchFamily="18" charset="0"/>
                          </a:rPr>
                          <m:t>𝑆h𝑎𝑟𝑘𝑠</m:t>
                        </m:r>
                        <m:r>
                          <a:rPr lang="en-US" altLang="zh-TW" sz="1800" i="1" dirty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TW" sz="1800" i="1" dirty="0">
                            <a:latin typeface="Cambria Math" panose="02040503050406030204" pitchFamily="18" charset="0"/>
                          </a:rPr>
                          <m:t>𝐵𝑖𝑟𝑑𝑠</m:t>
                        </m:r>
                        <m:r>
                          <a:rPr lang="en-US" altLang="zh-TW" sz="1800" i="1" dirty="0">
                            <a:latin typeface="Cambria Math" panose="02040503050406030204" pitchFamily="18" charset="0"/>
                          </a:rPr>
                          <m:t>,…</m:t>
                        </m:r>
                      </m:e>
                    </m:d>
                  </m:oMath>
                </a14:m>
                <a:br>
                  <a:rPr lang="en" altLang="zh-TW" sz="1800" i="1" dirty="0">
                    <a:latin typeface="Cambria Math" panose="02040503050406030204" pitchFamily="18" charset="0"/>
                  </a:rPr>
                </a:br>
                <a:r>
                  <a:rPr lang="en" altLang="zh-TW" sz="1800" i="1" dirty="0">
                    <a:latin typeface="Cambria Math" panose="020405030504060302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a:rPr lang="en" altLang="zh-TW" sz="1800" i="1" dirty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altLang="zh-TW" sz="1800" i="1" dirty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altLang="zh-TW" sz="18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TW" sz="1800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TW" sz="1800" i="1" dirty="0">
                                <a:latin typeface="Cambria Math" panose="02040503050406030204" pitchFamily="18" charset="0"/>
                              </a:rPr>
                              <m:t>𝑒𝑥𝑡𝑎𝑛𝑡</m:t>
                            </m:r>
                            <m:r>
                              <a:rPr lang="en-US" altLang="zh-TW" sz="1800" i="1" dirty="0">
                                <a:latin typeface="Cambria Math" panose="02040503050406030204" pitchFamily="18" charset="0"/>
                              </a:rPr>
                              <m:t>/1↦</m:t>
                            </m:r>
                            <m:d>
                              <m:dPr>
                                <m:begChr m:val="{"/>
                                <m:endChr m:val="}"/>
                                <m:ctrlPr>
                                  <a:rPr lang="en" altLang="zh-TW" sz="1800" i="1" dirty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TW" sz="1800" i="1" dirty="0">
                                    <a:latin typeface="Cambria Math" panose="02040503050406030204" pitchFamily="18" charset="0"/>
                                  </a:rPr>
                                  <m:t>𝑆h𝑎𝑟𝑘𝑠</m:t>
                                </m:r>
                                <m:r>
                                  <a:rPr lang="en-US" altLang="zh-TW" sz="1800" i="1" dirty="0">
                                    <a:latin typeface="Cambria Math" panose="02040503050406030204" pitchFamily="18" charset="0"/>
                                  </a:rPr>
                                  <m:t>↦</m:t>
                                </m:r>
                                <m:r>
                                  <a:rPr lang="en-US" altLang="zh-TW" sz="1800" i="1" dirty="0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  <m:r>
                                  <a:rPr lang="en-US" altLang="zh-TW" sz="1800" i="1" dirty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altLang="zh-TW" sz="1800" i="1" dirty="0">
                                    <a:latin typeface="Cambria Math" panose="02040503050406030204" pitchFamily="18" charset="0"/>
                                  </a:rPr>
                                  <m:t>𝐵𝑖𝑟𝑑𝑠</m:t>
                                </m:r>
                                <m:r>
                                  <a:rPr lang="en-US" altLang="zh-TW" sz="1800" i="1" dirty="0">
                                    <a:latin typeface="Cambria Math" panose="02040503050406030204" pitchFamily="18" charset="0"/>
                                  </a:rPr>
                                  <m:t>↦</m:t>
                                </m:r>
                                <m:r>
                                  <a:rPr lang="en-US" altLang="zh-TW" sz="1800" i="1" dirty="0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  <m:r>
                                  <a:rPr lang="en-US" altLang="zh-TW" sz="1800" i="1" dirty="0"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</m:e>
                            </m:d>
                          </m:e>
                          <m:e>
                            <m:r>
                              <a:rPr lang="en" altLang="zh-TW" sz="1800" i="1" dirty="0">
                                <a:latin typeface="Cambria Math" panose="02040503050406030204" pitchFamily="18" charset="0"/>
                              </a:rPr>
                              <m:t>𝑒𝑥𝑡𝑖𝑛𝑐𝑡</m:t>
                            </m:r>
                            <m:r>
                              <a:rPr lang="en-US" altLang="zh-TW" sz="1800" i="1" dirty="0">
                                <a:latin typeface="Cambria Math" panose="02040503050406030204" pitchFamily="18" charset="0"/>
                              </a:rPr>
                              <m:t>/1↦</m:t>
                            </m:r>
                            <m:d>
                              <m:dPr>
                                <m:begChr m:val="{"/>
                                <m:endChr m:val="}"/>
                                <m:ctrlPr>
                                  <a:rPr lang="en" altLang="zh-TW" sz="1800" i="1" dirty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TW" sz="1800" i="1" dirty="0">
                                    <a:latin typeface="Cambria Math" panose="02040503050406030204" pitchFamily="18" charset="0"/>
                                  </a:rPr>
                                  <m:t>𝑆h𝑎𝑟𝑘𝑠</m:t>
                                </m:r>
                                <m:r>
                                  <a:rPr lang="en-US" altLang="zh-TW" sz="1800" i="1" dirty="0">
                                    <a:latin typeface="Cambria Math" panose="02040503050406030204" pitchFamily="18" charset="0"/>
                                  </a:rPr>
                                  <m:t>↦</m:t>
                                </m:r>
                                <m:r>
                                  <a:rPr lang="en-US" altLang="zh-TW" sz="1800" i="1" dirty="0"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  <m:r>
                                  <a:rPr lang="en-US" altLang="zh-TW" sz="1800" i="1" dirty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altLang="zh-TW" sz="1800" i="1" dirty="0">
                                    <a:latin typeface="Cambria Math" panose="02040503050406030204" pitchFamily="18" charset="0"/>
                                  </a:rPr>
                                  <m:t>𝐵𝑖𝑟𝑑𝑠</m:t>
                                </m:r>
                                <m:r>
                                  <a:rPr lang="en-US" altLang="zh-TW" sz="1800" i="1" dirty="0">
                                    <a:latin typeface="Cambria Math" panose="02040503050406030204" pitchFamily="18" charset="0"/>
                                  </a:rPr>
                                  <m:t>↦</m:t>
                                </m:r>
                                <m:r>
                                  <a:rPr lang="en-US" altLang="zh-TW" sz="1800" i="1" dirty="0"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  <m:r>
                                  <a:rPr lang="en-US" altLang="zh-TW" sz="1800" i="1" dirty="0"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</m:e>
                            </m:d>
                          </m:e>
                          <m:e>
                            <m:r>
                              <a:rPr lang="en-US" altLang="zh-TW" sz="1800" i="1" dirty="0">
                                <a:latin typeface="Cambria Math" panose="02040503050406030204" pitchFamily="18" charset="0"/>
                              </a:rPr>
                              <m:t>≤/2↦</m:t>
                            </m:r>
                            <m:d>
                              <m:dPr>
                                <m:begChr m:val="{"/>
                                <m:endChr m:val="|"/>
                                <m:ctrlPr>
                                  <a:rPr lang="en" altLang="zh-TW" sz="1800" i="1" dirty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TW" sz="1800" i="1" dirty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ctrlPr>
                                      <a:rPr lang="en" altLang="zh-TW" sz="18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zh-TW" sz="1800" i="1" dirty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altLang="zh-TW" sz="1800" i="1" dirty="0">
                                        <a:latin typeface="Cambria Math" panose="02040503050406030204" pitchFamily="18" charset="0"/>
                                      </a:rPr>
                                      <m:t>, </m:t>
                                    </m:r>
                                    <m:r>
                                      <a:rPr lang="en-US" altLang="zh-TW" sz="1800" i="1" dirty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</m:d>
                              </m:e>
                            </m:d>
                            <m:r>
                              <a:rPr lang="en" altLang="zh-TW" sz="1800" i="1" dirty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" altLang="zh-TW" sz="18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" altLang="zh-TW" sz="1800" i="1" dirty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" altLang="zh-TW" sz="1800" dirty="0">
                                <a:latin typeface="Cambria Math" panose="02040503050406030204" pitchFamily="18" charset="0"/>
                              </a:rPr>
                              <m:t>is</m:t>
                            </m:r>
                            <m:r>
                              <m:rPr>
                                <m:nor/>
                              </m:rPr>
                              <a:rPr lang="en" altLang="zh-TW" sz="1800" dirty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TW" sz="1800" b="0" i="0" dirty="0" smtClean="0">
                                <a:latin typeface="Cambria Math" panose="02040503050406030204" pitchFamily="18" charset="0"/>
                              </a:rPr>
                              <m:t>subclass</m:t>
                            </m:r>
                            <m:r>
                              <m:rPr>
                                <m:nor/>
                              </m:rPr>
                              <a:rPr lang="en-US" altLang="zh-TW" sz="1800" b="0" i="0" dirty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" altLang="zh-TW" sz="1800" dirty="0">
                                <a:latin typeface="Cambria Math" panose="02040503050406030204" pitchFamily="18" charset="0"/>
                              </a:rPr>
                              <m:t>of</m:t>
                            </m:r>
                            <m:r>
                              <a:rPr lang="en" altLang="zh-TW" sz="1800" i="1" dirty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" altLang="zh-TW" sz="1800" i="1" dirty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" altLang="zh-TW" sz="1800" i="1" dirty="0">
                                <a:latin typeface="Cambria Math" panose="02040503050406030204" pitchFamily="18" charset="0"/>
                              </a:rPr>
                              <m:t> }</m:t>
                            </m:r>
                          </m:e>
                        </m:eqArr>
                      </m:e>
                    </m:d>
                  </m:oMath>
                </a14:m>
                <a:endParaRPr kumimoji="1" lang="en-US" altLang="zh-TW" dirty="0"/>
              </a:p>
              <a:p>
                <a:endParaRPr lang="en" altLang="zh-TW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C62C8D0A-B7D9-CF23-3078-813A52EE8AA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447" t="-232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E5485132-1351-91EE-604E-C19081AB3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FB355C4-9757-6C50-1973-B0E7994E9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20</a:t>
            </a:fld>
            <a:endParaRPr kumimoji="1"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88163B7E-9792-AB39-17BE-007B25EC8D7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0693" y="4013823"/>
            <a:ext cx="3396107" cy="234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9709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E74F5C6-EED3-533D-71A9-D54A7E92C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Example: Integer Linear Arithmetic (N,+)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DE57B9F0-C3F5-C2B7-0529-9C2AB12CEA6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kumimoji="1" lang="en-US" altLang="zh-TW" dirty="0"/>
                  <a:t>Function symbol: </a:t>
                </a:r>
                <a14:m>
                  <m:oMath xmlns:m="http://schemas.openxmlformats.org/officeDocument/2006/math">
                    <m:r>
                      <a:rPr kumimoji="1" lang="en-US" altLang="zh-TW" b="0" i="0" dirty="0" smtClean="0">
                        <a:solidFill>
                          <a:srgbClr val="6B9E30"/>
                        </a:solidFill>
                        <a:latin typeface="Cambria Math" panose="02040503050406030204" pitchFamily="18" charset="0"/>
                      </a:rPr>
                      <m:t>+/2,  </m:t>
                    </m:r>
                    <m:r>
                      <a:rPr kumimoji="1" lang="en-US" altLang="zh-TW" dirty="0">
                        <a:solidFill>
                          <a:srgbClr val="6B9E30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kumimoji="1" lang="en-US" altLang="zh-TW" b="0" i="0" dirty="0" smtClean="0">
                        <a:solidFill>
                          <a:srgbClr val="6B9E30"/>
                        </a:solidFill>
                        <a:latin typeface="Cambria Math" panose="02040503050406030204" pitchFamily="18" charset="0"/>
                      </a:rPr>
                      <m:t>/0, 1/0,  …</m:t>
                    </m:r>
                  </m:oMath>
                </a14:m>
                <a:endParaRPr kumimoji="1" lang="en-US" altLang="zh-TW" dirty="0"/>
              </a:p>
              <a:p>
                <a:r>
                  <a:rPr kumimoji="1" lang="en-US" altLang="zh-TW" dirty="0"/>
                  <a:t>Predicate symbol: </a:t>
                </a:r>
                <a14:m>
                  <m:oMath xmlns:m="http://schemas.openxmlformats.org/officeDocument/2006/math">
                    <m:r>
                      <a:rPr kumimoji="1" lang="en-US" altLang="zh-TW" i="1" dirty="0" smtClean="0">
                        <a:solidFill>
                          <a:srgbClr val="0001FF"/>
                        </a:solidFill>
                        <a:latin typeface="Cambria Math" panose="02040503050406030204" pitchFamily="18" charset="0"/>
                      </a:rPr>
                      <m:t>=/2</m:t>
                    </m:r>
                  </m:oMath>
                </a14:m>
                <a:endParaRPr kumimoji="1" lang="en-US" altLang="zh-TW" dirty="0"/>
              </a:p>
              <a:p>
                <a:r>
                  <a:rPr kumimoji="1" lang="en-US" altLang="zh-TW" dirty="0"/>
                  <a:t>Assignment:</a:t>
                </a:r>
              </a:p>
              <a:p>
                <a:pPr marL="0" indent="0">
                  <a:buNone/>
                </a:pPr>
                <a:r>
                  <a:rPr kumimoji="1" lang="en-US" altLang="zh-TW" dirty="0"/>
                  <a:t>	</a:t>
                </a:r>
                <a14:m>
                  <m:oMath xmlns:m="http://schemas.openxmlformats.org/officeDocument/2006/math"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𝐷</m:t>
                    </m:r>
                    <m:r>
                      <a:rPr kumimoji="1" lang="en-US" altLang="zh-TW" i="1" dirty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0,1,2,3,…</m:t>
                        </m:r>
                      </m:e>
                    </m:d>
                  </m:oMath>
                </a14:m>
                <a:br>
                  <a:rPr kumimoji="1" lang="en-US" altLang="zh-TW" b="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r>
                  <a:rPr kumimoji="1" lang="en-US" altLang="zh-TW" b="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𝐼</m:t>
                    </m:r>
                    <m:d>
                      <m:dPr>
                        <m:ctrlPr>
                          <a:rPr kumimoji="1" lang="en-US" altLang="zh-TW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zh-TW" b="0" i="1" smtClean="0">
                            <a:solidFill>
                              <a:srgbClr val="6B9E3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kumimoji="1" lang="en-US" altLang="zh-TW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kumimoji="1" lang="en-US" altLang="zh-TW" i="0" smtClean="0">
                            <a:latin typeface="Cambria Math" panose="02040503050406030204" pitchFamily="18" charset="0"/>
                          </a:rPr>
                          <m:t>( )</m:t>
                        </m:r>
                        <m:r>
                          <a:rPr kumimoji="1" lang="en-US" altLang="zh-TW" b="0" i="1" smtClean="0">
                            <a:latin typeface="Cambria Math" panose="02040503050406030204" pitchFamily="18" charset="0"/>
                          </a:rPr>
                          <m:t>↦0</m:t>
                        </m:r>
                      </m:e>
                    </m:d>
                    <m:r>
                      <a:rPr kumimoji="1"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  </m:t>
                    </m:r>
                    <m:r>
                      <a:rPr kumimoji="1" lang="en-US" altLang="zh-TW" i="1">
                        <a:latin typeface="Cambria Math" panose="02040503050406030204" pitchFamily="18" charset="0"/>
                      </a:rPr>
                      <m:t>𝐼</m:t>
                    </m:r>
                    <m:d>
                      <m:dPr>
                        <m:ctrlPr>
                          <a:rPr kumimoji="1" lang="en-US" altLang="zh-TW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zh-TW" b="0" i="1" smtClean="0">
                            <a:solidFill>
                              <a:srgbClr val="6B9E3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d>
                    <m:r>
                      <a:rPr kumimoji="1" lang="en-US" altLang="zh-TW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kumimoji="1" lang="en-US" altLang="zh-TW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kumimoji="1" lang="en-US" altLang="zh-TW">
                            <a:latin typeface="Cambria Math" panose="02040503050406030204" pitchFamily="18" charset="0"/>
                          </a:rPr>
                          <m:t>( )</m:t>
                        </m:r>
                        <m:r>
                          <a:rPr kumimoji="1" lang="en-US" altLang="zh-TW" i="1">
                            <a:latin typeface="Cambria Math" panose="02040503050406030204" pitchFamily="18" charset="0"/>
                          </a:rPr>
                          <m:t>↦</m:t>
                        </m:r>
                        <m:r>
                          <a:rPr kumimoji="1" lang="en-US" altLang="zh-TW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d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,…</m:t>
                    </m:r>
                  </m:oMath>
                </a14:m>
                <a:br>
                  <a:rPr kumimoji="1" lang="en-US" altLang="zh-TW" b="0" dirty="0"/>
                </a:br>
                <a:r>
                  <a:rPr kumimoji="1" lang="en-US" altLang="zh-TW" b="0" dirty="0"/>
                  <a:t>	</a:t>
                </a:r>
                <a14:m>
                  <m:oMath xmlns:m="http://schemas.openxmlformats.org/officeDocument/2006/math"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𝐼</m:t>
                    </m:r>
                    <m:d>
                      <m:dPr>
                        <m:ctrlPr>
                          <a:rPr kumimoji="1" lang="en-US" altLang="zh-TW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zh-TW" b="0" i="1" smtClean="0">
                            <a:solidFill>
                              <a:srgbClr val="6B9E3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e>
                    </m:d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kumimoji="1" lang="en-US" altLang="zh-TW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kumimoji="1" lang="en-US" altLang="zh-TW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kumimoji="1" lang="en-US" altLang="zh-TW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  <m:r>
                              <a:rPr kumimoji="1" lang="en-US" altLang="zh-TW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kumimoji="1" lang="en-US" altLang="zh-TW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d>
                        <m:r>
                          <a:rPr kumimoji="1" lang="en-US" altLang="zh-TW" i="1">
                            <a:latin typeface="Cambria Math" panose="02040503050406030204" pitchFamily="18" charset="0"/>
                          </a:rPr>
                          <m:t>↦</m:t>
                        </m:r>
                        <m:r>
                          <a:rPr kumimoji="1" lang="en-US" altLang="zh-TW" b="0" i="1" smtClean="0">
                            <a:latin typeface="Cambria Math" panose="02040503050406030204" pitchFamily="18" charset="0"/>
                          </a:rPr>
                          <m:t>0,</m:t>
                        </m:r>
                        <m:d>
                          <m:dPr>
                            <m:ctrlPr>
                              <a:rPr kumimoji="1" lang="en-US" altLang="zh-TW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kumimoji="1" lang="en-US" altLang="zh-TW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  <m:r>
                              <a:rPr kumimoji="1" lang="en-US" altLang="zh-TW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kumimoji="1" lang="en-US" altLang="zh-TW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d>
                        <m:r>
                          <a:rPr kumimoji="1" lang="en-US" altLang="zh-TW" i="1">
                            <a:latin typeface="Cambria Math" panose="02040503050406030204" pitchFamily="18" charset="0"/>
                          </a:rPr>
                          <m:t>↦</m:t>
                        </m:r>
                        <m:r>
                          <a:rPr kumimoji="1" lang="en-US" altLang="zh-TW" b="0" i="1" smtClean="0">
                            <a:latin typeface="Cambria Math" panose="02040503050406030204" pitchFamily="18" charset="0"/>
                          </a:rPr>
                          <m:t>1…</m:t>
                        </m:r>
                      </m:e>
                    </m:d>
                  </m:oMath>
                </a14:m>
                <a:br>
                  <a:rPr kumimoji="1" lang="en-US" altLang="zh-TW" b="0" dirty="0"/>
                </a:br>
                <a:r>
                  <a:rPr kumimoji="1" lang="en-US" altLang="zh-TW" b="0" dirty="0"/>
                  <a:t>	</a:t>
                </a:r>
                <a14:m>
                  <m:oMath xmlns:m="http://schemas.openxmlformats.org/officeDocument/2006/math"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𝐼</m:t>
                    </m:r>
                    <m:d>
                      <m:dPr>
                        <m:ctrlPr>
                          <a:rPr kumimoji="1" lang="en-US" altLang="zh-TW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zh-TW" b="0" i="1" smtClean="0">
                            <a:solidFill>
                              <a:srgbClr val="0001FF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e>
                    </m:d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kumimoji="1" lang="en-US" altLang="zh-TW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kumimoji="1"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kumimoji="1" lang="en-US" altLang="zh-TW" b="0" i="1" smtClean="0">
                                <a:latin typeface="Cambria Math" panose="02040503050406030204" pitchFamily="18" charset="0"/>
                              </a:rPr>
                              <m:t>0,0</m:t>
                            </m:r>
                          </m:e>
                        </m:d>
                        <m:r>
                          <a:rPr kumimoji="1" lang="en-US" altLang="zh-TW" b="0" i="1" smtClean="0">
                            <a:latin typeface="Cambria Math" panose="02040503050406030204" pitchFamily="18" charset="0"/>
                          </a:rPr>
                          <m:t>↦</m:t>
                        </m:r>
                        <m:r>
                          <a:rPr kumimoji="1" lang="en-US" altLang="zh-TW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a:rPr kumimoji="1" lang="en-US" altLang="zh-TW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d>
                          <m:dPr>
                            <m:ctrlPr>
                              <a:rPr kumimoji="1"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kumimoji="1" lang="en-US" altLang="zh-TW" b="0" i="1" smtClean="0">
                                <a:latin typeface="Cambria Math" panose="02040503050406030204" pitchFamily="18" charset="0"/>
                              </a:rPr>
                              <m:t>0,1</m:t>
                            </m:r>
                          </m:e>
                        </m:d>
                        <m:r>
                          <a:rPr kumimoji="1" lang="en-US" altLang="zh-TW" b="0" i="1" smtClean="0">
                            <a:latin typeface="Cambria Math" panose="02040503050406030204" pitchFamily="18" charset="0"/>
                          </a:rPr>
                          <m:t>↦</m:t>
                        </m:r>
                        <m:r>
                          <a:rPr kumimoji="1" lang="en-US" altLang="zh-TW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  <m:r>
                          <a:rPr kumimoji="1" lang="en-US" altLang="zh-TW" b="0" i="1" smtClean="0">
                            <a:latin typeface="Cambria Math" panose="02040503050406030204" pitchFamily="18" charset="0"/>
                          </a:rPr>
                          <m:t>…</m:t>
                        </m:r>
                      </m:e>
                    </m:d>
                  </m:oMath>
                </a14:m>
                <a:endParaRPr kumimoji="1" lang="en-US" altLang="zh-TW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DE57B9F0-C3F5-C2B7-0529-9C2AB12CEA6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232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211C7E39-9ABE-0B74-56C6-4578DB707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81DC8495-A868-074B-7702-5CF3246ED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21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9389904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6F7C619-5A7A-C250-0BCC-1DDE5FEB6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981950" cy="1325563"/>
          </a:xfrm>
        </p:spPr>
        <p:txBody>
          <a:bodyPr/>
          <a:lstStyle/>
          <a:p>
            <a:r>
              <a:rPr lang="en" altLang="zh-TW" dirty="0"/>
              <a:t>Truth depends on interpretations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AF767D11-71DA-B5E6-F2A0-DD2ED2191FC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" altLang="zh-TW" dirty="0"/>
                  <a:t>The truth/falsehood of an FOL formula depends on interpretations (just as in PL).</a:t>
                </a:r>
              </a:p>
              <a:p>
                <a:r>
                  <a:rPr lang="en" altLang="zh-TW" dirty="0"/>
                  <a:t>Need to define whether </a:t>
                </a:r>
                <a14:m>
                  <m:oMath xmlns:m="http://schemas.openxmlformats.org/officeDocument/2006/math"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" altLang="zh-TW" dirty="0"/>
                  <a:t> is true in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𝐼</m:t>
                    </m:r>
                  </m:oMath>
                </a14:m>
                <a:r>
                  <a:rPr lang="en" altLang="zh-TW" dirty="0"/>
                  <a:t> (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⊨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" altLang="zh-TW" dirty="0"/>
                  <a:t>, or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𝐼</m:t>
                    </m:r>
                    <m:d>
                      <m:d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d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" altLang="zh-TW" dirty="0"/>
                  <a:t>) by induction on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" altLang="zh-TW" dirty="0"/>
                  <a:t>:</a:t>
                </a:r>
              </a:p>
              <a:p>
                <a:pPr lvl="1"/>
                <a:r>
                  <a:rPr lang="en" altLang="zh-TW" dirty="0"/>
                  <a:t>Atom: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⊨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𝑅</m:t>
                    </m:r>
                    <m:d>
                      <m:dPr>
                        <m:ctrlPr>
                          <a:rPr lang="en" altLang="zh-TW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i="1" dirty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TW" i="1" dirty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altLang="zh-TW" i="1" dirty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m:rPr>
                        <m:nor/>
                      </m:rPr>
                      <a:rPr lang="en-US" altLang="zh-TW" b="0" i="0" dirty="0" smtClean="0">
                        <a:latin typeface="Cambria Math" panose="02040503050406030204" pitchFamily="18" charset="0"/>
                      </a:rPr>
                      <m:t>       </m:t>
                    </m:r>
                    <m:r>
                      <m:rPr>
                        <m:nor/>
                      </m:rPr>
                      <a:rPr lang="en-US" altLang="zh-TW" b="0" i="0" dirty="0" smtClean="0">
                        <a:latin typeface="Cambria Math" panose="02040503050406030204" pitchFamily="18" charset="0"/>
                      </a:rPr>
                      <m:t>iff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         </m:t>
                    </m:r>
                    <m:d>
                      <m:dPr>
                        <m:ctrlPr>
                          <a:rPr lang="en" altLang="zh-TW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𝐼</m:t>
                        </m:r>
                        <m:d>
                          <m:dPr>
                            <m:ctrlPr>
                              <a:rPr lang="en" altLang="zh-TW" i="1" dirty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" altLang="zh-TW" i="1" dirty="0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𝐼</m:t>
                        </m:r>
                        <m:d>
                          <m:dPr>
                            <m:ctrlPr>
                              <a:rPr lang="en" altLang="zh-TW" i="1" dirty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" altLang="zh-TW" i="1" dirty="0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</m:e>
                    </m:d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↦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TW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TW" b="0" i="0" dirty="0" smtClean="0">
                        <a:latin typeface="Cambria Math" panose="02040503050406030204" pitchFamily="18" charset="0"/>
                      </a:rPr>
                      <m:t>is</m:t>
                    </m:r>
                    <m:r>
                      <m:rPr>
                        <m:nor/>
                      </m:rPr>
                      <a:rPr lang="en-US" altLang="zh-TW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TW" b="0" i="0" dirty="0" smtClean="0">
                        <a:latin typeface="Cambria Math" panose="02040503050406030204" pitchFamily="18" charset="0"/>
                      </a:rPr>
                      <m:t>in</m:t>
                    </m:r>
                    <m:r>
                      <m:rPr>
                        <m:nor/>
                      </m:rPr>
                      <a:rPr lang="en-US" altLang="zh-TW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𝐼</m:t>
                    </m:r>
                    <m:d>
                      <m:d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</m:d>
                  </m:oMath>
                </a14:m>
                <a:endParaRPr lang="en" altLang="zh-TW" dirty="0"/>
              </a:p>
              <a:p>
                <a:pPr lvl="1"/>
                <a:r>
                  <a:rPr lang="en" altLang="zh-TW" dirty="0"/>
                  <a:t>AND:  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⊨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∧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𝑄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         </m:t>
                    </m:r>
                    <m:r>
                      <m:rPr>
                        <m:nor/>
                      </m:rPr>
                      <a:rPr lang="en-US" altLang="zh-TW" b="0" i="0" dirty="0" smtClean="0">
                        <a:latin typeface="Cambria Math" panose="02040503050406030204" pitchFamily="18" charset="0"/>
                      </a:rPr>
                      <m:t>iff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           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⊨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TW" b="0" i="0" dirty="0" smtClean="0">
                        <a:latin typeface="Cambria Math" panose="02040503050406030204" pitchFamily="18" charset="0"/>
                      </a:rPr>
                      <m:t>and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⊨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𝑄</m:t>
                    </m:r>
                  </m:oMath>
                </a14:m>
                <a:endParaRPr lang="en-US" altLang="zh-TW" b="0" dirty="0"/>
              </a:p>
              <a:p>
                <a:pPr lvl="1"/>
                <a:r>
                  <a:rPr lang="en" altLang="zh-TW" dirty="0"/>
                  <a:t>OR:     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⊨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∨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𝑄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         </m:t>
                    </m:r>
                    <m:r>
                      <m:rPr>
                        <m:nor/>
                      </m:rPr>
                      <a:rPr lang="en-US" altLang="zh-TW" b="0" i="0" dirty="0" smtClean="0">
                        <a:latin typeface="Cambria Math" panose="02040503050406030204" pitchFamily="18" charset="0"/>
                      </a:rPr>
                      <m:t>iff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           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⊨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TW" b="0" i="0" dirty="0" smtClean="0">
                        <a:latin typeface="Cambria Math" panose="02040503050406030204" pitchFamily="18" charset="0"/>
                      </a:rPr>
                      <m:t>or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⊨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𝑄</m:t>
                    </m:r>
                  </m:oMath>
                </a14:m>
                <a:endParaRPr lang="en" altLang="zh-TW" dirty="0"/>
              </a:p>
              <a:p>
                <a:pPr lvl="1"/>
                <a:r>
                  <a:rPr lang="en" altLang="zh-TW" dirty="0"/>
                  <a:t>NOT:   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⊨  ¬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           </m:t>
                    </m:r>
                    <m:r>
                      <m:rPr>
                        <m:nor/>
                      </m:rPr>
                      <a:rPr lang="en-US" altLang="zh-TW" b="0" i="0" dirty="0" smtClean="0">
                        <a:latin typeface="Cambria Math" panose="02040503050406030204" pitchFamily="18" charset="0"/>
                      </a:rPr>
                      <m:t>iff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           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altLang="zh-TW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⊭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𝐹</m:t>
                    </m:r>
                  </m:oMath>
                </a14:m>
                <a:endParaRPr lang="en-US" altLang="zh-TW" b="0" dirty="0">
                  <a:ea typeface="Cambria Math" panose="02040503050406030204" pitchFamily="18" charset="0"/>
                </a:endParaRPr>
              </a:p>
              <a:p>
                <a:r>
                  <a:rPr lang="en" altLang="zh-TW" dirty="0"/>
                  <a:t>Note: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𝐼</m:t>
                    </m:r>
                    <m:d>
                      <m:d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,…,</m:t>
                            </m:r>
                            <m:sSub>
                              <m:sSubPr>
                                <m:ctrlP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</m:e>
                        </m:d>
                      </m:e>
                    </m:d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𝐼</m:t>
                    </m:r>
                    <m:d>
                      <m:d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</m:d>
                    <m:d>
                      <m:d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  <m:d>
                          <m:d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TW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TW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d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,…,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  <m:d>
                          <m:d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TW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TW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</m:e>
                        </m:d>
                      </m:e>
                    </m:d>
                  </m:oMath>
                </a14:m>
                <a:endParaRPr lang="en" altLang="zh-TW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AF767D11-71DA-B5E6-F2A0-DD2ED2191FC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86" t="-232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BE19670E-5C00-5FC1-4851-09304A495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71FB710C-3C06-86B9-1B39-8585DDFE8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22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574253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A311B25-CBE1-0BE5-BEBB-A7CFFA59C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Example 1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7B29FFFA-F64F-9CDF-F3BF-3F6BAE419B2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: 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≤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∧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≤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br>
                  <a:rPr kumimoji="1" lang="en-US" altLang="zh-TW" b="0" dirty="0"/>
                </a:br>
                <a:endParaRPr kumimoji="1" lang="en-US" altLang="zh-TW" b="0" dirty="0"/>
              </a:p>
              <a:p>
                <a:pPr marL="0" indent="0">
                  <a:buNone/>
                </a:pPr>
                <a:r>
                  <a:rPr kumimoji="1" lang="en-US" altLang="zh-TW" dirty="0"/>
                  <a:t>Interpretation:</a:t>
                </a:r>
              </a:p>
              <a:p>
                <a:pPr>
                  <a:buFont typeface="標準系統字體"/>
                  <a:buChar char="-"/>
                </a:pPr>
                <a14:m>
                  <m:oMath xmlns:m="http://schemas.openxmlformats.org/officeDocument/2006/math"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=“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𝑃𝑟𝑖𝑚𝑎𝑡𝑒𝑠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”</m:t>
                    </m:r>
                  </m:oMath>
                </a14:m>
                <a:endParaRPr kumimoji="1" lang="en-US" altLang="zh-TW" b="0" dirty="0"/>
              </a:p>
              <a:p>
                <a:pPr>
                  <a:buFont typeface="標準系統字體"/>
                  <a:buChar char="-"/>
                </a:pPr>
                <a14:m>
                  <m:oMath xmlns:m="http://schemas.openxmlformats.org/officeDocument/2006/math"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=“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𝑅𝑜𝑑𝑒𝑛𝑡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”</m:t>
                    </m:r>
                  </m:oMath>
                </a14:m>
                <a:endParaRPr kumimoji="1" lang="en-US" altLang="zh-TW" b="0" dirty="0"/>
              </a:p>
              <a:p>
                <a:pPr>
                  <a:buFont typeface="標準系統字體"/>
                  <a:buChar char="-"/>
                </a:pPr>
                <a14:m>
                  <m:oMath xmlns:m="http://schemas.openxmlformats.org/officeDocument/2006/math"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= </m:t>
                    </m:r>
                    <m:r>
                      <a:rPr kumimoji="1" lang="en-US" altLang="zh-TW" b="1" i="1" smtClean="0">
                        <a:solidFill>
                          <a:srgbClr val="D500C5"/>
                        </a:solidFill>
                        <a:latin typeface="Cambria Math" panose="02040503050406030204" pitchFamily="18" charset="0"/>
                      </a:rPr>
                      <m:t>⋅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kumimoji="1" lang="en-US" altLang="zh-TW" dirty="0"/>
              </a:p>
              <a:p>
                <a:endParaRPr kumimoji="1" lang="en-US" altLang="zh-TW" dirty="0"/>
              </a:p>
              <a:p>
                <a:r>
                  <a:rPr lang="en" altLang="zh-TW" dirty="0"/>
                  <a:t>Is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𝐹</m:t>
                    </m:r>
                  </m:oMath>
                </a14:m>
                <a:r>
                  <a:rPr lang="en" altLang="zh-TW" dirty="0"/>
                  <a:t> true in this interpretation?</a:t>
                </a:r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7B29FFFA-F64F-9CDF-F3BF-3F6BAE419B2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206" t="-58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8556DD68-829A-45E9-3846-A49E3D9E3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98D9089C-4107-FA6A-FD2D-642980401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23</a:t>
            </a:fld>
            <a:endParaRPr kumimoji="1" lang="zh-TW" altLang="en-US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9F8CA2A0-0FA0-38AE-45B7-C84E594C70D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68531" y="2433580"/>
            <a:ext cx="3396107" cy="234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4624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9A2448C-DE08-5050-ACB4-3951CF639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Example 2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46DD304C-41DB-53A7-6BF3-BD68360993D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: 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≤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∧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≤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br>
                  <a:rPr kumimoji="1" lang="en-US" altLang="zh-TW" b="0" dirty="0"/>
                </a:br>
                <a:endParaRPr kumimoji="1" lang="en-US" altLang="zh-TW" b="0" dirty="0"/>
              </a:p>
              <a:p>
                <a:pPr marL="0" indent="0">
                  <a:buNone/>
                </a:pPr>
                <a:r>
                  <a:rPr kumimoji="1" lang="en-US" altLang="zh-TW" dirty="0"/>
                  <a:t>Interpretation:</a:t>
                </a:r>
              </a:p>
              <a:p>
                <a:pPr>
                  <a:buFont typeface="標準系統字體"/>
                  <a:buChar char="-"/>
                </a:pPr>
                <a14:m>
                  <m:oMath xmlns:m="http://schemas.openxmlformats.org/officeDocument/2006/math"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=“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𝑃𝑟𝑖𝑚𝑎𝑡𝑒𝑠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”</m:t>
                    </m:r>
                  </m:oMath>
                </a14:m>
                <a:endParaRPr kumimoji="1" lang="en-US" altLang="zh-TW" b="0" dirty="0"/>
              </a:p>
              <a:p>
                <a:pPr>
                  <a:buFont typeface="標準系統字體"/>
                  <a:buChar char="-"/>
                </a:pPr>
                <a14:m>
                  <m:oMath xmlns:m="http://schemas.openxmlformats.org/officeDocument/2006/math"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=“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𝑅𝑜𝑑𝑒𝑛𝑡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”</m:t>
                    </m:r>
                  </m:oMath>
                </a14:m>
                <a:endParaRPr kumimoji="1" lang="en-US" altLang="zh-TW" b="0" dirty="0"/>
              </a:p>
              <a:p>
                <a:pPr>
                  <a:buFont typeface="標準系統字體"/>
                  <a:buChar char="-"/>
                </a:pPr>
                <a14:m>
                  <m:oMath xmlns:m="http://schemas.openxmlformats.org/officeDocument/2006/math"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=“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𝐶𝑟𝑜𝑐𝑜𝑑𝑖𝑙𝑒𝑠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”</m:t>
                    </m:r>
                  </m:oMath>
                </a14:m>
                <a:endParaRPr kumimoji="1" lang="en-US" altLang="zh-TW" dirty="0"/>
              </a:p>
              <a:p>
                <a:endParaRPr kumimoji="1" lang="en-US" altLang="zh-TW" dirty="0"/>
              </a:p>
              <a:p>
                <a:r>
                  <a:rPr lang="en" altLang="zh-TW" dirty="0"/>
                  <a:t>Is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𝐹</m:t>
                    </m:r>
                  </m:oMath>
                </a14:m>
                <a:r>
                  <a:rPr lang="en" altLang="zh-TW" dirty="0"/>
                  <a:t> true in this interpretation?</a:t>
                </a:r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46DD304C-41DB-53A7-6BF3-BD68360993D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206" t="-58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01895991-CBB7-BB6B-13D8-3FF607667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16A56788-4B7D-C33B-9F50-BC52AED97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24</a:t>
            </a:fld>
            <a:endParaRPr kumimoji="1" lang="zh-TW" altLang="en-US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76B90A5A-2DFA-1091-5B83-9D4FEAD963F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68531" y="2433580"/>
            <a:ext cx="3396107" cy="234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6161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標題 1">
                <a:extLst>
                  <a:ext uri="{FF2B5EF4-FFF2-40B4-BE49-F238E27FC236}">
                    <a16:creationId xmlns:a16="http://schemas.microsoft.com/office/drawing/2014/main" id="{82BA82E3-D62A-797F-EBCD-0BCF4B5272B4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kumimoji="1" lang="en-US" altLang="zh-TW" dirty="0"/>
                  <a:t>Semantics of </a:t>
                </a:r>
                <a14:m>
                  <m:oMath xmlns:m="http://schemas.openxmlformats.org/officeDocument/2006/math"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∀</m:t>
                    </m:r>
                  </m:oMath>
                </a14:m>
                <a:r>
                  <a:rPr kumimoji="1" lang="en-US" altLang="zh-TW" dirty="0"/>
                  <a:t> and </a:t>
                </a:r>
                <a14:m>
                  <m:oMath xmlns:m="http://schemas.openxmlformats.org/officeDocument/2006/math"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∃</m:t>
                    </m:r>
                  </m:oMath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2" name="標題 1">
                <a:extLst>
                  <a:ext uri="{FF2B5EF4-FFF2-40B4-BE49-F238E27FC236}">
                    <a16:creationId xmlns:a16="http://schemas.microsoft.com/office/drawing/2014/main" id="{82BA82E3-D62A-797F-EBCD-0BCF4B5272B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l="-241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3CE66192-EDD6-8B50-83BC-AD4D2D30FF5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/>
              </a:bodyPr>
              <a:lstStyle/>
              <a:p>
                <a:pPr marL="0" indent="0">
                  <a:lnSpc>
                    <a:spcPct val="100000"/>
                  </a:lnSpc>
                  <a:buNone/>
                </a:pPr>
                <a:r>
                  <a:rPr lang="en" altLang="zh-TW" dirty="0"/>
                  <a:t>Extending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" altLang="zh-TW" dirty="0"/>
                  <a:t> to formulas with quantifiers:</a:t>
                </a:r>
              </a:p>
              <a:p>
                <a:pPr>
                  <a:lnSpc>
                    <a:spcPct val="150000"/>
                  </a:lnSpc>
                </a:pPr>
                <a:r>
                  <a:rPr lang="en" altLang="zh-TW" dirty="0" err="1"/>
                  <a:t>Forall</a:t>
                </a:r>
                <a:r>
                  <a:rPr lang="en" altLang="zh-TW" dirty="0"/>
                  <a:t>: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⊨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∀</m:t>
                    </m:r>
                    <m:r>
                      <a:rPr lang="en-US" altLang="zh-TW" i="1" dirty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TW" i="1" dirty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     </m:t>
                    </m:r>
                    <m:r>
                      <m:rPr>
                        <m:nor/>
                      </m:rPr>
                      <a:rPr lang="en-US" altLang="zh-TW" b="0" i="0" dirty="0" smtClean="0">
                        <a:latin typeface="Cambria Math" panose="02040503050406030204" pitchFamily="18" charset="0"/>
                      </a:rPr>
                      <m:t>iff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   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𝐼</m:t>
                    </m:r>
                    <m:d>
                      <m:dPr>
                        <m:begChr m:val="["/>
                        <m:endChr m:val="]"/>
                        <m:ctrlPr>
                          <a:rPr lang="en" altLang="zh-TW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d>
                      <m:dPr>
                        <m:ctrlPr>
                          <a:rPr lang="en" altLang="zh-TW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d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TW" i="1" dirty="0">
                        <a:latin typeface="Cambria Math" panose="02040503050406030204" pitchFamily="18" charset="0"/>
                      </a:rPr>
                      <m:t>𝑇</m:t>
                    </m:r>
                    <m:r>
                      <m:rPr>
                        <m:nor/>
                      </m:rPr>
                      <a:rPr lang="en-US" altLang="zh-TW" b="0" i="0" dirty="0" smtClean="0">
                        <a:latin typeface="Cambria Math" panose="02040503050406030204" pitchFamily="18" charset="0"/>
                      </a:rPr>
                      <m:t>  </m:t>
                    </m:r>
                    <m:r>
                      <m:rPr>
                        <m:nor/>
                      </m:rPr>
                      <a:rPr lang="en-US" altLang="zh-TW" dirty="0">
                        <a:latin typeface="Cambria Math" panose="02040503050406030204" pitchFamily="18" charset="0"/>
                      </a:rPr>
                      <m:t>for</m:t>
                    </m:r>
                    <m:r>
                      <m:rPr>
                        <m:nor/>
                      </m:rPr>
                      <a:rPr lang="en-US" altLang="zh-TW" dirty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TW" b="0" i="0" dirty="0" smtClean="0">
                        <a:latin typeface="Cambria Math" panose="02040503050406030204" pitchFamily="18" charset="0"/>
                      </a:rPr>
                      <m:t>all</m:t>
                    </m:r>
                    <m:r>
                      <a:rPr lang="en-US" altLang="zh-TW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zh-TW" i="1" dirty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altLang="zh-TW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TW" dirty="0">
                        <a:latin typeface="Cambria Math" panose="02040503050406030204" pitchFamily="18" charset="0"/>
                      </a:rPr>
                      <m:t>in</m:t>
                    </m:r>
                    <m:r>
                      <a:rPr lang="en-US" altLang="zh-TW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zh-TW" i="1" dirty="0"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endParaRPr lang="en" altLang="zh-TW" dirty="0"/>
              </a:p>
              <a:p>
                <a:pPr>
                  <a:lnSpc>
                    <a:spcPct val="150000"/>
                  </a:lnSpc>
                </a:pPr>
                <a:r>
                  <a:rPr lang="en" altLang="zh-TW" dirty="0"/>
                  <a:t>Exists: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altLang="zh-TW" i="1" dirty="0">
                        <a:latin typeface="Cambria Math" panose="02040503050406030204" pitchFamily="18" charset="0"/>
                      </a:rPr>
                      <m:t>⊨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∃</m:t>
                    </m:r>
                    <m:r>
                      <a:rPr lang="en-US" altLang="zh-TW" i="1" dirty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TW" i="1" dirty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     </m:t>
                    </m:r>
                    <m:r>
                      <m:rPr>
                        <m:nor/>
                      </m:rPr>
                      <a:rPr lang="en-US" altLang="zh-TW" b="0" i="0" dirty="0" smtClean="0">
                        <a:latin typeface="Cambria Math" panose="02040503050406030204" pitchFamily="18" charset="0"/>
                      </a:rPr>
                      <m:t>iff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   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𝐼</m:t>
                    </m:r>
                    <m:d>
                      <m:dPr>
                        <m:begChr m:val="["/>
                        <m:endChr m:val="]"/>
                        <m:ctrlPr>
                          <a:rPr lang="en" altLang="zh-TW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d>
                      <m:dPr>
                        <m:ctrlPr>
                          <a:rPr lang="en" altLang="zh-TW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d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  </m:t>
                    </m:r>
                    <m:r>
                      <m:rPr>
                        <m:nor/>
                      </m:rPr>
                      <a:rPr lang="en-US" altLang="zh-TW" b="0" i="0" dirty="0" smtClean="0">
                        <a:latin typeface="Cambria Math" panose="02040503050406030204" pitchFamily="18" charset="0"/>
                      </a:rPr>
                      <m:t>for</m:t>
                    </m:r>
                    <m:r>
                      <m:rPr>
                        <m:nor/>
                      </m:rPr>
                      <a:rPr lang="en-US" altLang="zh-TW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TW" b="0" i="0" dirty="0" smtClean="0">
                        <a:latin typeface="Cambria Math" panose="02040503050406030204" pitchFamily="18" charset="0"/>
                      </a:rPr>
                      <m:t>some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TW" b="0" i="0" dirty="0" smtClean="0">
                        <a:latin typeface="Cambria Math" panose="02040503050406030204" pitchFamily="18" charset="0"/>
                      </a:rPr>
                      <m:t>in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endParaRPr kumimoji="1" lang="en-US" altLang="zh-TW" dirty="0"/>
              </a:p>
              <a:p>
                <a:pPr marL="0" indent="0">
                  <a:lnSpc>
                    <a:spcPct val="150000"/>
                  </a:lnSpc>
                  <a:buNone/>
                </a:pPr>
                <a:endParaRPr kumimoji="1" lang="en-US" altLang="zh-TW" dirty="0"/>
              </a:p>
              <a:p>
                <a:pPr>
                  <a:lnSpc>
                    <a:spcPct val="150000"/>
                  </a:lnSpc>
                </a:pPr>
                <a:r>
                  <a:rPr kumimoji="1" lang="en-US" altLang="zh-TW" dirty="0"/>
                  <a:t>Note:  </a:t>
                </a:r>
                <a14:m>
                  <m:oMath xmlns:m="http://schemas.openxmlformats.org/officeDocument/2006/math">
                    <m:r>
                      <a:rPr kumimoji="1" lang="en-US" altLang="zh-TW" i="1" dirty="0">
                        <a:latin typeface="Cambria Math" panose="02040503050406030204" pitchFamily="18" charset="0"/>
                      </a:rPr>
                      <m:t>𝐼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zh-TW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zh-TW" i="1" dirty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kumimoji="1" lang="en-US" altLang="zh-TW" i="1" dirty="0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kumimoji="1" lang="en-US" altLang="zh-TW" i="1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kumimoji="1" lang="en-US" altLang="zh-TW" i="1" dirty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kumimoji="1" lang="en-US" altLang="zh-TW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zh-TW" i="1" dirty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kumimoji="1" lang="en-US" altLang="zh-TW" i="1" dirty="0">
                            <a:latin typeface="Cambria Math" panose="02040503050406030204" pitchFamily="18" charset="0"/>
                          </a:rPr>
                          <m:t>↦</m:t>
                        </m:r>
                        <m:r>
                          <a:rPr kumimoji="1" lang="en-US" altLang="zh-TW" i="1" dirty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kumimoji="1" lang="en-US" altLang="zh-TW" i="1" dirty="0">
                            <a:latin typeface="Cambria Math" panose="02040503050406030204" pitchFamily="18" charset="0"/>
                          </a:rPr>
                          <m:t>…</m:t>
                        </m:r>
                      </m:e>
                    </m:d>
                  </m:oMath>
                </a14:m>
                <a:endParaRPr kumimoji="1" lang="zh-TW" altLang="en-US" dirty="0"/>
              </a:p>
              <a:p>
                <a:pPr>
                  <a:lnSpc>
                    <a:spcPct val="150000"/>
                  </a:lnSpc>
                </a:pPr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3CE66192-EDD6-8B50-83BC-AD4D2D30FF5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4"/>
                <a:stretch>
                  <a:fillRect l="-1447" t="-116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63F1C21F-DEF1-1195-554E-DC9014A54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B6E9BE72-EF8F-716C-BDE0-D03B2AD66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25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027668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8BB8B17-8D35-CBA7-E5F1-FA0689281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Example 1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BD03D261-7DF7-2A87-621F-2C0DADBDBA9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𝐹</m:t>
                    </m:r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:∃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.</m:t>
                    </m:r>
                    <m:d>
                      <m:dPr>
                        <m:ctrlP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𝑧</m:t>
                        </m:r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∧</m:t>
                        </m:r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𝑧</m:t>
                        </m:r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endParaRPr kumimoji="1" lang="en-US" altLang="zh-TW" b="0" dirty="0"/>
              </a:p>
              <a:p>
                <a:endParaRPr kumimoji="1" lang="en-US" altLang="zh-TW" dirty="0"/>
              </a:p>
              <a:p>
                <a:endParaRPr kumimoji="1" lang="en-US" altLang="zh-TW" dirty="0"/>
              </a:p>
              <a:p>
                <a:endParaRPr kumimoji="1" lang="en-US" altLang="zh-TW" dirty="0"/>
              </a:p>
              <a:p>
                <a:endParaRPr kumimoji="1" lang="en-US" altLang="zh-TW" dirty="0"/>
              </a:p>
              <a:p>
                <a:r>
                  <a:rPr lang="en" altLang="zh-TW" dirty="0"/>
                  <a:t>Is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𝐹</m:t>
                    </m:r>
                  </m:oMath>
                </a14:m>
                <a:r>
                  <a:rPr lang="en" altLang="zh-TW" dirty="0"/>
                  <a:t> true in this interpretation?</a:t>
                </a:r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BD03D261-7DF7-2A87-621F-2C0DADBDBA9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86" t="-174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8E5A4199-EA3B-687E-4787-6B9428A5F8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3D940CD3-FB7A-ECEC-1BF0-5FB895D13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26</a:t>
            </a:fld>
            <a:endParaRPr kumimoji="1" lang="zh-TW" altLang="en-US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094A8331-ABCD-850D-91AD-E74DBFC84C3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4922" y="2686957"/>
            <a:ext cx="3396107" cy="234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8154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8BB8B17-8D35-CBA7-E5F1-FA0689281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Example 2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BD03D261-7DF7-2A87-621F-2C0DADBDBA9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𝐹</m:t>
                    </m:r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:∀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.</m:t>
                    </m:r>
                    <m:d>
                      <m:dPr>
                        <m:ctrlP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∧</m:t>
                        </m:r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𝑧</m:t>
                        </m:r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→</m:t>
                        </m:r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d>
                  </m:oMath>
                </a14:m>
                <a:endParaRPr kumimoji="1" lang="en-US" altLang="zh-TW" dirty="0"/>
              </a:p>
              <a:p>
                <a:endParaRPr lang="en" altLang="zh-TW" dirty="0"/>
              </a:p>
              <a:p>
                <a:endParaRPr lang="en" altLang="zh-TW" dirty="0"/>
              </a:p>
              <a:p>
                <a:endParaRPr lang="en" altLang="zh-TW" dirty="0"/>
              </a:p>
              <a:p>
                <a:endParaRPr lang="en" altLang="zh-TW" dirty="0"/>
              </a:p>
              <a:p>
                <a:r>
                  <a:rPr lang="en" altLang="zh-TW" dirty="0"/>
                  <a:t>Is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𝐹</m:t>
                    </m:r>
                  </m:oMath>
                </a14:m>
                <a:r>
                  <a:rPr lang="en" altLang="zh-TW" dirty="0"/>
                  <a:t> true in this interpretation?</a:t>
                </a:r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BD03D261-7DF7-2A87-621F-2C0DADBDBA9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86" t="-174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8E5A4199-EA3B-687E-4787-6B9428A5F8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3D940CD3-FB7A-ECEC-1BF0-5FB895D13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27</a:t>
            </a:fld>
            <a:endParaRPr kumimoji="1" lang="zh-TW" altLang="en-US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2A3FCF63-C3B8-B442-3587-310B61BFE2B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4922" y="2686957"/>
            <a:ext cx="3396107" cy="234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939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116914A-A6DB-ADDF-36AD-D53BB7F03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Exercise 1</a:t>
            </a:r>
            <a:endParaRPr kumimoji="1"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EB67484-C48D-E270-8177-D7555A908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" altLang="zh-TW" dirty="0"/>
              <a:t>Formally express that every two species have a common ancestor.</a:t>
            </a:r>
          </a:p>
          <a:p>
            <a:r>
              <a:rPr lang="en" altLang="zh-TW" dirty="0"/>
              <a:t>Show that this is true in the phylogeny tree interpretation. </a:t>
            </a:r>
            <a:endParaRPr kumimoji="1" lang="zh-TW" altLang="en-US" dirty="0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A9B1203F-4476-DB15-AB8B-598126143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56FD8290-4FC1-A4D0-3B3C-0E1B68122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28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6320156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CA42A9C-023C-1C46-76CA-999EF11B3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Exercise 2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5343FB90-1A01-97C7-B311-679F49E9C47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" altLang="zh-TW" dirty="0"/>
                  <a:t>Consider the following interpretation (social network):</a:t>
                </a:r>
              </a:p>
              <a:p>
                <a:r>
                  <a:rPr lang="en" altLang="zh-TW" dirty="0"/>
                  <a:t>Relations: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𝐹𝑟𝑖𝑒𝑛𝑑𝑠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/2</m:t>
                    </m:r>
                  </m:oMath>
                </a14:m>
                <a:endParaRPr lang="en" altLang="zh-TW" dirty="0"/>
              </a:p>
              <a:p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𝐷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={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𝑝𝑒𝑜𝑝𝑙𝑒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endParaRPr lang="en" altLang="zh-TW" dirty="0"/>
              </a:p>
              <a:p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𝐹𝑟𝑖𝑒𝑛𝑑𝑠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 = { (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 :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" altLang="zh-TW" i="0" dirty="0" smtClean="0">
                        <a:latin typeface="Cambria Math" panose="02040503050406030204" pitchFamily="18" charset="0"/>
                      </a:rPr>
                      <m:t>is</m:t>
                    </m:r>
                    <m:r>
                      <m:rPr>
                        <m:nor/>
                      </m:rPr>
                      <a:rPr lang="en" altLang="zh-TW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" altLang="zh-TW" i="0" dirty="0" smtClean="0">
                        <a:latin typeface="Cambria Math" panose="02040503050406030204" pitchFamily="18" charset="0"/>
                      </a:rPr>
                      <m:t>a</m:t>
                    </m:r>
                    <m:r>
                      <m:rPr>
                        <m:nor/>
                      </m:rPr>
                      <a:rPr lang="en" altLang="zh-TW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" altLang="zh-TW" i="0" dirty="0" smtClean="0">
                        <a:latin typeface="Cambria Math" panose="02040503050406030204" pitchFamily="18" charset="0"/>
                      </a:rPr>
                      <m:t>friend</m:t>
                    </m:r>
                    <m:r>
                      <m:rPr>
                        <m:nor/>
                      </m:rPr>
                      <a:rPr lang="en" altLang="zh-TW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" altLang="zh-TW" i="0" dirty="0" smtClean="0">
                        <a:latin typeface="Cambria Math" panose="02040503050406030204" pitchFamily="18" charset="0"/>
                      </a:rPr>
                      <m:t>of</m:t>
                    </m:r>
                    <m:r>
                      <m:rPr>
                        <m:nor/>
                      </m:rPr>
                      <a:rPr lang="en" altLang="zh-TW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endParaRPr lang="en" altLang="zh-TW" dirty="0"/>
              </a:p>
              <a:p>
                <a:endParaRPr lang="en" altLang="zh-TW" dirty="0"/>
              </a:p>
              <a:p>
                <a:pPr marL="0" indent="0" algn="ctr">
                  <a:buNone/>
                </a:pPr>
                <a:r>
                  <a:rPr lang="en" altLang="zh-TW" dirty="0"/>
                  <a:t>Express (the famous) six-degree of separation:</a:t>
                </a:r>
              </a:p>
              <a:p>
                <a:pPr marL="0" indent="0" algn="ctr">
                  <a:buNone/>
                </a:pPr>
                <a:r>
                  <a:rPr lang="en" altLang="zh-TW" dirty="0"/>
                  <a:t>“The distance between any two people in this graph is six or less” </a:t>
                </a:r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5343FB90-1A01-97C7-B311-679F49E9C47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608" t="-2326" r="-1447" b="-290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A6C06D12-F420-175A-3AE0-2F6ECC532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57F8E371-B11F-A002-2FCD-28C97C87D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29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581056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29CC584-74D0-BACD-D860-D360C5F32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Limitations of propositional logic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91FFC24-635D-5B58-6F3B-BBE177BC951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" altLang="zh-TW" dirty="0"/>
                  <a:t>Consider the following classical argument:</a:t>
                </a:r>
              </a:p>
              <a:p>
                <a:pPr marL="0" indent="0">
                  <a:buNone/>
                </a:pPr>
                <a:endParaRPr lang="en" altLang="zh-TW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nor/>
                                    <m:brk m:alnAt="7"/>
                                  </m:rPr>
                                  <a:rPr kumimoji="1" lang="en-US" altLang="zh-TW" b="0" i="0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nor/>
                                  </m:rPr>
                                  <a:rPr kumimoji="1" lang="en-US" altLang="zh-TW" b="0" i="0" smtClean="0">
                                    <a:latin typeface="Cambria Math" panose="02040503050406030204" pitchFamily="18" charset="0"/>
                                  </a:rPr>
                                  <m:t>1)</m:t>
                                </m:r>
                              </m:e>
                              <m:e>
                                <m:r>
                                  <m:rPr>
                                    <m:nor/>
                                  </m:rPr>
                                  <a:rPr lang="en" altLang="zh-TW" i="0" smtClean="0"/>
                                  <m:t>All</m:t>
                                </m:r>
                                <m:r>
                                  <m:rPr>
                                    <m:nor/>
                                  </m:rPr>
                                  <a:rPr lang="en" altLang="zh-TW" i="0" smtClean="0"/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" altLang="zh-TW" i="0" smtClean="0"/>
                                  <m:t>men</m:t>
                                </m:r>
                                <m:r>
                                  <m:rPr>
                                    <m:nor/>
                                  </m:rPr>
                                  <a:rPr lang="en" altLang="zh-TW" i="0" smtClean="0"/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" altLang="zh-TW" i="0" smtClean="0"/>
                                  <m:t>are</m:t>
                                </m:r>
                                <m:r>
                                  <m:rPr>
                                    <m:nor/>
                                  </m:rPr>
                                  <a:rPr lang="en" altLang="zh-TW" i="0" smtClean="0"/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" altLang="zh-TW" i="0" smtClean="0"/>
                                  <m:t>mortal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kumimoji="1" lang="en-US" altLang="zh-TW" b="0" i="0" smtClean="0">
                                    <a:latin typeface="Cambria Math" panose="02040503050406030204" pitchFamily="18" charset="0"/>
                                  </a:rPr>
                                  <m:t>(2)</m:t>
                                </m:r>
                              </m:e>
                              <m:e>
                                <m:r>
                                  <m:rPr>
                                    <m:nor/>
                                  </m:rPr>
                                  <a:rPr lang="en" altLang="zh-TW" i="0" smtClean="0"/>
                                  <m:t>Socrates</m:t>
                                </m:r>
                                <m:r>
                                  <m:rPr>
                                    <m:nor/>
                                  </m:rPr>
                                  <a:rPr lang="en" altLang="zh-TW" i="0" smtClean="0"/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" altLang="zh-TW" i="0" smtClean="0"/>
                                  <m:t>is</m:t>
                                </m:r>
                                <m:r>
                                  <m:rPr>
                                    <m:nor/>
                                  </m:rPr>
                                  <a:rPr lang="en" altLang="zh-TW" i="0" smtClean="0"/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" altLang="zh-TW" i="0" smtClean="0"/>
                                  <m:t>a</m:t>
                                </m:r>
                                <m:r>
                                  <m:rPr>
                                    <m:nor/>
                                  </m:rPr>
                                  <a:rPr lang="en" altLang="zh-TW" i="0" smtClean="0"/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" altLang="zh-TW" i="0" smtClean="0"/>
                                  <m:t>m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TW" b="0" i="0" smtClean="0"/>
                                  <m:t>an</m:t>
                                </m:r>
                              </m:e>
                            </m:mr>
                          </m:m>
                        </m:num>
                        <m:den>
                          <m:r>
                            <m:rPr>
                              <m:nor/>
                            </m:rPr>
                            <a:rPr lang="en" altLang="zh-TW" smtClean="0"/>
                            <m:t>Therefore</m:t>
                          </m:r>
                          <m:r>
                            <m:rPr>
                              <m:nor/>
                            </m:rPr>
                            <a:rPr lang="en" altLang="zh-TW" smtClean="0"/>
                            <m:t>: </m:t>
                          </m:r>
                          <m:r>
                            <m:rPr>
                              <m:nor/>
                            </m:rPr>
                            <a:rPr lang="en" altLang="zh-TW" smtClean="0"/>
                            <m:t>Socrates</m:t>
                          </m:r>
                          <m:r>
                            <m:rPr>
                              <m:nor/>
                            </m:rPr>
                            <a:rPr lang="en" altLang="zh-TW" smtClean="0"/>
                            <m:t> </m:t>
                          </m:r>
                          <m:r>
                            <m:rPr>
                              <m:nor/>
                            </m:rPr>
                            <a:rPr lang="en" altLang="zh-TW" smtClean="0"/>
                            <m:t>is</m:t>
                          </m:r>
                          <m:r>
                            <m:rPr>
                              <m:nor/>
                            </m:rPr>
                            <a:rPr lang="en" altLang="zh-TW" smtClean="0"/>
                            <m:t> </m:t>
                          </m:r>
                          <m:r>
                            <m:rPr>
                              <m:nor/>
                            </m:rPr>
                            <a:rPr lang="en" altLang="zh-TW" smtClean="0"/>
                            <m:t>mortal</m:t>
                          </m:r>
                        </m:den>
                      </m:f>
                    </m:oMath>
                  </m:oMathPara>
                </a14:m>
                <a:endParaRPr kumimoji="1" lang="en-US" altLang="zh-TW" dirty="0"/>
              </a:p>
              <a:p>
                <a:endParaRPr lang="en" altLang="zh-TW" dirty="0"/>
              </a:p>
              <a:p>
                <a:r>
                  <a:rPr lang="en" altLang="zh-TW" dirty="0"/>
                  <a:t>Can you express this in propositional logic? </a:t>
                </a:r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91FFC24-635D-5B58-6F3B-BBE177BC951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86" t="-232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21258AEA-AEE1-8449-5CC2-E4158D7E7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 dirty="0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F14DE2E4-6992-01C8-E42D-810303C2C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3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9621566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5A4D375-B126-0371-6D2E-FFF59FBD7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Exercise 3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940CAFD4-644A-0EEC-AB72-6421D200E82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" altLang="zh-TW" dirty="0"/>
                  <a:t>Show that it is possible to have 3-coloring for this graph</a:t>
                </a:r>
              </a:p>
              <a:p>
                <a:r>
                  <a:rPr lang="en" altLang="zh-TW" dirty="0"/>
                  <a:t>Relation: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=/2</m:t>
                    </m:r>
                  </m:oMath>
                </a14:m>
                <a:endParaRPr lang="en" altLang="zh-TW" dirty="0"/>
              </a:p>
              <a:p>
                <a:r>
                  <a:rPr lang="en" altLang="zh-TW" dirty="0"/>
                  <a:t>Variables: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𝑧</m:t>
                    </m:r>
                  </m:oMath>
                </a14:m>
                <a:endParaRPr lang="en" altLang="zh-TW" dirty="0"/>
              </a:p>
              <a:p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𝐷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𝑅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𝐺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d>
                  </m:oMath>
                </a14:m>
                <a:endParaRPr lang="en-US" altLang="zh-TW" b="0" dirty="0"/>
              </a:p>
              <a:p>
                <a:endParaRPr lang="en" altLang="zh-TW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940CAFD4-644A-0EEC-AB72-6421D200E82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608" t="-232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3007E4FF-B95C-045A-920C-63F5500FD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3F60D2FF-E383-F210-21F3-DE469806C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30</a:t>
            </a:fld>
            <a:endParaRPr kumimoji="1" lang="zh-TW" altLang="en-US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B79EC559-8FBB-179C-74CA-BBE37DC2ED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738" y="2753321"/>
            <a:ext cx="2581275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39721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5A4D375-B126-0371-6D2E-FFF59FBD7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Exercise 4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940CAFD4-644A-0EEC-AB72-6421D200E82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" altLang="zh-TW" dirty="0"/>
                  <a:t>In the linear arithmetic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,+) </m:t>
                    </m:r>
                  </m:oMath>
                </a14:m>
                <a:r>
                  <a:rPr lang="en" altLang="zh-TW" dirty="0"/>
                  <a:t>model, argue the following formulas are true:</a:t>
                </a:r>
              </a:p>
              <a:p>
                <a14:m>
                  <m:oMath xmlns:m="http://schemas.openxmlformats.org/officeDocument/2006/math"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∀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∃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&gt;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kumimoji="1" lang="en-US" altLang="zh-TW" b="0" dirty="0"/>
              </a:p>
              <a:p>
                <a14:m>
                  <m:oMath xmlns:m="http://schemas.openxmlformats.org/officeDocument/2006/math"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∀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∃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∨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+1=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kumimoji="1" lang="en-US" altLang="zh-TW" b="0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940CAFD4-644A-0EEC-AB72-6421D200E82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206" t="-2326" r="-72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3007E4FF-B95C-045A-920C-63F5500FD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3F60D2FF-E383-F210-21F3-DE469806C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31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0004426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9BBF786-F907-ED1A-B586-A46C1C6B9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Exercise 5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D5505127-0A7C-2EBA-40C6-606339A962A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lnSpc>
                    <a:spcPct val="150000"/>
                  </a:lnSpc>
                  <a:buNone/>
                </a:pPr>
                <a:r>
                  <a:rPr lang="en" altLang="zh-TW" dirty="0"/>
                  <a:t>Consider the interpretation:</a:t>
                </a:r>
                <a:br>
                  <a:rPr lang="en-US" altLang="zh-TW" dirty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" altLang="zh-TW" i="1" dirty="0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" altLang="zh-TW" i="1" dirty="0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" altLang="zh-TW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TW" b="0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0,1,…,8</m:t>
                          </m:r>
                          <m:r>
                            <a:rPr lang="en-US" altLang="zh-TW" b="0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𝐼</m:t>
                      </m:r>
                      <m:d>
                        <m:dPr>
                          <m:ctrlP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</m:d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  <m:e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=1,2,3 </m:t>
                          </m:r>
                        </m:e>
                      </m:d>
                    </m:oMath>
                  </m:oMathPara>
                </a14:m>
                <a:endParaRPr lang="en" altLang="zh-TW" dirty="0"/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" altLang="zh-TW" dirty="0"/>
                  <a:t>Prove that the formula is false: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∀</m:t>
                      </m:r>
                      <m:sSub>
                        <m:sSub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∃</m:t>
                      </m:r>
                      <m:sSub>
                        <m:sSub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∀</m:t>
                      </m:r>
                      <m:sSub>
                        <m:sSub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∃</m:t>
                      </m:r>
                      <m:sSub>
                        <m:sSub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d>
                            <m:dPr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kumimoji="1" lang="en-US" altLang="zh-TW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zh-TW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zh-TW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kumimoji="1" lang="en-US" altLang="zh-TW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zh-TW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zh-TW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d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d>
                            <m:dPr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kumimoji="1" lang="en-US" altLang="zh-TW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zh-TW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zh-TW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kumimoji="1" lang="en-US" altLang="zh-TW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zh-TW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zh-TW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d>
                            <m:dPr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kumimoji="1" lang="en-US" altLang="zh-TW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zh-TW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zh-TW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kumimoji="1" lang="en-US" altLang="zh-TW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zh-TW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zh-TW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d>
                            <m:dPr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kumimoji="1" lang="en-US" altLang="zh-TW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zh-TW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zh-TW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  <m:t>,0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D5505127-0A7C-2EBA-40C6-606339A962A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608" b="-29070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F0E7B068-EBF5-8AAC-C9EC-10B1751FF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12E117CC-77C1-AE35-2082-AFF82958C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32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4703933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方塊 6">
            <a:extLst>
              <a:ext uri="{FF2B5EF4-FFF2-40B4-BE49-F238E27FC236}">
                <a16:creationId xmlns:a16="http://schemas.microsoft.com/office/drawing/2014/main" id="{739D37B1-932F-D06A-3269-AEE1FC3CCBB3}"/>
              </a:ext>
            </a:extLst>
          </p:cNvPr>
          <p:cNvSpPr txBox="1"/>
          <p:nvPr/>
        </p:nvSpPr>
        <p:spPr>
          <a:xfrm>
            <a:off x="628649" y="1690689"/>
            <a:ext cx="4935809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(</a:t>
            </a:r>
            <a:r>
              <a:rPr lang="en" altLang="zh-TW" sz="1300" dirty="0">
                <a:solidFill>
                  <a:srgbClr val="AF00DB"/>
                </a:solidFill>
                <a:latin typeface="Menlo" panose="020B0609030804020204" pitchFamily="49" charset="0"/>
              </a:rPr>
              <a:t>set-logic</a:t>
            </a:r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 LIA)</a:t>
            </a:r>
            <a:b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</a:br>
            <a:endParaRPr lang="en" altLang="zh-TW" sz="1300" dirty="0">
              <a:solidFill>
                <a:srgbClr val="3B3B3B"/>
              </a:solidFill>
              <a:latin typeface="Menlo" panose="020B0609030804020204" pitchFamily="49" charset="0"/>
            </a:endParaRPr>
          </a:p>
          <a:p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(</a:t>
            </a:r>
            <a:r>
              <a:rPr lang="en" altLang="zh-TW" sz="1300" dirty="0">
                <a:solidFill>
                  <a:srgbClr val="0000FF"/>
                </a:solidFill>
                <a:latin typeface="Menlo" panose="020B0609030804020204" pitchFamily="49" charset="0"/>
              </a:rPr>
              <a:t>define-fun</a:t>
            </a:r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 </a:t>
            </a:r>
            <a:r>
              <a:rPr lang="en" altLang="zh-TW" sz="1300" dirty="0">
                <a:solidFill>
                  <a:srgbClr val="795E26"/>
                </a:solidFill>
                <a:latin typeface="Menlo" panose="020B0609030804020204" pitchFamily="49" charset="0"/>
              </a:rPr>
              <a:t>R</a:t>
            </a:r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 ((x </a:t>
            </a:r>
            <a:r>
              <a:rPr lang="en" altLang="zh-TW" sz="1300" dirty="0">
                <a:solidFill>
                  <a:srgbClr val="000000"/>
                </a:solidFill>
                <a:latin typeface="Menlo" panose="020B0609030804020204" pitchFamily="49" charset="0"/>
              </a:rPr>
              <a:t>Int</a:t>
            </a:r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) (y </a:t>
            </a:r>
            <a:r>
              <a:rPr lang="en" altLang="zh-TW" sz="1300" dirty="0">
                <a:solidFill>
                  <a:srgbClr val="000000"/>
                </a:solidFill>
                <a:latin typeface="Menlo" panose="020B0609030804020204" pitchFamily="49" charset="0"/>
              </a:rPr>
              <a:t>Int</a:t>
            </a:r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)) </a:t>
            </a:r>
            <a:r>
              <a:rPr lang="en" altLang="zh-TW" sz="1300" dirty="0">
                <a:solidFill>
                  <a:srgbClr val="0000FF"/>
                </a:solidFill>
                <a:latin typeface="Menlo" panose="020B0609030804020204" pitchFamily="49" charset="0"/>
              </a:rPr>
              <a:t>Bool</a:t>
            </a:r>
            <a:endParaRPr lang="en" altLang="zh-TW" sz="1300" dirty="0">
              <a:solidFill>
                <a:srgbClr val="3B3B3B"/>
              </a:solidFill>
              <a:latin typeface="Menlo" panose="020B0609030804020204" pitchFamily="49" charset="0"/>
            </a:endParaRPr>
          </a:p>
          <a:p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  (</a:t>
            </a:r>
            <a:r>
              <a:rPr lang="en" altLang="zh-TW" sz="1300" dirty="0">
                <a:solidFill>
                  <a:srgbClr val="000000"/>
                </a:solidFill>
                <a:latin typeface="Menlo" panose="020B0609030804020204" pitchFamily="49" charset="0"/>
              </a:rPr>
              <a:t>or</a:t>
            </a:r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 (</a:t>
            </a:r>
            <a:r>
              <a:rPr lang="en" altLang="zh-TW" sz="1300" dirty="0">
                <a:solidFill>
                  <a:srgbClr val="000000"/>
                </a:solidFill>
                <a:latin typeface="Menlo" panose="020B0609030804020204" pitchFamily="49" charset="0"/>
              </a:rPr>
              <a:t>=</a:t>
            </a:r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 y (</a:t>
            </a:r>
            <a:r>
              <a:rPr lang="en" altLang="zh-TW" sz="1300" dirty="0">
                <a:solidFill>
                  <a:srgbClr val="000000"/>
                </a:solidFill>
                <a:latin typeface="Menlo" panose="020B0609030804020204" pitchFamily="49" charset="0"/>
              </a:rPr>
              <a:t>-</a:t>
            </a:r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 x </a:t>
            </a:r>
            <a:r>
              <a:rPr lang="en" altLang="zh-TW" sz="1300" dirty="0">
                <a:solidFill>
                  <a:srgbClr val="098658"/>
                </a:solidFill>
                <a:latin typeface="Menlo" panose="020B0609030804020204" pitchFamily="49" charset="0"/>
              </a:rPr>
              <a:t>1</a:t>
            </a:r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)) (</a:t>
            </a:r>
            <a:r>
              <a:rPr lang="en" altLang="zh-TW" sz="1300" dirty="0">
                <a:solidFill>
                  <a:srgbClr val="000000"/>
                </a:solidFill>
                <a:latin typeface="Menlo" panose="020B0609030804020204" pitchFamily="49" charset="0"/>
              </a:rPr>
              <a:t>=</a:t>
            </a:r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 y (</a:t>
            </a:r>
            <a:r>
              <a:rPr lang="en" altLang="zh-TW" sz="1300" dirty="0">
                <a:solidFill>
                  <a:srgbClr val="000000"/>
                </a:solidFill>
                <a:latin typeface="Menlo" panose="020B0609030804020204" pitchFamily="49" charset="0"/>
              </a:rPr>
              <a:t>-</a:t>
            </a:r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 x </a:t>
            </a:r>
            <a:r>
              <a:rPr lang="en" altLang="zh-TW" sz="1300" dirty="0">
                <a:solidFill>
                  <a:srgbClr val="098658"/>
                </a:solidFill>
                <a:latin typeface="Menlo" panose="020B0609030804020204" pitchFamily="49" charset="0"/>
              </a:rPr>
              <a:t>2</a:t>
            </a:r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)) (</a:t>
            </a:r>
            <a:r>
              <a:rPr lang="en" altLang="zh-TW" sz="1300" dirty="0">
                <a:solidFill>
                  <a:srgbClr val="000000"/>
                </a:solidFill>
                <a:latin typeface="Menlo" panose="020B0609030804020204" pitchFamily="49" charset="0"/>
              </a:rPr>
              <a:t>=</a:t>
            </a:r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 y (</a:t>
            </a:r>
            <a:r>
              <a:rPr lang="en" altLang="zh-TW" sz="1300" dirty="0">
                <a:solidFill>
                  <a:srgbClr val="000000"/>
                </a:solidFill>
                <a:latin typeface="Menlo" panose="020B0609030804020204" pitchFamily="49" charset="0"/>
              </a:rPr>
              <a:t>-</a:t>
            </a:r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 x </a:t>
            </a:r>
            <a:r>
              <a:rPr lang="en" altLang="zh-TW" sz="1300" dirty="0">
                <a:solidFill>
                  <a:srgbClr val="098658"/>
                </a:solidFill>
                <a:latin typeface="Menlo" panose="020B0609030804020204" pitchFamily="49" charset="0"/>
              </a:rPr>
              <a:t>3</a:t>
            </a:r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)))</a:t>
            </a:r>
          </a:p>
          <a:p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)</a:t>
            </a:r>
            <a:b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</a:br>
            <a:endParaRPr lang="en" altLang="zh-TW" sz="1300" dirty="0">
              <a:solidFill>
                <a:srgbClr val="3B3B3B"/>
              </a:solidFill>
              <a:latin typeface="Menlo" panose="020B0609030804020204" pitchFamily="49" charset="0"/>
            </a:endParaRPr>
          </a:p>
          <a:p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(</a:t>
            </a:r>
            <a:r>
              <a:rPr lang="en" altLang="zh-TW" sz="1300" dirty="0">
                <a:solidFill>
                  <a:srgbClr val="AF00DB"/>
                </a:solidFill>
                <a:latin typeface="Menlo" panose="020B0609030804020204" pitchFamily="49" charset="0"/>
              </a:rPr>
              <a:t>assert</a:t>
            </a:r>
            <a:endParaRPr lang="en" altLang="zh-TW" sz="1300" dirty="0">
              <a:solidFill>
                <a:srgbClr val="3B3B3B"/>
              </a:solidFill>
              <a:latin typeface="Menlo" panose="020B0609030804020204" pitchFamily="49" charset="0"/>
            </a:endParaRPr>
          </a:p>
          <a:p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  (</a:t>
            </a:r>
            <a:r>
              <a:rPr lang="en" altLang="zh-TW" sz="1300" dirty="0" err="1">
                <a:solidFill>
                  <a:srgbClr val="AF00DB"/>
                </a:solidFill>
                <a:latin typeface="Menlo" panose="020B0609030804020204" pitchFamily="49" charset="0"/>
              </a:rPr>
              <a:t>forall</a:t>
            </a:r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 ((x1 </a:t>
            </a:r>
            <a:r>
              <a:rPr lang="en" altLang="zh-TW" sz="1300" dirty="0">
                <a:solidFill>
                  <a:srgbClr val="000000"/>
                </a:solidFill>
                <a:latin typeface="Menlo" panose="020B0609030804020204" pitchFamily="49" charset="0"/>
              </a:rPr>
              <a:t>Int</a:t>
            </a:r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))</a:t>
            </a:r>
          </a:p>
          <a:p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    (</a:t>
            </a:r>
            <a:r>
              <a:rPr lang="en" altLang="zh-TW" sz="1300" dirty="0">
                <a:solidFill>
                  <a:srgbClr val="AF00DB"/>
                </a:solidFill>
                <a:latin typeface="Menlo" panose="020B0609030804020204" pitchFamily="49" charset="0"/>
              </a:rPr>
              <a:t>exists</a:t>
            </a:r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 ((y1 </a:t>
            </a:r>
            <a:r>
              <a:rPr lang="en" altLang="zh-TW" sz="1300" dirty="0">
                <a:solidFill>
                  <a:srgbClr val="000000"/>
                </a:solidFill>
                <a:latin typeface="Menlo" panose="020B0609030804020204" pitchFamily="49" charset="0"/>
              </a:rPr>
              <a:t>Int</a:t>
            </a:r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))</a:t>
            </a:r>
          </a:p>
          <a:p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      (</a:t>
            </a:r>
            <a:r>
              <a:rPr lang="en" altLang="zh-TW" sz="1300" dirty="0" err="1">
                <a:solidFill>
                  <a:srgbClr val="AF00DB"/>
                </a:solidFill>
                <a:latin typeface="Menlo" panose="020B0609030804020204" pitchFamily="49" charset="0"/>
              </a:rPr>
              <a:t>forall</a:t>
            </a:r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 ((x2 </a:t>
            </a:r>
            <a:r>
              <a:rPr lang="en" altLang="zh-TW" sz="1300" dirty="0">
                <a:solidFill>
                  <a:srgbClr val="000000"/>
                </a:solidFill>
                <a:latin typeface="Menlo" panose="020B0609030804020204" pitchFamily="49" charset="0"/>
              </a:rPr>
              <a:t>Int</a:t>
            </a:r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))</a:t>
            </a:r>
          </a:p>
          <a:p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        (</a:t>
            </a:r>
            <a:r>
              <a:rPr lang="en" altLang="zh-TW" sz="1300" dirty="0">
                <a:solidFill>
                  <a:srgbClr val="AF00DB"/>
                </a:solidFill>
                <a:latin typeface="Menlo" panose="020B0609030804020204" pitchFamily="49" charset="0"/>
              </a:rPr>
              <a:t>exists</a:t>
            </a:r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 ((y2 </a:t>
            </a:r>
            <a:r>
              <a:rPr lang="en" altLang="zh-TW" sz="1300" dirty="0">
                <a:solidFill>
                  <a:srgbClr val="000000"/>
                </a:solidFill>
                <a:latin typeface="Menlo" panose="020B0609030804020204" pitchFamily="49" charset="0"/>
              </a:rPr>
              <a:t>Int</a:t>
            </a:r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))</a:t>
            </a:r>
          </a:p>
          <a:p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          (</a:t>
            </a:r>
            <a:r>
              <a:rPr lang="en" altLang="zh-TW" sz="1300" dirty="0">
                <a:solidFill>
                  <a:srgbClr val="000000"/>
                </a:solidFill>
                <a:latin typeface="Menlo" panose="020B0609030804020204" pitchFamily="49" charset="0"/>
              </a:rPr>
              <a:t>and</a:t>
            </a:r>
            <a:endParaRPr lang="en" altLang="zh-TW" sz="1300" dirty="0">
              <a:solidFill>
                <a:srgbClr val="3B3B3B"/>
              </a:solidFill>
              <a:latin typeface="Menlo" panose="020B0609030804020204" pitchFamily="49" charset="0"/>
            </a:endParaRPr>
          </a:p>
          <a:p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            (R x1 y1)</a:t>
            </a:r>
          </a:p>
          <a:p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            (R y1 x2)</a:t>
            </a:r>
          </a:p>
          <a:p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            (R x2 y2)</a:t>
            </a:r>
          </a:p>
          <a:p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            (R y2 </a:t>
            </a:r>
            <a:r>
              <a:rPr lang="en" altLang="zh-TW" sz="1300" dirty="0">
                <a:solidFill>
                  <a:srgbClr val="098658"/>
                </a:solidFill>
                <a:latin typeface="Menlo" panose="020B0609030804020204" pitchFamily="49" charset="0"/>
              </a:rPr>
              <a:t>0</a:t>
            </a:r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)</a:t>
            </a:r>
          </a:p>
          <a:p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          )</a:t>
            </a:r>
          </a:p>
          <a:p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        )</a:t>
            </a:r>
          </a:p>
          <a:p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      )</a:t>
            </a:r>
          </a:p>
          <a:p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    )</a:t>
            </a:r>
          </a:p>
          <a:p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  )</a:t>
            </a:r>
          </a:p>
          <a:p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)</a:t>
            </a:r>
            <a:b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</a:br>
            <a:endParaRPr lang="en" altLang="zh-TW" sz="1300" dirty="0">
              <a:solidFill>
                <a:srgbClr val="3B3B3B"/>
              </a:solidFill>
              <a:latin typeface="Menlo" panose="020B0609030804020204" pitchFamily="49" charset="0"/>
            </a:endParaRPr>
          </a:p>
          <a:p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(</a:t>
            </a:r>
            <a:r>
              <a:rPr lang="en" altLang="zh-TW" sz="1300" dirty="0">
                <a:solidFill>
                  <a:srgbClr val="AF00DB"/>
                </a:solidFill>
                <a:latin typeface="Menlo" panose="020B0609030804020204" pitchFamily="49" charset="0"/>
              </a:rPr>
              <a:t>check-sat</a:t>
            </a:r>
            <a:r>
              <a:rPr lang="en" altLang="zh-TW" sz="1300" dirty="0">
                <a:solidFill>
                  <a:srgbClr val="3B3B3B"/>
                </a:solidFill>
                <a:latin typeface="Menlo" panose="020B0609030804020204" pitchFamily="49" charset="0"/>
              </a:rPr>
              <a:t>)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CA741906-E451-9232-3B40-A13E32DD04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Try SMT </a:t>
            </a:r>
            <a:r>
              <a:rPr kumimoji="1" lang="en-US" altLang="zh-TW" dirty="0">
                <a:hlinkClick r:id="rId3"/>
              </a:rPr>
              <a:t>solver</a:t>
            </a:r>
            <a:endParaRPr kumimoji="1" lang="zh-TW" altLang="en-US" dirty="0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5796BFE-D6A4-9827-66EC-0829FE41D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2F7C3F-BCDB-B06D-686A-A599BEE8F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33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6654303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FF56A65-4227-2CB9-0437-CDA42A59FD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Exercise 6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55FA0B3F-E032-B4CB-1598-2D8E46277E8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77500" lnSpcReduction="20000"/>
              </a:bodyPr>
              <a:lstStyle/>
              <a:p>
                <a:pPr marL="0" indent="0">
                  <a:lnSpc>
                    <a:spcPct val="150000"/>
                  </a:lnSpc>
                  <a:buNone/>
                </a:pPr>
                <a:r>
                  <a:rPr lang="en" altLang="zh-TW" dirty="0"/>
                  <a:t>Consider the interpretation: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" altLang="zh-TW" i="1" dirty="0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" altLang="zh-TW" i="1" dirty="0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𝑖𝑛𝑡𝑒𝑔𝑒𝑟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lang="en-US" altLang="zh-TW" i="1">
                          <a:latin typeface="Cambria Math" panose="02040503050406030204" pitchFamily="18" charset="0"/>
                        </a:rPr>
                        <m:t>𝐼</m:t>
                      </m:r>
                      <m:d>
                        <m:dPr>
                          <m:ctrlPr>
                            <a:rPr lang="en-US" altLang="zh-TW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TW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</m:d>
                      <m:r>
                        <a:rPr lang="en-US" altLang="zh-TW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altLang="zh-TW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TW" i="1"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en-US" altLang="zh-TW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altLang="zh-TW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altLang="zh-TW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lang="en-US" altLang="zh-TW" i="1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  <m:e>
                          <m:r>
                            <a:rPr lang="en-US" altLang="zh-TW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altLang="zh-TW" i="1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altLang="zh-TW" i="1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altLang="zh-TW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altLang="zh-TW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TW" i="1">
                              <a:latin typeface="Cambria Math" panose="02040503050406030204" pitchFamily="18" charset="0"/>
                            </a:rPr>
                            <m:t>𝑧</m:t>
                          </m:r>
                          <m:r>
                            <a:rPr lang="en-US" altLang="zh-TW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altLang="zh-TW" i="1">
                              <a:latin typeface="Cambria Math" panose="02040503050406030204" pitchFamily="18" charset="0"/>
                            </a:rPr>
                            <m:t>𝑧</m:t>
                          </m:r>
                          <m:r>
                            <a:rPr lang="en-US" altLang="zh-TW" i="1">
                              <a:latin typeface="Cambria Math" panose="02040503050406030204" pitchFamily="18" charset="0"/>
                            </a:rPr>
                            <m:t>=1,2,3 </m:t>
                          </m:r>
                        </m:e>
                      </m:d>
                    </m:oMath>
                  </m:oMathPara>
                </a14:m>
                <a:endParaRPr lang="en" altLang="zh-TW" dirty="0"/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" altLang="zh-TW" dirty="0"/>
                  <a:t>Prove that the formula below is true: 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∀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∃</m:t>
                              </m:r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.4</m:t>
                              </m:r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→∀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∃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d>
                            <m:dPr>
                              <m:ctrlP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d>
                                <m:dPr>
                                  <m:ctrlP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</m:d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→</m:t>
                              </m:r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d>
                                <m:dPr>
                                  <m:ctrlP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  <m: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</m:d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∧</m:t>
                              </m:r>
                              <m:d>
                                <m:dPr>
                                  <m:ctrlP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  <m:t>∃</m:t>
                                  </m:r>
                                  <m: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  <m: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  <m:t>.4</m:t>
                                  </m:r>
                                  <m: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  <m: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  <m:t>=</m:t>
                                  </m:r>
                                  <m: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</m:d>
                            </m:e>
                          </m:d>
                        </m:e>
                      </m:d>
                    </m:oMath>
                  </m:oMathPara>
                </a14:m>
                <a:endParaRPr lang="en" altLang="zh-TW" dirty="0"/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" altLang="zh-TW" dirty="0"/>
                  <a:t>Note: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4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" altLang="zh-TW" dirty="0"/>
                  <a:t> is a “macro” for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" altLang="zh-TW" dirty="0"/>
                  <a:t> (even this is a macro)</a:t>
                </a:r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55FA0B3F-E032-B4CB-1598-2D8E46277E8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96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081D78C6-CA02-3E9C-A112-FB25AA91D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8B7C0B49-688B-33B9-CAED-2D7D2EAD7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34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144947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方塊 6">
            <a:extLst>
              <a:ext uri="{FF2B5EF4-FFF2-40B4-BE49-F238E27FC236}">
                <a16:creationId xmlns:a16="http://schemas.microsoft.com/office/drawing/2014/main" id="{739D37B1-932F-D06A-3269-AEE1FC3CCBB3}"/>
              </a:ext>
            </a:extLst>
          </p:cNvPr>
          <p:cNvSpPr txBox="1"/>
          <p:nvPr/>
        </p:nvSpPr>
        <p:spPr>
          <a:xfrm>
            <a:off x="628649" y="1690689"/>
            <a:ext cx="521459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(</a:t>
            </a:r>
            <a:r>
              <a:rPr lang="en" altLang="zh-TW" sz="1200" dirty="0">
                <a:solidFill>
                  <a:srgbClr val="AF00DB"/>
                </a:solidFill>
                <a:latin typeface="Menlo" panose="020B0609030804020204" pitchFamily="49" charset="0"/>
              </a:rPr>
              <a:t>set-logic</a:t>
            </a:r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LIA)</a:t>
            </a:r>
          </a:p>
          <a:p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(</a:t>
            </a:r>
            <a:r>
              <a:rPr lang="en" altLang="zh-TW" sz="1200" dirty="0">
                <a:solidFill>
                  <a:srgbClr val="0000FF"/>
                </a:solidFill>
                <a:latin typeface="Menlo" panose="020B0609030804020204" pitchFamily="49" charset="0"/>
              </a:rPr>
              <a:t>define-fun</a:t>
            </a:r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</a:t>
            </a:r>
            <a:r>
              <a:rPr lang="en" altLang="zh-TW" sz="1200" dirty="0">
                <a:solidFill>
                  <a:srgbClr val="795E26"/>
                </a:solidFill>
                <a:latin typeface="Menlo" panose="020B0609030804020204" pitchFamily="49" charset="0"/>
              </a:rPr>
              <a:t>R</a:t>
            </a:r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((x </a:t>
            </a:r>
            <a:r>
              <a:rPr lang="en" altLang="zh-TW" sz="1200" dirty="0">
                <a:solidFill>
                  <a:srgbClr val="000000"/>
                </a:solidFill>
                <a:latin typeface="Menlo" panose="020B0609030804020204" pitchFamily="49" charset="0"/>
              </a:rPr>
              <a:t>Int</a:t>
            </a:r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) (y </a:t>
            </a:r>
            <a:r>
              <a:rPr lang="en" altLang="zh-TW" sz="1200" dirty="0">
                <a:solidFill>
                  <a:srgbClr val="000000"/>
                </a:solidFill>
                <a:latin typeface="Menlo" panose="020B0609030804020204" pitchFamily="49" charset="0"/>
              </a:rPr>
              <a:t>Int</a:t>
            </a:r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)) </a:t>
            </a:r>
            <a:r>
              <a:rPr lang="en" altLang="zh-TW" sz="1200" dirty="0">
                <a:solidFill>
                  <a:srgbClr val="0000FF"/>
                </a:solidFill>
                <a:latin typeface="Menlo" panose="020B0609030804020204" pitchFamily="49" charset="0"/>
              </a:rPr>
              <a:t>Bool</a:t>
            </a:r>
            <a:endParaRPr lang="en" altLang="zh-TW" sz="1200" dirty="0">
              <a:solidFill>
                <a:srgbClr val="3B3B3B"/>
              </a:solidFill>
              <a:latin typeface="Menlo" panose="020B0609030804020204" pitchFamily="49" charset="0"/>
            </a:endParaRPr>
          </a:p>
          <a:p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 (</a:t>
            </a:r>
            <a:r>
              <a:rPr lang="en" altLang="zh-TW" sz="1200" dirty="0">
                <a:solidFill>
                  <a:srgbClr val="000000"/>
                </a:solidFill>
                <a:latin typeface="Menlo" panose="020B0609030804020204" pitchFamily="49" charset="0"/>
              </a:rPr>
              <a:t>or</a:t>
            </a:r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(</a:t>
            </a:r>
            <a:r>
              <a:rPr lang="en" altLang="zh-TW" sz="1200" dirty="0">
                <a:solidFill>
                  <a:srgbClr val="000000"/>
                </a:solidFill>
                <a:latin typeface="Menlo" panose="020B0609030804020204" pitchFamily="49" charset="0"/>
              </a:rPr>
              <a:t>=</a:t>
            </a:r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y (</a:t>
            </a:r>
            <a:r>
              <a:rPr lang="en" altLang="zh-TW" sz="1200" dirty="0">
                <a:solidFill>
                  <a:srgbClr val="000000"/>
                </a:solidFill>
                <a:latin typeface="Menlo" panose="020B0609030804020204" pitchFamily="49" charset="0"/>
              </a:rPr>
              <a:t>-</a:t>
            </a:r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x </a:t>
            </a:r>
            <a:r>
              <a:rPr lang="en" altLang="zh-TW" sz="1200" dirty="0">
                <a:solidFill>
                  <a:srgbClr val="098658"/>
                </a:solidFill>
                <a:latin typeface="Menlo" panose="020B0609030804020204" pitchFamily="49" charset="0"/>
              </a:rPr>
              <a:t>1</a:t>
            </a:r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)) (</a:t>
            </a:r>
            <a:r>
              <a:rPr lang="en" altLang="zh-TW" sz="1200" dirty="0">
                <a:solidFill>
                  <a:srgbClr val="000000"/>
                </a:solidFill>
                <a:latin typeface="Menlo" panose="020B0609030804020204" pitchFamily="49" charset="0"/>
              </a:rPr>
              <a:t>=</a:t>
            </a:r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y (</a:t>
            </a:r>
            <a:r>
              <a:rPr lang="en" altLang="zh-TW" sz="1200" dirty="0">
                <a:solidFill>
                  <a:srgbClr val="000000"/>
                </a:solidFill>
                <a:latin typeface="Menlo" panose="020B0609030804020204" pitchFamily="49" charset="0"/>
              </a:rPr>
              <a:t>-</a:t>
            </a:r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x </a:t>
            </a:r>
            <a:r>
              <a:rPr lang="en" altLang="zh-TW" sz="1200" dirty="0">
                <a:solidFill>
                  <a:srgbClr val="098658"/>
                </a:solidFill>
                <a:latin typeface="Menlo" panose="020B0609030804020204" pitchFamily="49" charset="0"/>
              </a:rPr>
              <a:t>2</a:t>
            </a:r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)) (</a:t>
            </a:r>
            <a:r>
              <a:rPr lang="en" altLang="zh-TW" sz="1200" dirty="0">
                <a:solidFill>
                  <a:srgbClr val="000000"/>
                </a:solidFill>
                <a:latin typeface="Menlo" panose="020B0609030804020204" pitchFamily="49" charset="0"/>
              </a:rPr>
              <a:t>=</a:t>
            </a:r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y (</a:t>
            </a:r>
            <a:r>
              <a:rPr lang="en" altLang="zh-TW" sz="1200" dirty="0">
                <a:solidFill>
                  <a:srgbClr val="000000"/>
                </a:solidFill>
                <a:latin typeface="Menlo" panose="020B0609030804020204" pitchFamily="49" charset="0"/>
              </a:rPr>
              <a:t>-</a:t>
            </a:r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x </a:t>
            </a:r>
            <a:r>
              <a:rPr lang="en" altLang="zh-TW" sz="1200" dirty="0">
                <a:solidFill>
                  <a:srgbClr val="098658"/>
                </a:solidFill>
                <a:latin typeface="Menlo" panose="020B0609030804020204" pitchFamily="49" charset="0"/>
              </a:rPr>
              <a:t>3</a:t>
            </a:r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)))</a:t>
            </a:r>
          </a:p>
          <a:p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)</a:t>
            </a:r>
            <a:b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</a:br>
            <a:endParaRPr lang="en" altLang="zh-TW" sz="1200" dirty="0">
              <a:solidFill>
                <a:srgbClr val="3B3B3B"/>
              </a:solidFill>
              <a:latin typeface="Menlo" panose="020B0609030804020204" pitchFamily="49" charset="0"/>
            </a:endParaRPr>
          </a:p>
          <a:p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(</a:t>
            </a:r>
            <a:r>
              <a:rPr lang="en" altLang="zh-TW" sz="1200" dirty="0">
                <a:solidFill>
                  <a:srgbClr val="AF00DB"/>
                </a:solidFill>
                <a:latin typeface="Menlo" panose="020B0609030804020204" pitchFamily="49" charset="0"/>
              </a:rPr>
              <a:t>assert</a:t>
            </a:r>
            <a:endParaRPr lang="en" altLang="zh-TW" sz="1200" dirty="0">
              <a:solidFill>
                <a:srgbClr val="3B3B3B"/>
              </a:solidFill>
              <a:latin typeface="Menlo" panose="020B0609030804020204" pitchFamily="49" charset="0"/>
            </a:endParaRPr>
          </a:p>
          <a:p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 (</a:t>
            </a:r>
            <a:r>
              <a:rPr lang="en" altLang="zh-TW" sz="1200" dirty="0" err="1">
                <a:solidFill>
                  <a:srgbClr val="AF00DB"/>
                </a:solidFill>
                <a:latin typeface="Menlo" panose="020B0609030804020204" pitchFamily="49" charset="0"/>
              </a:rPr>
              <a:t>forall</a:t>
            </a:r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((x </a:t>
            </a:r>
            <a:r>
              <a:rPr lang="en" altLang="zh-TW" sz="1200" dirty="0">
                <a:solidFill>
                  <a:srgbClr val="000000"/>
                </a:solidFill>
                <a:latin typeface="Menlo" panose="020B0609030804020204" pitchFamily="49" charset="0"/>
              </a:rPr>
              <a:t>Int</a:t>
            </a:r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))</a:t>
            </a:r>
            <a:b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</a:br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   (</a:t>
            </a:r>
            <a:r>
              <a:rPr lang="en" altLang="zh-TW" sz="1200" dirty="0">
                <a:solidFill>
                  <a:srgbClr val="AF00DB"/>
                </a:solidFill>
                <a:latin typeface="Menlo" panose="020B0609030804020204" pitchFamily="49" charset="0"/>
              </a:rPr>
              <a:t>exists</a:t>
            </a:r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((w </a:t>
            </a:r>
            <a:r>
              <a:rPr lang="en" altLang="zh-TW" sz="1200" dirty="0">
                <a:solidFill>
                  <a:srgbClr val="000000"/>
                </a:solidFill>
                <a:latin typeface="Menlo" panose="020B0609030804020204" pitchFamily="49" charset="0"/>
              </a:rPr>
              <a:t>Int</a:t>
            </a:r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))</a:t>
            </a:r>
          </a:p>
          <a:p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     (</a:t>
            </a:r>
            <a:r>
              <a:rPr lang="en" altLang="zh-TW" sz="1200" dirty="0">
                <a:solidFill>
                  <a:srgbClr val="000000"/>
                </a:solidFill>
                <a:latin typeface="Menlo" panose="020B0609030804020204" pitchFamily="49" charset="0"/>
              </a:rPr>
              <a:t>=&gt;</a:t>
            </a:r>
            <a:endParaRPr lang="en" altLang="zh-TW" sz="1200" dirty="0">
              <a:solidFill>
                <a:srgbClr val="3B3B3B"/>
              </a:solidFill>
              <a:latin typeface="Menlo" panose="020B0609030804020204" pitchFamily="49" charset="0"/>
            </a:endParaRPr>
          </a:p>
          <a:p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       (</a:t>
            </a:r>
            <a:r>
              <a:rPr lang="en" altLang="zh-TW" sz="1200" dirty="0">
                <a:solidFill>
                  <a:srgbClr val="000000"/>
                </a:solidFill>
                <a:latin typeface="Menlo" panose="020B0609030804020204" pitchFamily="49" charset="0"/>
              </a:rPr>
              <a:t>=</a:t>
            </a:r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(</a:t>
            </a:r>
            <a:r>
              <a:rPr lang="en" altLang="zh-TW" sz="1200" dirty="0">
                <a:solidFill>
                  <a:srgbClr val="000000"/>
                </a:solidFill>
                <a:latin typeface="Menlo" panose="020B0609030804020204" pitchFamily="49" charset="0"/>
              </a:rPr>
              <a:t>+</a:t>
            </a:r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w w w w) x)</a:t>
            </a:r>
          </a:p>
          <a:p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       (</a:t>
            </a:r>
            <a:r>
              <a:rPr lang="en" altLang="zh-TW" sz="1200" dirty="0" err="1">
                <a:solidFill>
                  <a:srgbClr val="AF00DB"/>
                </a:solidFill>
                <a:latin typeface="Menlo" panose="020B0609030804020204" pitchFamily="49" charset="0"/>
              </a:rPr>
              <a:t>forall</a:t>
            </a:r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((z </a:t>
            </a:r>
            <a:r>
              <a:rPr lang="en" altLang="zh-TW" sz="1200" dirty="0">
                <a:solidFill>
                  <a:srgbClr val="000000"/>
                </a:solidFill>
                <a:latin typeface="Menlo" panose="020B0609030804020204" pitchFamily="49" charset="0"/>
              </a:rPr>
              <a:t>Int</a:t>
            </a:r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))</a:t>
            </a:r>
          </a:p>
          <a:p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         (</a:t>
            </a:r>
            <a:r>
              <a:rPr lang="en" altLang="zh-TW" sz="1200" dirty="0">
                <a:solidFill>
                  <a:srgbClr val="AF00DB"/>
                </a:solidFill>
                <a:latin typeface="Menlo" panose="020B0609030804020204" pitchFamily="49" charset="0"/>
              </a:rPr>
              <a:t>exists</a:t>
            </a:r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((y </a:t>
            </a:r>
            <a:r>
              <a:rPr lang="en" altLang="zh-TW" sz="1200" dirty="0">
                <a:solidFill>
                  <a:srgbClr val="000000"/>
                </a:solidFill>
                <a:latin typeface="Menlo" panose="020B0609030804020204" pitchFamily="49" charset="0"/>
              </a:rPr>
              <a:t>Int</a:t>
            </a:r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))</a:t>
            </a:r>
          </a:p>
          <a:p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           (</a:t>
            </a:r>
            <a:r>
              <a:rPr lang="en" altLang="zh-TW" sz="1200" dirty="0">
                <a:solidFill>
                  <a:srgbClr val="000000"/>
                </a:solidFill>
                <a:latin typeface="Menlo" panose="020B0609030804020204" pitchFamily="49" charset="0"/>
              </a:rPr>
              <a:t>=&gt;</a:t>
            </a:r>
            <a:endParaRPr lang="en" altLang="zh-TW" sz="1200" dirty="0">
              <a:solidFill>
                <a:srgbClr val="3B3B3B"/>
              </a:solidFill>
              <a:latin typeface="Menlo" panose="020B0609030804020204" pitchFamily="49" charset="0"/>
            </a:endParaRPr>
          </a:p>
          <a:p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             (R x z)</a:t>
            </a:r>
          </a:p>
          <a:p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             (</a:t>
            </a:r>
            <a:r>
              <a:rPr lang="en" altLang="zh-TW" sz="1200" dirty="0">
                <a:solidFill>
                  <a:srgbClr val="000000"/>
                </a:solidFill>
                <a:latin typeface="Menlo" panose="020B0609030804020204" pitchFamily="49" charset="0"/>
              </a:rPr>
              <a:t>and</a:t>
            </a:r>
            <a:endParaRPr lang="en" altLang="zh-TW" sz="1200" dirty="0">
              <a:solidFill>
                <a:srgbClr val="3B3B3B"/>
              </a:solidFill>
              <a:latin typeface="Menlo" panose="020B0609030804020204" pitchFamily="49" charset="0"/>
            </a:endParaRPr>
          </a:p>
          <a:p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               (R z y)</a:t>
            </a:r>
          </a:p>
          <a:p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               (</a:t>
            </a:r>
            <a:r>
              <a:rPr lang="en" altLang="zh-TW" sz="1200" dirty="0">
                <a:solidFill>
                  <a:srgbClr val="AF00DB"/>
                </a:solidFill>
                <a:latin typeface="Menlo" panose="020B0609030804020204" pitchFamily="49" charset="0"/>
              </a:rPr>
              <a:t>exists</a:t>
            </a:r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((w </a:t>
            </a:r>
            <a:r>
              <a:rPr lang="en" altLang="zh-TW" sz="1200" dirty="0">
                <a:solidFill>
                  <a:srgbClr val="000000"/>
                </a:solidFill>
                <a:latin typeface="Menlo" panose="020B0609030804020204" pitchFamily="49" charset="0"/>
              </a:rPr>
              <a:t>Int</a:t>
            </a:r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)) (</a:t>
            </a:r>
            <a:r>
              <a:rPr lang="en" altLang="zh-TW" sz="1200" dirty="0">
                <a:solidFill>
                  <a:srgbClr val="000000"/>
                </a:solidFill>
                <a:latin typeface="Menlo" panose="020B0609030804020204" pitchFamily="49" charset="0"/>
              </a:rPr>
              <a:t>=</a:t>
            </a:r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(</a:t>
            </a:r>
            <a:r>
              <a:rPr lang="en" altLang="zh-TW" sz="1200" dirty="0">
                <a:solidFill>
                  <a:srgbClr val="000000"/>
                </a:solidFill>
                <a:latin typeface="Menlo" panose="020B0609030804020204" pitchFamily="49" charset="0"/>
              </a:rPr>
              <a:t>+</a:t>
            </a:r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w w w w) y))</a:t>
            </a:r>
          </a:p>
          <a:p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             )</a:t>
            </a:r>
          </a:p>
          <a:p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           )</a:t>
            </a:r>
          </a:p>
          <a:p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         )</a:t>
            </a:r>
          </a:p>
          <a:p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       )</a:t>
            </a:r>
          </a:p>
          <a:p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     )</a:t>
            </a:r>
          </a:p>
          <a:p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   )</a:t>
            </a:r>
          </a:p>
          <a:p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  )</a:t>
            </a:r>
          </a:p>
          <a:p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)</a:t>
            </a:r>
            <a:b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</a:br>
            <a:endParaRPr lang="en" altLang="zh-TW" sz="1200" dirty="0">
              <a:solidFill>
                <a:srgbClr val="3B3B3B"/>
              </a:solidFill>
              <a:latin typeface="Menlo" panose="020B0609030804020204" pitchFamily="49" charset="0"/>
            </a:endParaRPr>
          </a:p>
          <a:p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(</a:t>
            </a:r>
            <a:r>
              <a:rPr lang="en" altLang="zh-TW" sz="1200" dirty="0">
                <a:solidFill>
                  <a:srgbClr val="AF00DB"/>
                </a:solidFill>
                <a:latin typeface="Menlo" panose="020B0609030804020204" pitchFamily="49" charset="0"/>
              </a:rPr>
              <a:t>check-sat</a:t>
            </a:r>
            <a:r>
              <a:rPr lang="en" altLang="zh-TW" sz="1200" dirty="0">
                <a:solidFill>
                  <a:srgbClr val="3B3B3B"/>
                </a:solidFill>
                <a:latin typeface="Menlo" panose="020B0609030804020204" pitchFamily="49" charset="0"/>
              </a:rPr>
              <a:t>)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CA741906-E451-9232-3B40-A13E32DD04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Try SMT solver</a:t>
            </a:r>
            <a:endParaRPr kumimoji="1" lang="zh-TW" altLang="en-US" dirty="0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5796BFE-D6A4-9827-66EC-0829FE41D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2F7C3F-BCDB-B06D-686A-A599BEE8F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35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32573650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F1D4192-7F15-28E1-7066-8854D5E6F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" altLang="zh-TW" dirty="0"/>
              <a:t>Satisfiability /</a:t>
            </a:r>
            <a:br>
              <a:rPr lang="en" altLang="zh-TW" dirty="0"/>
            </a:br>
            <a:r>
              <a:rPr lang="en" altLang="zh-TW" dirty="0"/>
              <a:t>Validity / Equivalence</a:t>
            </a:r>
            <a:endParaRPr kumimoji="1"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9E88B19-DE0E-5C79-C5E2-4FD11D98C6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07912AFC-A0AB-65E2-2092-A32AB3414B3A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896ED5D1-7A88-9F56-6848-10953C3BC2C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5AFECE2-89DF-8141-ABBF-A45DE701B87E}" type="slidenum">
              <a:rPr kumimoji="1" lang="zh-TW" altLang="en-US" smtClean="0"/>
              <a:t>36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4965690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CD34090-F288-E89E-C1AB-81E15E88E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Satisfiability/validity/ (semantic) equivalence</a:t>
            </a:r>
            <a:endParaRPr kumimoji="1"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5F848D5-F1C4-C3A7-8067-14C226A98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" altLang="zh-TW" dirty="0"/>
              <a:t>A formula is </a:t>
            </a:r>
            <a:r>
              <a:rPr lang="en" altLang="zh-TW" dirty="0">
                <a:solidFill>
                  <a:srgbClr val="EF210D"/>
                </a:solidFill>
              </a:rPr>
              <a:t>satisfiable</a:t>
            </a:r>
            <a:r>
              <a:rPr lang="en" altLang="zh-TW" dirty="0"/>
              <a:t> if it is true in some interpretation</a:t>
            </a:r>
          </a:p>
          <a:p>
            <a:pPr>
              <a:lnSpc>
                <a:spcPct val="150000"/>
              </a:lnSpc>
            </a:pPr>
            <a:r>
              <a:rPr lang="en" altLang="zh-TW" dirty="0"/>
              <a:t>A formula is </a:t>
            </a:r>
            <a:r>
              <a:rPr lang="en" altLang="zh-TW" dirty="0">
                <a:solidFill>
                  <a:srgbClr val="EF210D"/>
                </a:solidFill>
              </a:rPr>
              <a:t>valid</a:t>
            </a:r>
            <a:r>
              <a:rPr lang="en" altLang="zh-TW" dirty="0"/>
              <a:t> if it is true in all interpretations</a:t>
            </a:r>
          </a:p>
          <a:p>
            <a:pPr>
              <a:lnSpc>
                <a:spcPct val="150000"/>
              </a:lnSpc>
            </a:pPr>
            <a:r>
              <a:rPr lang="en" altLang="zh-TW" dirty="0"/>
              <a:t>Two formulas are </a:t>
            </a:r>
            <a:r>
              <a:rPr lang="en" altLang="zh-TW" dirty="0">
                <a:solidFill>
                  <a:srgbClr val="EF210D"/>
                </a:solidFill>
              </a:rPr>
              <a:t>equivalent</a:t>
            </a:r>
            <a:r>
              <a:rPr lang="en" altLang="zh-TW" dirty="0"/>
              <a:t> if their truth values are the same under all interpretations</a:t>
            </a:r>
            <a:endParaRPr kumimoji="1" lang="zh-TW" altLang="en-US" dirty="0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20FCA632-FE05-B8AF-20BD-713BC1372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3533E7DC-1380-06D1-2A14-96F692066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37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4595284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35AFE82-5772-F789-D85C-974FDABF4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Exercises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99CCCCAF-A8D4-EC32-5C8F-52709D7F680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lnSpc>
                    <a:spcPct val="150000"/>
                  </a:lnSpc>
                  <a:buNone/>
                </a:pPr>
                <a:r>
                  <a:rPr lang="en" altLang="zh-TW" dirty="0"/>
                  <a:t>Show that all the following examples are satisfiable!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∃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𝑚𝑎𝑛</m:t>
                      </m:r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∧¬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𝑚𝑎𝑟𝑟𝑖𝑒𝑑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  <m:oMath xmlns:m="http://schemas.openxmlformats.org/officeDocument/2006/math"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∃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𝑚𝑎𝑛</m:t>
                          </m:r>
                          <m:d>
                            <m:dPr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→</m:t>
                      </m:r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∀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𝑚𝑎𝑛</m:t>
                          </m:r>
                          <m:d>
                            <m:dPr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</m:oMath>
                    <m:oMath xmlns:m="http://schemas.openxmlformats.org/officeDocument/2006/math"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∀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𝑚𝑎𝑛</m:t>
                          </m:r>
                          <m:d>
                            <m:dPr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→</m:t>
                      </m:r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∃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𝑚𝑎𝑛</m:t>
                          </m:r>
                          <m:d>
                            <m:dPr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∀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𝑚𝑎𝑛</m:t>
                      </m:r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→</m:t>
                      </m:r>
                      <m:r>
                        <m:rPr>
                          <m:sty m:val="p"/>
                        </m:rPr>
                        <a:rPr kumimoji="1" lang="en-US" altLang="zh-TW" b="0" i="0" smtClean="0">
                          <a:latin typeface="Cambria Math" panose="02040503050406030204" pitchFamily="18" charset="0"/>
                        </a:rPr>
                        <m:t>max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⁡(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kumimoji="1" lang="en-US" altLang="zh-TW" dirty="0"/>
              </a:p>
              <a:p>
                <a:pPr marL="0" indent="0">
                  <a:buNone/>
                </a:pPr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99CCCCAF-A8D4-EC32-5C8F-52709D7F680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20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C0FB052A-D744-BB10-6CFD-BDC4CE97D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96CF7551-A78A-1E2D-DAB4-E594B6516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38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44550613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35AFE82-5772-F789-D85C-974FDABF4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Exercises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99CCCCAF-A8D4-EC32-5C8F-52709D7F680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lnSpc>
                    <a:spcPct val="150000"/>
                  </a:lnSpc>
                  <a:buNone/>
                </a:pPr>
                <a:r>
                  <a:rPr lang="en" altLang="zh-TW" dirty="0"/>
                  <a:t>Point out valid and invalid formulas!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∃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𝑚𝑎𝑛</m:t>
                      </m:r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∧¬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𝑚𝑎𝑟𝑟𝑖𝑒𝑑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  <m:oMath xmlns:m="http://schemas.openxmlformats.org/officeDocument/2006/math"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∃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𝑚𝑎𝑛</m:t>
                          </m:r>
                          <m:d>
                            <m:dPr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→</m:t>
                      </m:r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∀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𝑚𝑎𝑛</m:t>
                          </m:r>
                          <m:d>
                            <m:dPr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</m:oMath>
                    <m:oMath xmlns:m="http://schemas.openxmlformats.org/officeDocument/2006/math"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∀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𝑚𝑎𝑛</m:t>
                          </m:r>
                          <m:d>
                            <m:dPr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→</m:t>
                      </m:r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∃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𝑚𝑎𝑛</m:t>
                          </m:r>
                          <m:d>
                            <m:dPr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∀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𝑚𝑎𝑛</m:t>
                      </m:r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→</m:t>
                      </m:r>
                      <m:r>
                        <m:rPr>
                          <m:sty m:val="p"/>
                        </m:rPr>
                        <a:rPr kumimoji="1" lang="en-US" altLang="zh-TW" b="0" i="0" smtClean="0">
                          <a:latin typeface="Cambria Math" panose="02040503050406030204" pitchFamily="18" charset="0"/>
                        </a:rPr>
                        <m:t>max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⁡(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kumimoji="1" lang="en-US" altLang="zh-TW" dirty="0"/>
              </a:p>
              <a:p>
                <a:pPr marL="0" indent="0">
                  <a:lnSpc>
                    <a:spcPct val="150000"/>
                  </a:lnSpc>
                  <a:buNone/>
                </a:pPr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99CCCCAF-A8D4-EC32-5C8F-52709D7F680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20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C0FB052A-D744-BB10-6CFD-BDC4CE97D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96CF7551-A78A-1E2D-DAB4-E594B6516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39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611222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89F9E5B-BAD3-03AE-814E-0517D7509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Limitations of propositional logic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7D9BF89C-E96D-4DB8-7403-9C763D9BF39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" altLang="zh-TW" dirty="0"/>
                  <a:t>Here is an attempt:</a:t>
                </a:r>
              </a:p>
              <a:p>
                <a:pPr marL="0" indent="0">
                  <a:buNone/>
                </a:pPr>
                <a:endParaRPr lang="en" altLang="zh-TW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eqArr>
                            <m:eqArrPr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kumimoji="1" lang="en-US" altLang="zh-TW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altLang="zh-TW" i="1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(1)</m:t>
                                    </m:r>
                                  </m:e>
                                  <m:e>
                                    <m:r>
                                      <m:rPr>
                                        <m:nor/>
                                      </m:rPr>
                                      <a:rPr lang="en" altLang="zh-TW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</a:rPr>
                                      <m:t>All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" altLang="zh-TW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</a:rPr>
                                      <m:t> 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" altLang="zh-TW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</a:rPr>
                                      <m:t>men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" altLang="zh-TW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</a:rPr>
                                      <m:t> 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" altLang="zh-TW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</a:rPr>
                                      <m:t>are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" altLang="zh-TW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</a:rPr>
                                      <m:t> 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" altLang="zh-TW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</a:rPr>
                                      <m:t>mortal</m:t>
                                    </m:r>
                                  </m:e>
                                </m:mr>
                              </m:m>
                            </m:e>
                            <m:e>
                              <m:eqArr>
                                <m:eqArrPr>
                                  <m:ctrlPr>
                                    <a:rPr kumimoji="1" lang="en-US" altLang="zh-TW" i="1"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kumimoji="1" lang="en-US" altLang="zh-TW" i="1">
                                      <a:latin typeface="Cambria Math" panose="02040503050406030204" pitchFamily="18" charset="0"/>
                                    </a:rPr>
                                    <m:t>𝑀𝑎𝑛</m:t>
                                  </m:r>
                                  <m:d>
                                    <m:dPr>
                                      <m:ctrlPr>
                                        <a:rPr kumimoji="1" lang="en-US" altLang="zh-TW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kumimoji="1" lang="en-US" altLang="zh-TW" i="1">
                                          <a:latin typeface="Cambria Math" panose="02040503050406030204" pitchFamily="18" charset="0"/>
                                        </a:rPr>
                                        <m:t>𝑆𝑜𝑐𝑟𝑎𝑡𝑒𝑠</m:t>
                                      </m:r>
                                    </m:e>
                                  </m:d>
                                  <m:r>
                                    <a:rPr kumimoji="1" lang="en-US" altLang="zh-TW" i="1">
                                      <a:latin typeface="Cambria Math" panose="02040503050406030204" pitchFamily="18" charset="0"/>
                                    </a:rPr>
                                    <m:t>→</m:t>
                                  </m:r>
                                  <m:r>
                                    <a:rPr kumimoji="1" lang="en-US" altLang="zh-TW" i="1">
                                      <a:latin typeface="Cambria Math" panose="02040503050406030204" pitchFamily="18" charset="0"/>
                                    </a:rPr>
                                    <m:t>𝑀𝑜𝑟𝑡𝑎𝑙</m:t>
                                  </m:r>
                                  <m:r>
                                    <a:rPr kumimoji="1" lang="en-US" altLang="zh-TW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kumimoji="1" lang="en-US" altLang="zh-TW" i="1">
                                      <a:latin typeface="Cambria Math" panose="02040503050406030204" pitchFamily="18" charset="0"/>
                                    </a:rPr>
                                    <m:t>𝑆𝑜𝑐𝑟𝑎𝑡𝑒𝑠</m:t>
                                  </m:r>
                                  <m:r>
                                    <a:rPr kumimoji="1" lang="en-US" altLang="zh-TW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e>
                                  <m:r>
                                    <a:rPr kumimoji="1" lang="en-US" altLang="zh-TW" i="1">
                                      <a:latin typeface="Cambria Math" panose="02040503050406030204" pitchFamily="18" charset="0"/>
                                    </a:rPr>
                                    <m:t>𝑀𝑎𝑛</m:t>
                                  </m:r>
                                  <m:d>
                                    <m:dPr>
                                      <m:ctrlPr>
                                        <a:rPr kumimoji="1" lang="en-US" altLang="zh-TW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kumimoji="1" lang="en-US" altLang="zh-TW" b="0" i="1" smtClean="0">
                                          <a:latin typeface="Cambria Math" panose="02040503050406030204" pitchFamily="18" charset="0"/>
                                        </a:rPr>
                                        <m:t>𝑃𝑙𝑎𝑡𝑜</m:t>
                                      </m:r>
                                    </m:e>
                                  </m:d>
                                  <m:r>
                                    <a:rPr kumimoji="1" lang="en-US" altLang="zh-TW" i="1">
                                      <a:latin typeface="Cambria Math" panose="02040503050406030204" pitchFamily="18" charset="0"/>
                                    </a:rPr>
                                    <m:t>→</m:t>
                                  </m:r>
                                  <m:r>
                                    <a:rPr kumimoji="1" lang="en-US" altLang="zh-TW" i="1">
                                      <a:latin typeface="Cambria Math" panose="02040503050406030204" pitchFamily="18" charset="0"/>
                                    </a:rPr>
                                    <m:t>𝑀𝑜𝑟𝑡𝑎𝑙</m:t>
                                  </m:r>
                                  <m:d>
                                    <m:dPr>
                                      <m:ctrlPr>
                                        <a:rPr kumimoji="1" lang="en-US" altLang="zh-TW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kumimoji="1" lang="en-US" altLang="zh-TW" b="0" i="1" smtClean="0">
                                          <a:latin typeface="Cambria Math" panose="02040503050406030204" pitchFamily="18" charset="0"/>
                                        </a:rPr>
                                        <m:t>𝑃𝑙𝑎𝑡𝑜</m:t>
                                      </m:r>
                                    </m:e>
                                  </m:d>
                                </m:e>
                              </m:eqArr>
                              <m: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kumimoji="1" lang="en-US" altLang="zh-TW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altLang="zh-TW" i="1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US" altLang="zh-TW" b="0" i="1" smtClean="0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US" altLang="zh-TW" i="1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  <m:e>
                                    <m:r>
                                      <m:rPr>
                                        <m:nor/>
                                      </m:rPr>
                                      <a:rPr lang="en" altLang="zh-TW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</a:rPr>
                                      <m:t>Socrates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" altLang="zh-TW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</a:rPr>
                                      <m:t> 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" altLang="zh-TW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</a:rPr>
                                      <m:t>is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" altLang="zh-TW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</a:rPr>
                                      <m:t> 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" altLang="zh-TW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</a:rPr>
                                      <m:t>a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" altLang="zh-TW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</a:rPr>
                                      <m:t> 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" altLang="zh-TW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</a:rPr>
                                      <m:t>m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altLang="zh-TW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</a:rPr>
                                      <m:t>an</m:t>
                                    </m:r>
                                  </m:e>
                                </m:mr>
                              </m:m>
                            </m:e>
                            <m:e>
                              <m:r>
                                <a:rPr lang="en-US" altLang="zh-TW" i="1">
                                  <a:latin typeface="Cambria Math" panose="02040503050406030204" pitchFamily="18" charset="0"/>
                                </a:rPr>
                                <m:t>𝑀𝑎𝑛</m:t>
                              </m:r>
                              <m:r>
                                <a:rPr lang="en-US" altLang="zh-TW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altLang="zh-TW" i="1">
                                  <a:latin typeface="Cambria Math" panose="02040503050406030204" pitchFamily="18" charset="0"/>
                                </a:rPr>
                                <m:t>𝑆𝑜𝑐𝑟𝑎𝑡𝑒𝑠</m:t>
                              </m:r>
                              <m:r>
                                <a:rPr lang="en-US" altLang="zh-TW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eqArr>
                        </m:num>
                        <m:den>
                          <m:eqArr>
                            <m:eqArrPr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m:rPr>
                                  <m:nor/>
                                </m:rPr>
                                <a:rPr lang="en" altLang="zh-TW">
                                  <a:solidFill>
                                    <a:schemeClr val="bg1">
                                      <a:lumMod val="50000"/>
                                    </a:schemeClr>
                                  </a:solidFill>
                                </a:rPr>
                                <m:t>Therefore</m:t>
                              </m:r>
                              <m:r>
                                <m:rPr>
                                  <m:nor/>
                                </m:rPr>
                                <a:rPr lang="en" altLang="zh-TW">
                                  <a:solidFill>
                                    <a:schemeClr val="bg1">
                                      <a:lumMod val="50000"/>
                                    </a:schemeClr>
                                  </a:solidFill>
                                </a:rPr>
                                <m:t>: </m:t>
                              </m:r>
                              <m:r>
                                <m:rPr>
                                  <m:nor/>
                                </m:rPr>
                                <a:rPr lang="en" altLang="zh-TW">
                                  <a:solidFill>
                                    <a:schemeClr val="bg1">
                                      <a:lumMod val="50000"/>
                                    </a:schemeClr>
                                  </a:solidFill>
                                </a:rPr>
                                <m:t>Socrates</m:t>
                              </m:r>
                              <m:r>
                                <m:rPr>
                                  <m:nor/>
                                </m:rPr>
                                <a:rPr lang="en" altLang="zh-TW">
                                  <a:solidFill>
                                    <a:schemeClr val="bg1">
                                      <a:lumMod val="50000"/>
                                    </a:schemeClr>
                                  </a:solidFill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" altLang="zh-TW">
                                  <a:solidFill>
                                    <a:schemeClr val="bg1">
                                      <a:lumMod val="50000"/>
                                    </a:schemeClr>
                                  </a:solidFill>
                                </a:rPr>
                                <m:t>is</m:t>
                              </m:r>
                              <m:r>
                                <m:rPr>
                                  <m:nor/>
                                </m:rPr>
                                <a:rPr lang="en" altLang="zh-TW">
                                  <a:solidFill>
                                    <a:schemeClr val="bg1">
                                      <a:lumMod val="50000"/>
                                    </a:schemeClr>
                                  </a:solidFill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" altLang="zh-TW">
                                  <a:solidFill>
                                    <a:schemeClr val="bg1">
                                      <a:lumMod val="50000"/>
                                    </a:schemeClr>
                                  </a:solidFill>
                                </a:rPr>
                                <m:t>mortal</m:t>
                              </m:r>
                            </m:e>
                            <m:e>
                              <m:r>
                                <a:rPr lang="en-US" altLang="zh-TW" i="1">
                                  <a:latin typeface="Cambria Math" panose="02040503050406030204" pitchFamily="18" charset="0"/>
                                </a:rPr>
                                <m:t>𝑀𝑜𝑟𝑡𝑎𝑙</m:t>
                              </m:r>
                              <m:r>
                                <a:rPr lang="en-US" altLang="zh-TW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altLang="zh-TW" i="1">
                                  <a:latin typeface="Cambria Math" panose="02040503050406030204" pitchFamily="18" charset="0"/>
                                </a:rPr>
                                <m:t>𝑆𝑜𝑐𝑟𝑎𝑡𝑒𝑠</m:t>
                              </m:r>
                              <m:r>
                                <a:rPr lang="en-US" altLang="zh-TW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eqArr>
                        </m:den>
                      </m:f>
                    </m:oMath>
                  </m:oMathPara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7D9BF89C-E96D-4DB8-7403-9C763D9BF39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447" t="-232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頁尾版面配置區 6">
            <a:extLst>
              <a:ext uri="{FF2B5EF4-FFF2-40B4-BE49-F238E27FC236}">
                <a16:creationId xmlns:a16="http://schemas.microsoft.com/office/drawing/2014/main" id="{DF2D52F2-E252-39BA-EE4B-86E8F3B46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 dirty="0"/>
              <a:t>FLOLAC 2023</a:t>
            </a:r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F99CD38-167D-912D-B333-FF9117B95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4</a:t>
            </a:fld>
            <a:endParaRPr kumimoji="1" lang="zh-TW" altLang="en-US"/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5675AE9E-3A3A-2A1E-6D16-4A92568FAB60}"/>
              </a:ext>
            </a:extLst>
          </p:cNvPr>
          <p:cNvSpPr txBox="1"/>
          <p:nvPr/>
        </p:nvSpPr>
        <p:spPr>
          <a:xfrm>
            <a:off x="7301755" y="2061571"/>
            <a:ext cx="14568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zh-TW" dirty="0"/>
              <a:t>Problem: How big is this formula?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3885673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53914BE-81ED-03F3-8D60-58ED407AC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More exercises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6902F265-BC10-E0D2-5EA8-A6A5AA9DD33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lnSpc>
                    <a:spcPct val="100000"/>
                  </a:lnSpc>
                </a:pPr>
                <a:r>
                  <a:rPr lang="en" altLang="zh-TW" dirty="0"/>
                  <a:t>Prove that the following formulas are valid</a:t>
                </a:r>
              </a:p>
              <a:p>
                <a:pPr marL="0" indent="0">
                  <a:lnSpc>
                    <a:spcPct val="2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∀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𝑀𝑎𝑛</m:t>
                          </m:r>
                          <m:d>
                            <m:dPr>
                              <m:ctrlP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𝑀𝑜𝑟𝑡𝑎𝑙</m:t>
                          </m:r>
                          <m:d>
                            <m:dPr>
                              <m:ctrlP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∧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𝑀𝑎𝑛</m:t>
                      </m:r>
                      <m:d>
                        <m:dPr>
                          <m:ctrlP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𝑆𝑜𝑐𝑟𝑎𝑡𝑒𝑠</m:t>
                          </m:r>
                        </m:e>
                      </m:d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→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𝑀𝑜𝑟𝑡𝑎𝑙</m:t>
                      </m:r>
                      <m:d>
                        <m:dPr>
                          <m:ctrlP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𝑆𝑜𝑐𝑟𝑎𝑡𝑒𝑠</m:t>
                          </m:r>
                        </m:e>
                      </m:d>
                    </m:oMath>
                  </m:oMathPara>
                </a14:m>
                <a:endParaRPr lang="en" altLang="zh-TW" dirty="0"/>
              </a:p>
              <a:p>
                <a:pPr>
                  <a:lnSpc>
                    <a:spcPct val="200000"/>
                  </a:lnSpc>
                </a:pPr>
                <a:r>
                  <a:rPr lang="en" altLang="zh-TW" dirty="0"/>
                  <a:t>Prove that the following formula is not valid</a:t>
                </a:r>
              </a:p>
              <a:p>
                <a:pPr marL="0" indent="0">
                  <a:lnSpc>
                    <a:spcPct val="2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∃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d>
                            <m:dPr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∧∃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→</m:t>
                      </m:r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∃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d>
                            <m:dPr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d>
                            <m:dPr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6902F265-BC10-E0D2-5EA8-A6A5AA9DD33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86" t="-145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D199112A-DABB-830C-1DF7-D2AE58B20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FCCAC38D-C154-5F62-3657-8CEA63265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40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74332042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AF866D4-2C6A-4861-D719-7B4287443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Some equivalences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BBCEE250-A540-0EAD-99BF-49C1969AF30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lnSpc>
                    <a:spcPct val="100000"/>
                  </a:lnSpc>
                </a:pPr>
                <a:r>
                  <a:rPr lang="en" altLang="zh-TW" dirty="0"/>
                  <a:t>Equivalences from </a:t>
                </a:r>
                <a:r>
                  <a:rPr lang="en" altLang="zh-TW" dirty="0" err="1"/>
                  <a:t>boolean</a:t>
                </a:r>
                <a:r>
                  <a:rPr lang="en" altLang="zh-TW" dirty="0"/>
                  <a:t> logic carry over to FOL</a:t>
                </a:r>
              </a:p>
              <a:p>
                <a:pPr>
                  <a:lnSpc>
                    <a:spcPct val="150000"/>
                  </a:lnSpc>
                </a:pPr>
                <a:r>
                  <a:rPr lang="en" altLang="zh-TW" dirty="0"/>
                  <a:t>New ones, e.g. De Morgan’s Laws for FOL:</a:t>
                </a:r>
                <a:endParaRPr kumimoji="1" lang="en-US" altLang="zh-TW" dirty="0"/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¬∃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.¬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  ≡  ∀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𝐹</m:t>
                      </m:r>
                    </m:oMath>
                    <m:oMath xmlns:m="http://schemas.openxmlformats.org/officeDocument/2006/math"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¬∀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.¬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  ≡  ∃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𝐹</m:t>
                      </m:r>
                    </m:oMath>
                  </m:oMathPara>
                </a14:m>
                <a:endParaRPr lang="en" altLang="zh-TW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BBCEE250-A540-0EAD-99BF-49C1969AF30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86" t="-145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FCFCE5FE-3CD3-603D-958F-E590D56C2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0B521873-BA2B-D576-E2EC-D81EC4618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41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84129707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736228F-A385-9703-4652-83C50EAD90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Exercise</a:t>
            </a:r>
            <a:endParaRPr kumimoji="1"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C8A7E9D-EE75-F8EE-9C40-EBE0268D50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zh-TW" dirty="0"/>
              <a:t>Prove De Morgan‘s Laws!</a:t>
            </a:r>
            <a:endParaRPr kumimoji="1" lang="zh-TW" altLang="en-US" dirty="0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E4CEE941-8E67-29CC-D1C5-B23377ED0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07E9388C-728F-3999-2924-8FB5EAF4F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42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74054362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5498845-AEEF-6C3F-26DD-F33A15C85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 err="1"/>
              <a:t>Ponderables</a:t>
            </a:r>
            <a:endParaRPr kumimoji="1"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21088AF-C5C8-1117-419E-ED73198371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" altLang="zh-TW" dirty="0"/>
              <a:t>What’s the connection between satisfiability/validity/equivalence?</a:t>
            </a:r>
          </a:p>
          <a:p>
            <a:pPr>
              <a:lnSpc>
                <a:spcPct val="150000"/>
              </a:lnSpc>
            </a:pPr>
            <a:r>
              <a:rPr lang="en" altLang="zh-TW" dirty="0"/>
              <a:t>Could you give an algorithm for checking satisfiability/validity/equivalence?</a:t>
            </a:r>
          </a:p>
          <a:p>
            <a:pPr>
              <a:lnSpc>
                <a:spcPct val="150000"/>
              </a:lnSpc>
            </a:pPr>
            <a:r>
              <a:rPr lang="en" altLang="zh-TW" dirty="0"/>
              <a:t>What about the same problem over “finite interpretations”?  Over “finite interpretations of size k”?</a:t>
            </a:r>
            <a:endParaRPr kumimoji="1" lang="zh-TW" altLang="en-US" dirty="0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E46A9F71-3000-A153-3724-ED76E7C17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D7AAB7AF-F0BD-F638-68DE-8C50BAB6E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43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89285042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06EEBD8-98DA-F07A-889B-824D069E6F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Roadmap for FOL after this</a:t>
            </a:r>
            <a:endParaRPr kumimoji="1"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E82365C-579B-CD03-A70E-8F4062111B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" altLang="zh-TW" dirty="0"/>
              <a:t>Quantifier-free FOL</a:t>
            </a:r>
          </a:p>
          <a:p>
            <a:pPr>
              <a:lnSpc>
                <a:spcPct val="150000"/>
              </a:lnSpc>
            </a:pPr>
            <a:r>
              <a:rPr lang="en" altLang="zh-TW" dirty="0"/>
              <a:t>Specialized interpretations: linear arithmetic, theory of strings (?), theory of arrays (?), …</a:t>
            </a:r>
            <a:endParaRPr kumimoji="1" lang="zh-TW" altLang="en-US" dirty="0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C909AC8A-BF5E-85EA-3799-D19050656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74C717DC-6986-2D59-0A9B-59E0E5037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44</a:t>
            </a:fld>
            <a:endParaRPr kumimoji="1" lang="zh-TW" altLang="en-US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D6301312-247E-8E28-1040-D5848CDFDE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1588"/>
            <a:ext cx="9144000" cy="5084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6260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D6B0CA3-E190-274D-ED10-91D56B565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" altLang="zh-TW" dirty="0"/>
              <a:t>Some more tutorial questions</a:t>
            </a:r>
            <a:endParaRPr kumimoji="1"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7361759-DCD0-7293-B633-3264B5E0E4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927BE57B-8C32-2BC2-3742-71122EE65BF8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1BD0C4EB-AB7D-EF93-3C05-66D7BCDE2D1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5AFECE2-89DF-8141-ABBF-A45DE701B87E}" type="slidenum">
              <a:rPr kumimoji="1" lang="zh-TW" altLang="en-US" smtClean="0"/>
              <a:t>45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97417941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96925E0-0E38-60BD-0F9C-7C9AB6B4D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Free variables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595BD21E-F9F9-4D64-6A5D-75BA39F5D08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lnSpc>
                    <a:spcPct val="100000"/>
                  </a:lnSpc>
                  <a:buNone/>
                </a:pPr>
                <a:r>
                  <a:rPr lang="en" altLang="zh-TW" dirty="0"/>
                  <a:t>Define this by induction on formula F:</a:t>
                </a:r>
              </a:p>
              <a:p>
                <a:pPr>
                  <a:buFont typeface="標準系統字體"/>
                  <a:buChar char="-"/>
                </a:pP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𝑓𝑟𝑒𝑒</m:t>
                    </m:r>
                    <m:d>
                      <m:dPr>
                        <m:ctrlPr>
                          <a:rPr lang="en" altLang="zh-TW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" altLang="zh-TW" i="1" dirty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TW" b="0" i="1" dirty="0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TW" b="0" i="1" dirty="0" smtClean="0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US" altLang="zh-TW" b="0" i="1" dirty="0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</m:e>
                    </m:d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" altLang="zh-TW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endParaRPr lang="en" altLang="zh-TW" dirty="0"/>
              </a:p>
              <a:p>
                <a:pPr>
                  <a:buFont typeface="標準系統字體"/>
                  <a:buChar char="-"/>
                </a:pP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𝑓𝑟𝑒𝑒</m:t>
                    </m:r>
                    <m:d>
                      <m:dPr>
                        <m:ctrlPr>
                          <a:rPr lang="en" altLang="zh-TW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𝐹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∧</m:t>
                        </m:r>
                        <m:sSup>
                          <m:sSupPr>
                            <m:ctrlPr>
                              <a:rPr lang="en-US" altLang="zh-TW" b="0" i="1" dirty="0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" altLang="zh-TW" i="1" dirty="0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TW" b="0" i="1" dirty="0" smtClean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</m:d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𝑓𝑟𝑒𝑒</m:t>
                    </m:r>
                    <m:d>
                      <m:dPr>
                        <m:ctrlPr>
                          <a:rPr lang="en" altLang="zh-TW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</m:d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∪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𝑓𝑟𝑒𝑒</m:t>
                    </m:r>
                    <m:d>
                      <m:dPr>
                        <m:ctrlPr>
                          <a:rPr lang="en" altLang="zh-TW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TW" b="0" i="1" dirty="0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" altLang="zh-TW" i="1" dirty="0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TW" b="0" i="1" dirty="0" smtClean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</m:d>
                  </m:oMath>
                </a14:m>
                <a:endParaRPr lang="en" altLang="zh-TW" dirty="0"/>
              </a:p>
              <a:p>
                <a:pPr>
                  <a:buFont typeface="標準系統字體"/>
                  <a:buChar char="-"/>
                </a:pP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𝑓𝑟𝑒𝑒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 ¬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)=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𝑓𝑟𝑒𝑒</m:t>
                    </m:r>
                    <m:d>
                      <m:dPr>
                        <m:ctrlPr>
                          <a:rPr lang="en" altLang="zh-TW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</m:d>
                  </m:oMath>
                </a14:m>
                <a:endParaRPr lang="en" altLang="zh-TW" dirty="0"/>
              </a:p>
              <a:p>
                <a:pPr>
                  <a:buFont typeface="標準系統字體"/>
                  <a:buChar char="-"/>
                </a:pP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𝑓𝑟𝑒𝑒</m:t>
                    </m:r>
                    <m:d>
                      <m:dPr>
                        <m:ctrlPr>
                          <a:rPr lang="en" altLang="zh-TW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∀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</m:d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𝑓𝑟𝑒𝑒</m:t>
                    </m:r>
                    <m:d>
                      <m:dPr>
                        <m:ctrlPr>
                          <a:rPr lang="en" altLang="zh-TW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</m:d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\</m:t>
                    </m:r>
                    <m:d>
                      <m:dPr>
                        <m:begChr m:val="{"/>
                        <m:endChr m:val="}"/>
                        <m:ctrlPr>
                          <a:rPr lang="en" altLang="zh-TW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endParaRPr lang="en" altLang="zh-TW" dirty="0"/>
              </a:p>
              <a:p>
                <a:pPr>
                  <a:buFont typeface="標準系統字體"/>
                  <a:buChar char="-"/>
                </a:pP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𝑓𝑟𝑒𝑒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(∃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)=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𝑓𝑟𝑒𝑒</m:t>
                    </m:r>
                    <m:d>
                      <m:dPr>
                        <m:ctrlPr>
                          <a:rPr lang="en" altLang="zh-TW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</m:d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\</m:t>
                    </m:r>
                    <m:d>
                      <m:dPr>
                        <m:begChr m:val="{"/>
                        <m:endChr m:val="}"/>
                        <m:ctrlPr>
                          <a:rPr lang="en" altLang="zh-TW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595BD21E-F9F9-4D64-6A5D-75BA39F5D08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206" t="-145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4FC99854-0F5E-120F-D15E-E6C8C2910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179CC8D8-4B97-E7AA-C431-E9362D504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46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9731829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8DB7BBD-3C21-F710-B0FB-D48620A5C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Exercises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BF651BBB-4809-2C70-6763-8F36EB2D363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lnSpc>
                    <a:spcPct val="100000"/>
                  </a:lnSpc>
                  <a:buNone/>
                </a:pPr>
                <a:r>
                  <a:rPr kumimoji="1" lang="en-US" altLang="zh-TW" dirty="0"/>
                  <a:t>What are the free variables of the formulas: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∃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𝑒𝑣𝑒𝑛</m:t>
                      </m:r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</m:oMath>
                    <m:oMath xmlns:m="http://schemas.openxmlformats.org/officeDocument/2006/math"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∀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d>
                            <m:dPr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∧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𝑍</m:t>
                      </m:r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</m:oMath>
                  </m:oMathPara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BF651BBB-4809-2C70-6763-8F36EB2D363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206" t="-145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549B1E32-C4F4-F934-DACD-D74F0DE39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8A01D06F-F6E5-7304-DFE4-66136C7D0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47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6434328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590D4B1-EFA7-4A94-387F-3B2CD4DA7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More equivalences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B081C7C7-3BD2-88C5-A0A2-1D5C809AFA4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lnSpc>
                    <a:spcPct val="100000"/>
                  </a:lnSpc>
                  <a:buNone/>
                </a:pPr>
                <a:r>
                  <a:rPr kumimoji="1" lang="en-US" altLang="zh-TW" dirty="0"/>
                  <a:t>If </a:t>
                </a:r>
                <a14:m>
                  <m:oMath xmlns:m="http://schemas.openxmlformats.org/officeDocument/2006/math"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kumimoji="1" lang="en-US" altLang="zh-TW" dirty="0"/>
                  <a:t> is not free in the formula </a:t>
                </a:r>
                <a14:m>
                  <m:oMath xmlns:m="http://schemas.openxmlformats.org/officeDocument/2006/math"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𝐺</m:t>
                    </m:r>
                  </m:oMath>
                </a14:m>
                <a:r>
                  <a:rPr kumimoji="1" lang="en-US" altLang="zh-TW" dirty="0"/>
                  <a:t>, then: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∀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</m:d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∧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𝐺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  ≡  ∀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</m:d>
                    </m:oMath>
                    <m:oMath xmlns:m="http://schemas.openxmlformats.org/officeDocument/2006/math"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∃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</m:d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∧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𝐺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  ≡  ∃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.(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∧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𝐺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B081C7C7-3BD2-88C5-A0A2-1D5C809AFA4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206" t="-145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4BE512D-BDDF-3E08-9AB5-40D8ED704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FFC92892-B92C-6530-8D30-F38E250E5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48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76699308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BCB7018-FC76-64B1-88AC-3167E1A4E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Software Verification</a:t>
            </a:r>
            <a:endParaRPr kumimoji="1"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CEDFB0F8-665F-0B4E-43DA-6A5481B66D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5A058F37-C9AE-9927-37E2-73ABDB059C50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9C53D163-188C-2124-35F5-2A5E1744E4A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5AFECE2-89DF-8141-ABBF-A45DE701B87E}" type="slidenum">
              <a:rPr kumimoji="1" lang="zh-TW" altLang="en-US" smtClean="0"/>
              <a:t>49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0234517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A53F040-AC2A-D941-74A9-5D5EF78DE3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A better solution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D64CAC89-7125-D4F2-E461-81D89BFB7CB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" altLang="zh-TW" dirty="0"/>
                  <a:t>Extend the logic to easily refer to “all men”</a:t>
                </a:r>
              </a:p>
              <a:p>
                <a:pPr marL="0" indent="0">
                  <a:buNone/>
                </a:pPr>
                <a:endParaRPr kumimoji="1" lang="en-US" altLang="zh-TW" b="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TW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∀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kumimoji="1" lang="en-US" altLang="zh-TW" b="0" i="1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𝑀𝑎𝑛</m:t>
                      </m:r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→</m:t>
                      </m:r>
                      <m:r>
                        <a:rPr kumimoji="1" lang="en-US" altLang="zh-TW" b="0" i="1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𝑀𝑜𝑟𝑡𝑎𝑙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kumimoji="1" lang="en" altLang="zh-TW" dirty="0"/>
              </a:p>
              <a:p>
                <a:endParaRPr kumimoji="1" lang="en" altLang="zh-TW" dirty="0"/>
              </a:p>
              <a:p>
                <a:r>
                  <a:rPr kumimoji="1" lang="en" altLang="zh-TW" dirty="0"/>
                  <a:t>Read (verbose): </a:t>
                </a:r>
                <a:r>
                  <a:rPr kumimoji="1" lang="en" altLang="zh-TW" i="1" dirty="0"/>
                  <a:t>“For all </a:t>
                </a:r>
                <a14:m>
                  <m:oMath xmlns:m="http://schemas.openxmlformats.org/officeDocument/2006/math">
                    <m:r>
                      <a:rPr kumimoji="1" lang="en" altLang="zh-TW" b="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kumimoji="1" lang="en" altLang="zh-TW" i="1" dirty="0"/>
                  <a:t>, if </a:t>
                </a:r>
                <a14:m>
                  <m:oMath xmlns:m="http://schemas.openxmlformats.org/officeDocument/2006/math">
                    <m:r>
                      <a:rPr kumimoji="1"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kumimoji="1" lang="en" altLang="zh-TW" i="1" dirty="0"/>
                  <a:t> is a man, then </a:t>
                </a:r>
                <a14:m>
                  <m:oMath xmlns:m="http://schemas.openxmlformats.org/officeDocument/2006/math">
                    <m:r>
                      <a:rPr kumimoji="1"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kumimoji="1" lang="en" altLang="zh-TW" i="1" dirty="0"/>
                  <a:t> is mortal”</a:t>
                </a:r>
              </a:p>
              <a:p>
                <a:r>
                  <a:rPr kumimoji="1" lang="en-US" altLang="zh-TW" dirty="0"/>
                  <a:t>Note: Proposition are now “</a:t>
                </a:r>
                <a:r>
                  <a:rPr lang="en" altLang="zh-TW" dirty="0">
                    <a:solidFill>
                      <a:srgbClr val="0001FF"/>
                    </a:solidFill>
                  </a:rPr>
                  <a:t>predicates</a:t>
                </a:r>
                <a:r>
                  <a:rPr lang="en" altLang="zh-TW" dirty="0"/>
                  <a:t>” which depend on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en" altLang="zh-TW" dirty="0"/>
              </a:p>
              <a:p>
                <a:r>
                  <a:rPr lang="en" altLang="zh-TW" dirty="0"/>
                  <a:t>Observation: two lines vs. billions of line</a:t>
                </a:r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D64CAC89-7125-D4F2-E461-81D89BFB7CB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86" t="-232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頁尾版面配置區 6">
            <a:extLst>
              <a:ext uri="{FF2B5EF4-FFF2-40B4-BE49-F238E27FC236}">
                <a16:creationId xmlns:a16="http://schemas.microsoft.com/office/drawing/2014/main" id="{3C1354D1-1779-55F1-E035-BB4F28A8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 dirty="0"/>
              <a:t>FLOLAC 2023</a:t>
            </a:r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C9C62F2-C708-3C2F-A205-9D952BDE2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5</a:t>
            </a:fld>
            <a:endParaRPr kumimoji="1" lang="zh-TW" altLang="en-US"/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997108CF-9608-BA3D-4745-E56DC4197D60}"/>
              </a:ext>
            </a:extLst>
          </p:cNvPr>
          <p:cNvSpPr txBox="1"/>
          <p:nvPr/>
        </p:nvSpPr>
        <p:spPr>
          <a:xfrm>
            <a:off x="1888967" y="3131218"/>
            <a:ext cx="128913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2100" dirty="0">
                <a:solidFill>
                  <a:srgbClr val="FF0000"/>
                </a:solidFill>
              </a:rPr>
              <a:t>quantifier</a:t>
            </a:r>
            <a:endParaRPr kumimoji="1" lang="zh-TW" altLang="en-US" sz="21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7513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9CFCF7E-138D-089E-6E8D-51A736C63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Outline</a:t>
            </a:r>
            <a:endParaRPr kumimoji="1"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A1B2FDC-005D-36B2-64C0-CFDD1699F7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TW" dirty="0"/>
              <a:t>What is program verification</a:t>
            </a:r>
          </a:p>
          <a:p>
            <a:r>
              <a:rPr kumimoji="1" lang="en-US" altLang="zh-TW" dirty="0"/>
              <a:t>Hoare logic</a:t>
            </a:r>
          </a:p>
          <a:p>
            <a:r>
              <a:rPr kumimoji="1" lang="en-US" altLang="zh-TW" dirty="0"/>
              <a:t>Weakest precondition</a:t>
            </a:r>
          </a:p>
          <a:p>
            <a:r>
              <a:rPr kumimoji="1" lang="en-US" altLang="zh-TW" dirty="0"/>
              <a:t>Other ways to verify program</a:t>
            </a:r>
          </a:p>
          <a:p>
            <a:pPr lvl="1"/>
            <a:r>
              <a:rPr kumimoji="1" lang="en-US" altLang="zh-TW" dirty="0"/>
              <a:t>Static single assignment form</a:t>
            </a:r>
          </a:p>
          <a:p>
            <a:pPr lvl="1"/>
            <a:r>
              <a:rPr kumimoji="1" lang="en-US" altLang="zh-TW" dirty="0"/>
              <a:t>Symbolic execution</a:t>
            </a:r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6E2C4482-B71D-9C17-ABB0-C89512585B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6A9A9224-1094-0A47-994B-6DEDEAB0A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50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11628325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F3D1C29-F244-AF14-692B-85C4C9C58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Assertions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52699848-9FF9-7C4F-DD0C-C80149B7CBF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" altLang="zh-TW" dirty="0"/>
                  <a:t>A time snapshot of a program execution is a </a:t>
                </a:r>
                <a:r>
                  <a:rPr lang="en" altLang="zh-TW" dirty="0">
                    <a:solidFill>
                      <a:srgbClr val="EF210D"/>
                    </a:solidFill>
                  </a:rPr>
                  <a:t>state</a:t>
                </a:r>
                <a:r>
                  <a:rPr lang="en" altLang="zh-TW" dirty="0"/>
                  <a:t>, which maps program variables to their values at that time.</a:t>
                </a:r>
              </a:p>
              <a:p>
                <a:pPr>
                  <a:lnSpc>
                    <a:spcPct val="150000"/>
                  </a:lnSpc>
                </a:pPr>
                <a:r>
                  <a:rPr lang="en" altLang="zh-TW" dirty="0"/>
                  <a:t>A program execution is an evolution of states.</a:t>
                </a:r>
              </a:p>
              <a:p>
                <a:pPr>
                  <a:lnSpc>
                    <a:spcPct val="150000"/>
                  </a:lnSpc>
                </a:pPr>
                <a:r>
                  <a:rPr lang="en" altLang="zh-TW" dirty="0"/>
                  <a:t>An </a:t>
                </a:r>
                <a:r>
                  <a:rPr lang="en" altLang="zh-TW" dirty="0">
                    <a:solidFill>
                      <a:srgbClr val="EF210D"/>
                    </a:solidFill>
                  </a:rPr>
                  <a:t>assertion</a:t>
                </a:r>
                <a:r>
                  <a:rPr lang="en" altLang="zh-TW" dirty="0"/>
                  <a:t> is a statement about states of a program.</a:t>
                </a:r>
                <a:br>
                  <a:rPr lang="en" altLang="zh-TW" dirty="0"/>
                </a:br>
                <a:r>
                  <a:rPr lang="en" altLang="zh-TW" sz="1800" dirty="0"/>
                  <a:t>	</a:t>
                </a:r>
                <a14:m>
                  <m:oMath xmlns:m="http://schemas.openxmlformats.org/officeDocument/2006/math">
                    <m:r>
                      <a:rPr lang="en" altLang="zh-TW" sz="1800" i="1" dirty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sz="1800" i="1" dirty="0">
                        <a:latin typeface="Cambria Math" panose="02040503050406030204" pitchFamily="18" charset="0"/>
                      </a:rPr>
                      <m:t>&lt;</m:t>
                    </m:r>
                    <m:sSup>
                      <m:sSupPr>
                        <m:ctrlPr>
                          <a:rPr lang="en-US" altLang="zh-TW" sz="18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" altLang="zh-TW" sz="1800" i="1" dirty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" altLang="zh-TW" sz="1800" i="1" dirty="0">
                            <a:latin typeface="Cambria Math" panose="02040503050406030204" pitchFamily="18" charset="0"/>
                          </a:rPr>
                          <m:t>51</m:t>
                        </m:r>
                      </m:sup>
                    </m:sSup>
                    <m:r>
                      <a:rPr lang="en-US" altLang="zh-TW" sz="1800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" altLang="zh-TW" sz="1800" i="1" dirty="0">
                        <a:latin typeface="Cambria Math" panose="02040503050406030204" pitchFamily="18" charset="0"/>
                      </a:rPr>
                      <m:t>∧</m:t>
                    </m:r>
                    <m:r>
                      <a:rPr lang="en-US" altLang="zh-TW" sz="1800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" altLang="zh-TW" sz="1800" i="1" dirty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" altLang="zh-TW" sz="1800" i="1" dirty="0">
                        <a:latin typeface="Cambria Math" panose="02040503050406030204" pitchFamily="18" charset="0"/>
                      </a:rPr>
                      <m:t>&lt;</m:t>
                    </m:r>
                    <m:sSup>
                      <m:sSupPr>
                        <m:ctrlPr>
                          <a:rPr lang="en-US" altLang="zh-TW" sz="18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" altLang="zh-TW" sz="1800" i="1" dirty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" altLang="zh-TW" sz="1800" i="1" dirty="0">
                            <a:latin typeface="Cambria Math" panose="02040503050406030204" pitchFamily="18" charset="0"/>
                          </a:rPr>
                          <m:t>15</m:t>
                        </m:r>
                      </m:sup>
                    </m:sSup>
                  </m:oMath>
                </a14:m>
                <a:br>
                  <a:rPr lang="en-US" altLang="zh-TW" sz="1800" i="1" dirty="0">
                    <a:latin typeface="Cambria Math" panose="02040503050406030204" pitchFamily="18" charset="0"/>
                  </a:rPr>
                </a:br>
                <a:r>
                  <a:rPr lang="en-US" altLang="zh-TW" sz="1800" i="1" dirty="0">
                    <a:latin typeface="Cambria Math" panose="020405030504060302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a:rPr lang="en" altLang="zh-TW" sz="1800" i="1" dirty="0">
                        <a:latin typeface="Cambria Math" panose="02040503050406030204" pitchFamily="18" charset="0"/>
                      </a:rPr>
                      <m:t>𝑟𝑒𝑠</m:t>
                    </m:r>
                    <m:r>
                      <a:rPr lang="en" altLang="zh-TW" sz="1800" i="1" dirty="0">
                        <a:latin typeface="Cambria Math" panose="02040503050406030204" pitchFamily="18" charset="0"/>
                      </a:rPr>
                      <m:t>≡</m:t>
                    </m:r>
                    <m:d>
                      <m:dPr>
                        <m:ctrlPr>
                          <a:rPr lang="en" altLang="zh-TW" sz="18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" altLang="zh-TW" sz="1800" i="1" dirty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" altLang="zh-TW" sz="1800" i="1" dirty="0">
                            <a:latin typeface="Cambria Math" panose="02040503050406030204" pitchFamily="18" charset="0"/>
                          </a:rPr>
                          <m:t> ⋅ </m:t>
                        </m:r>
                        <m:r>
                          <a:rPr lang="en" altLang="zh-TW" sz="1800" i="1" dirty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altLang="zh-TW" sz="1800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" altLang="zh-TW" sz="1800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" altLang="zh-TW" sz="1800" dirty="0">
                        <a:latin typeface="Cambria Math" panose="02040503050406030204" pitchFamily="18" charset="0"/>
                      </a:rPr>
                      <m:t>mod</m:t>
                    </m:r>
                    <m:r>
                      <m:rPr>
                        <m:nor/>
                      </m:rPr>
                      <a:rPr lang="en-US" altLang="zh-TW" sz="1800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" altLang="zh-TW" sz="1800" i="1" dirty="0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altLang="zh-TW" sz="18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" altLang="zh-TW" sz="1800" i="1" dirty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altLang="zh-TW" sz="1800" i="1" dirty="0">
                            <a:latin typeface="Cambria Math" panose="02040503050406030204" pitchFamily="18" charset="0"/>
                          </a:rPr>
                          <m:t>255−19</m:t>
                        </m:r>
                      </m:sup>
                    </m:sSup>
                  </m:oMath>
                </a14:m>
                <a:endParaRPr lang="en" altLang="zh-TW" sz="1800" dirty="0"/>
              </a:p>
              <a:p>
                <a:pPr>
                  <a:lnSpc>
                    <a:spcPct val="150000"/>
                  </a:lnSpc>
                </a:pPr>
                <a:r>
                  <a:rPr lang="en" altLang="zh-TW" dirty="0"/>
                  <a:t>Most interesting assertions can be expressed in FOL.</a:t>
                </a:r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52699848-9FF9-7C4F-DD0C-C80149B7CBF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286" t="-581" b="-203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068A35FA-03FF-6068-C4BB-F899D5C5A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8EE163E-0AD1-0007-3B32-BB44E2B72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51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98626975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281C039-8905-434F-D960-13DDE6052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Program verification</a:t>
            </a:r>
            <a:endParaRPr kumimoji="1"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7549FA9-BF44-917C-B8F4-C82BA57E1E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kumimoji="1" lang="en-US" altLang="zh-TW" dirty="0"/>
              <a:t>Prove program property by formulating:</a:t>
            </a:r>
          </a:p>
          <a:p>
            <a:pPr lvl="1">
              <a:lnSpc>
                <a:spcPct val="150000"/>
              </a:lnSpc>
            </a:pPr>
            <a:r>
              <a:rPr kumimoji="1" lang="en-US" altLang="zh-TW" dirty="0"/>
              <a:t>Assertions as pre-/post-conditions in FOL</a:t>
            </a:r>
          </a:p>
          <a:p>
            <a:pPr lvl="1">
              <a:lnSpc>
                <a:spcPct val="150000"/>
              </a:lnSpc>
            </a:pPr>
            <a:r>
              <a:rPr kumimoji="1" lang="en-US" altLang="zh-TW" dirty="0"/>
              <a:t>Program variables as FOL variables</a:t>
            </a:r>
            <a:endParaRPr kumimoji="1" lang="zh-TW" altLang="en-US" dirty="0"/>
          </a:p>
          <a:p>
            <a:pPr>
              <a:lnSpc>
                <a:spcPct val="150000"/>
              </a:lnSpc>
            </a:pPr>
            <a:endParaRPr kumimoji="1" lang="zh-TW" altLang="en-US" dirty="0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46ECF5A7-31E2-3EBD-6BCE-3C684CA29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4B34FBB7-A31A-A6E8-9691-39EAA1D0D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52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40713954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0CB402C-3401-629D-CEE2-F3FD0082A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Pre- and post-conditions</a:t>
            </a:r>
            <a:endParaRPr kumimoji="1"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96B9002-00F4-C999-A38D-5AB2FC2ADF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" altLang="zh-TW" dirty="0"/>
              <a:t>Put an assertion at the entry point of a program to specify the requirements of inputs: </a:t>
            </a:r>
            <a:r>
              <a:rPr lang="en" altLang="zh-TW" dirty="0">
                <a:solidFill>
                  <a:srgbClr val="EF210D"/>
                </a:solidFill>
              </a:rPr>
              <a:t>pre-condition</a:t>
            </a:r>
          </a:p>
          <a:p>
            <a:pPr>
              <a:lnSpc>
                <a:spcPct val="150000"/>
              </a:lnSpc>
            </a:pPr>
            <a:r>
              <a:rPr lang="en" altLang="zh-TW" dirty="0"/>
              <a:t>Put an assertion at the exit point of a program to specify the guarantees of outputs: </a:t>
            </a:r>
            <a:r>
              <a:rPr lang="en" altLang="zh-TW" dirty="0">
                <a:solidFill>
                  <a:srgbClr val="EF210D"/>
                </a:solidFill>
              </a:rPr>
              <a:t>post-condition</a:t>
            </a:r>
            <a:endParaRPr kumimoji="1" lang="zh-TW" altLang="en-US" dirty="0">
              <a:solidFill>
                <a:srgbClr val="EF210D"/>
              </a:solidFill>
            </a:endParaRPr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8C6D6E14-C94D-8AE3-BB83-354ACF80D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F4A56AE8-3673-8E7A-E6CD-40394C871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53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40072852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DAEA41-7599-F739-9787-CFC0D0313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Hoare logic</a:t>
            </a:r>
            <a:endParaRPr kumimoji="1"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48687AB-FD94-BA0C-C144-767E3DF7CA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00000"/>
              </a:lnSpc>
            </a:pPr>
            <a:r>
              <a:rPr lang="en" altLang="zh-TW" dirty="0"/>
              <a:t> </a:t>
            </a:r>
            <a:r>
              <a:rPr lang="en" altLang="zh-TW" dirty="0">
                <a:solidFill>
                  <a:srgbClr val="EF210D"/>
                </a:solidFill>
              </a:rPr>
              <a:t>Hoare logic</a:t>
            </a:r>
            <a:r>
              <a:rPr lang="en" altLang="zh-TW" dirty="0"/>
              <a:t> is an axiomatic approach to program correctness</a:t>
            </a:r>
          </a:p>
          <a:p>
            <a:pPr>
              <a:lnSpc>
                <a:spcPct val="150000"/>
              </a:lnSpc>
            </a:pPr>
            <a:r>
              <a:rPr lang="en" altLang="zh-TW" dirty="0"/>
              <a:t>Properties of programs can be verified in a </a:t>
            </a:r>
            <a:r>
              <a:rPr lang="en" altLang="zh-TW" dirty="0">
                <a:solidFill>
                  <a:srgbClr val="EF210D"/>
                </a:solidFill>
              </a:rPr>
              <a:t>deductive</a:t>
            </a:r>
            <a:r>
              <a:rPr lang="en" altLang="zh-TW" dirty="0"/>
              <a:t> manner: applying </a:t>
            </a:r>
            <a:r>
              <a:rPr lang="en" altLang="zh-TW" dirty="0">
                <a:solidFill>
                  <a:srgbClr val="EF210D"/>
                </a:solidFill>
              </a:rPr>
              <a:t>inference rules </a:t>
            </a:r>
            <a:r>
              <a:rPr lang="en" altLang="zh-TW" dirty="0"/>
              <a:t>to a set of axioms</a:t>
            </a:r>
          </a:p>
          <a:p>
            <a:pPr>
              <a:lnSpc>
                <a:spcPct val="150000"/>
              </a:lnSpc>
            </a:pPr>
            <a:r>
              <a:rPr lang="en" altLang="zh-TW" dirty="0"/>
              <a:t>Different program languages may need different inference rules</a:t>
            </a:r>
          </a:p>
          <a:p>
            <a:pPr>
              <a:lnSpc>
                <a:spcPct val="150000"/>
              </a:lnSpc>
            </a:pPr>
            <a:r>
              <a:rPr lang="en" altLang="zh-TW" dirty="0"/>
              <a:t>It is possible to automate the deductive verification</a:t>
            </a:r>
            <a:endParaRPr kumimoji="1" lang="zh-TW" altLang="en-US" dirty="0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FE684C04-BCD2-12E8-E194-1E4B25D3F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B1C70DE9-7A4E-90C1-385D-EBCAB5EE7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54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57425439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EA48D26-1D51-3A74-9EE2-996ED8727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Hoare triples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1D750022-F9E2-9224-B160-F2E887C9943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" altLang="zh-TW" dirty="0"/>
                  <a:t>A program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" altLang="zh-TW" dirty="0"/>
                  <a:t> annotated with pre-condition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" altLang="zh-TW" dirty="0"/>
                  <a:t> and post-condition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𝑄</m:t>
                    </m:r>
                  </m:oMath>
                </a14:m>
                <a:r>
                  <a:rPr lang="en" altLang="zh-TW" dirty="0"/>
                  <a:t> is a </a:t>
                </a:r>
                <a:r>
                  <a:rPr lang="en" altLang="zh-TW" dirty="0">
                    <a:solidFill>
                      <a:srgbClr val="EF210D"/>
                    </a:solidFill>
                  </a:rPr>
                  <a:t>Hoare triple</a:t>
                </a:r>
                <a:r>
                  <a:rPr lang="en" altLang="zh-TW" dirty="0"/>
                  <a:t>: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{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} 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{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𝑄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}</m:t>
                    </m:r>
                  </m:oMath>
                </a14:m>
                <a:endParaRPr lang="en" altLang="zh-TW" dirty="0"/>
              </a:p>
              <a:p>
                <a:pPr>
                  <a:lnSpc>
                    <a:spcPct val="150000"/>
                  </a:lnSpc>
                </a:pPr>
                <a:r>
                  <a:rPr lang="en" altLang="zh-TW" dirty="0"/>
                  <a:t>Validity of a Hoare triple</a:t>
                </a:r>
              </a:p>
              <a:p>
                <a:pPr lvl="1">
                  <a:lnSpc>
                    <a:spcPct val="150000"/>
                  </a:lnSpc>
                </a:pPr>
                <a:r>
                  <a:rPr lang="en" altLang="zh-TW" dirty="0"/>
                  <a:t> </a:t>
                </a:r>
                <a:r>
                  <a:rPr lang="en" altLang="zh-TW" dirty="0">
                    <a:solidFill>
                      <a:srgbClr val="EF210D"/>
                    </a:solidFill>
                  </a:rPr>
                  <a:t>Partial correctness</a:t>
                </a:r>
                <a:r>
                  <a:rPr lang="en" altLang="zh-TW" dirty="0"/>
                  <a:t>: If the program starts with a state satisfying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" altLang="zh-TW" dirty="0"/>
                  <a:t> and terminates at a final state, then the final state satisfies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𝑄</m:t>
                    </m:r>
                  </m:oMath>
                </a14:m>
                <a:endParaRPr lang="en" altLang="zh-TW" dirty="0"/>
              </a:p>
              <a:p>
                <a:pPr lvl="1">
                  <a:lnSpc>
                    <a:spcPct val="150000"/>
                  </a:lnSpc>
                </a:pPr>
                <a:r>
                  <a:rPr lang="en" altLang="zh-TW" dirty="0"/>
                  <a:t> </a:t>
                </a:r>
                <a:r>
                  <a:rPr lang="en" altLang="zh-TW" dirty="0">
                    <a:solidFill>
                      <a:srgbClr val="EF210D"/>
                    </a:solidFill>
                  </a:rPr>
                  <a:t>Total correctness</a:t>
                </a:r>
                <a:r>
                  <a:rPr lang="en" altLang="zh-TW" dirty="0"/>
                  <a:t>: If the program starts with a state satisfying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" altLang="zh-TW" dirty="0"/>
                  <a:t>, then the program must terminate at a final state and the final state satisfies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𝑄</m:t>
                    </m:r>
                  </m:oMath>
                </a14:m>
                <a:endParaRPr lang="en" altLang="zh-TW" dirty="0"/>
              </a:p>
              <a:p>
                <a:pPr>
                  <a:lnSpc>
                    <a:spcPct val="150000"/>
                  </a:lnSpc>
                </a:pPr>
                <a:r>
                  <a:rPr lang="en" altLang="zh-TW" dirty="0"/>
                  <a:t>If a Hoare triple is interpreted as total correctness, it is sometimes written as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⟨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⟩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⟨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𝑄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⟩</m:t>
                    </m:r>
                  </m:oMath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1D750022-F9E2-9224-B160-F2E887C9943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804" t="-872" r="-1608" b="-145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25AB7E6A-CEBA-B82F-A5B6-B41C8177E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4A0F17E7-7CCE-677C-4928-E51149429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55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42461902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1003542-7B0D-017A-FA6A-60659F7D6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Specifications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28C6BBF9-6790-7C06-E775-D742E88A154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" altLang="zh-TW" dirty="0"/>
                  <a:t>A program specification can be written as a Hoare triple, plus assertions inserted in the program</a:t>
                </a:r>
              </a:p>
              <a:p>
                <a:pPr>
                  <a:lnSpc>
                    <a:spcPct val="150000"/>
                  </a:lnSpc>
                </a:pPr>
                <a:r>
                  <a:rPr lang="en" altLang="zh-TW" dirty="0"/>
                  <a:t>If the Hoare triple can be shown to be valid, then the program satisfies the specification</a:t>
                </a:r>
              </a:p>
              <a:p>
                <a:pPr>
                  <a:lnSpc>
                    <a:spcPct val="150000"/>
                  </a:lnSpc>
                </a:pPr>
                <a:r>
                  <a:rPr lang="en" altLang="zh-TW" dirty="0"/>
                  <a:t>For a function that returns a result, we use the variable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𝑟𝑒𝑠</m:t>
                    </m:r>
                  </m:oMath>
                </a14:m>
                <a:r>
                  <a:rPr lang="en" altLang="zh-TW" dirty="0"/>
                  <a:t> to represent the returned result.</a:t>
                </a:r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28C6BBF9-6790-7C06-E775-D742E88A154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447" t="-145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A22B6617-0E92-A37E-9213-B28DD549F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27C9E8BD-4AEE-8331-76E4-C303BA708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56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25750944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6715946-DF07-A4B7-3497-11E094679C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Examples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FD5E3BCC-1181-BEA1-76E7-C9FC1FDF1A0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10000"/>
              </a:bodyPr>
              <a:lstStyle/>
              <a:p>
                <a:pPr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{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≠0}  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𝑑𝑖𝑣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  {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𝑟𝑒𝑠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/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endParaRPr lang="en" altLang="zh-TW" dirty="0"/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{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𝑠𝑖𝑧𝑒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𝑙𝑠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 =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}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𝑠𝑜𝑟𝑡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𝑙𝑠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 {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𝑠𝑜𝑟𝑡𝑒𝑑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𝑙𝑠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 ∧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𝑠𝑖𝑧𝑒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𝑙𝑠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 =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endParaRPr lang="en" altLang="zh-TW" dirty="0"/>
              </a:p>
              <a:p>
                <a:pPr lvl="1">
                  <a:lnSpc>
                    <a:spcPct val="150000"/>
                  </a:lnSpc>
                </a:pPr>
                <a:r>
                  <a:rPr lang="en" altLang="zh-TW" dirty="0"/>
                  <a:t>size and sorted are first-order functions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" altLang="zh-TW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TW"/>
                          <m:t>&lt;</m:t>
                        </m:r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∧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m:rPr>
                            <m:nor/>
                          </m:rPr>
                          <a:rPr lang="en-US" altLang="zh-TW"/>
                          <m:t>&lt;</m:t>
                        </m:r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𝑧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∧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𝑧</m:t>
                        </m:r>
                        <m:r>
                          <m:rPr>
                            <m:nor/>
                          </m:rPr>
                          <a:rPr lang="en-US" altLang="zh-TW"/>
                          <m:t>&lt;</m:t>
                        </m:r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𝑤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∧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𝑤</m:t>
                        </m:r>
                        <m:r>
                          <m:rPr>
                            <m:nor/>
                          </m:rPr>
                          <a:rPr lang="en-US" altLang="zh-TW"/>
                          <m:t>+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" altLang="zh-TW" dirty="0"/>
                          <m:t>=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m:rPr>
                            <m:nor/>
                          </m:rPr>
                          <a:rPr lang="en-US" altLang="zh-TW"/>
                          <m:t>+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𝑧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 ∧ 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TW"/>
                          <m:t>+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m:rPr>
                            <m:nor/>
                          </m:rPr>
                          <a:rPr lang="en" altLang="zh-TW" dirty="0"/>
                          <m:t>=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𝑧</m:t>
                        </m:r>
                        <m:r>
                          <m:rPr>
                            <m:nor/>
                          </m:rPr>
                          <a:rPr lang="en-US" altLang="zh-TW"/>
                          <m:t>+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𝑤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{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𝑄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endParaRPr lang="en" altLang="zh-TW" dirty="0"/>
              </a:p>
              <a:p>
                <a:pPr lvl="1">
                  <a:lnSpc>
                    <a:spcPct val="150000"/>
                  </a:lnSpc>
                </a:pPr>
                <a:r>
                  <a:rPr lang="en" altLang="zh-TW" dirty="0"/>
                  <a:t>always valid for integer variables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" altLang="zh-TW" dirty="0"/>
                  <a:t> and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endParaRPr kumimoji="1" lang="en-US" altLang="zh-TW" dirty="0"/>
              </a:p>
              <a:p>
                <a:pPr marL="0" indent="0" algn="ctr">
                  <a:lnSpc>
                    <a:spcPct val="150000"/>
                  </a:lnSpc>
                  <a:buNone/>
                </a:pPr>
                <a:r>
                  <a:rPr lang="en" altLang="zh-TW" dirty="0">
                    <a:solidFill>
                      <a:srgbClr val="EF210D"/>
                    </a:solidFill>
                  </a:rPr>
                  <a:t>Be careful of writing specifications</a:t>
                </a:r>
                <a:endParaRPr kumimoji="1" lang="en-US" altLang="zh-TW" dirty="0">
                  <a:solidFill>
                    <a:srgbClr val="EF210D"/>
                  </a:solidFill>
                </a:endParaRPr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FD5E3BCC-1181-BEA1-76E7-C9FC1FDF1A0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65" t="-58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CDC6EBEF-01D2-3BD2-66B2-36705C89B6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15A5FFD2-7356-D87B-4279-170BE0A23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57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26641160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28CAECB-00F5-CDDD-6B07-56F789909A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Exercise</a:t>
            </a:r>
            <a:endParaRPr kumimoji="1"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14E5573-CEE4-A8EC-597F-E738467E6D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" altLang="zh-TW" dirty="0"/>
              <a:t>Let max be a function that returns the maximal number between two input numbers. Write a specification of max as precise as possible. </a:t>
            </a:r>
          </a:p>
          <a:p>
            <a:pPr lvl="1">
              <a:lnSpc>
                <a:spcPct val="150000"/>
              </a:lnSpc>
            </a:pPr>
            <a:r>
              <a:rPr lang="en" altLang="zh-TW" dirty="0"/>
              <a:t>{ ? } max(x, y) { ? }</a:t>
            </a:r>
          </a:p>
          <a:p>
            <a:pPr>
              <a:lnSpc>
                <a:spcPct val="150000"/>
              </a:lnSpc>
            </a:pPr>
            <a:r>
              <a:rPr lang="en" altLang="zh-TW" dirty="0"/>
              <a:t>Write the specification of a function that concatenates two integer lists. You may define other functions of list and use them in the specification.</a:t>
            </a:r>
          </a:p>
          <a:p>
            <a:pPr lvl="1">
              <a:lnSpc>
                <a:spcPct val="150000"/>
              </a:lnSpc>
            </a:pPr>
            <a:r>
              <a:rPr lang="en" altLang="zh-TW" dirty="0"/>
              <a:t>list ::= nil | cons(Int, list)</a:t>
            </a:r>
            <a:endParaRPr kumimoji="1" lang="zh-TW" altLang="en-US" dirty="0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E468B68C-E183-E347-1EFC-185F13845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858C22CF-54BB-958E-F31B-9F74AA888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58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6221964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F4BA98E-4DC3-8AB6-8D43-DA3153345A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Assignment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F2199AE5-7B4E-E940-9FD7-F47B491C8AF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𝑒</m:t>
                      </m:r>
                    </m:oMath>
                  </m:oMathPara>
                </a14:m>
                <a:endParaRPr lang="en" altLang="zh-TW" dirty="0"/>
              </a:p>
              <a:p>
                <a:pPr>
                  <a:lnSpc>
                    <a:spcPct val="100000"/>
                  </a:lnSpc>
                </a:pPr>
                <a:r>
                  <a:rPr lang="en" altLang="zh-TW" dirty="0"/>
                  <a:t>Assume that the evaluation of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r>
                  <a:rPr lang="en" altLang="zh-TW" dirty="0"/>
                  <a:t> does not cause any </a:t>
                </a:r>
                <a:r>
                  <a:rPr lang="en" altLang="zh-TW" dirty="0">
                    <a:solidFill>
                      <a:srgbClr val="EF210D"/>
                    </a:solidFill>
                  </a:rPr>
                  <a:t>side-effect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𝑒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" altLang="zh-TW" dirty="0"/>
                  <a:t>: change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" altLang="zh-TW" dirty="0"/>
                  <a:t> to e in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endParaRPr lang="en" altLang="zh-TW" dirty="0"/>
              </a:p>
              <a:p>
                <a:pPr>
                  <a:lnSpc>
                    <a:spcPct val="150000"/>
                  </a:lnSpc>
                </a:pPr>
                <a:r>
                  <a:rPr lang="en" altLang="zh-TW" dirty="0"/>
                  <a:t>Which one is correct?</a:t>
                </a:r>
              </a:p>
              <a:p>
                <a:pPr lvl="1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{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}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:=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𝑒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{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𝑒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]}</m:t>
                    </m:r>
                  </m:oMath>
                </a14:m>
                <a:endParaRPr lang="en" altLang="zh-TW" dirty="0"/>
              </a:p>
              <a:p>
                <a:pPr lvl="1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{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𝑄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𝑒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]}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:=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𝑒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{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𝑄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F2199AE5-7B4E-E940-9FD7-F47B491C8AF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447" r="-2090" b="-29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EF66BE79-C16D-A5B7-01FE-5442D6544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070E46AF-477E-9BF4-26D7-C12283ACF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59</a:t>
            </a:fld>
            <a:endParaRPr kumimoji="1" lang="zh-TW" altLang="en-US"/>
          </a:p>
        </p:txBody>
      </p:sp>
      <p:sp>
        <p:nvSpPr>
          <p:cNvPr id="6" name="乘號 5">
            <a:extLst>
              <a:ext uri="{FF2B5EF4-FFF2-40B4-BE49-F238E27FC236}">
                <a16:creationId xmlns:a16="http://schemas.microsoft.com/office/drawing/2014/main" id="{6B185E08-D6E6-4274-E4FC-48CEEE406ABB}"/>
              </a:ext>
            </a:extLst>
          </p:cNvPr>
          <p:cNvSpPr/>
          <p:nvPr/>
        </p:nvSpPr>
        <p:spPr>
          <a:xfrm>
            <a:off x="4127691" y="4939259"/>
            <a:ext cx="562970" cy="562970"/>
          </a:xfrm>
          <a:prstGeom prst="mathMultiply">
            <a:avLst>
              <a:gd name="adj1" fmla="val 8974"/>
            </a:avLst>
          </a:prstGeom>
          <a:solidFill>
            <a:srgbClr val="EF210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sz="1350">
              <a:ln>
                <a:solidFill>
                  <a:sysClr val="windowText" lastClr="000000"/>
                </a:solidFill>
              </a:ln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字方塊 6">
                <a:extLst>
                  <a:ext uri="{FF2B5EF4-FFF2-40B4-BE49-F238E27FC236}">
                    <a16:creationId xmlns:a16="http://schemas.microsoft.com/office/drawing/2014/main" id="{37D303D6-B587-FD4F-79A6-6B50D0B08C1B}"/>
                  </a:ext>
                </a:extLst>
              </p:cNvPr>
              <p:cNvSpPr txBox="1"/>
              <p:nvPr/>
            </p:nvSpPr>
            <p:spPr>
              <a:xfrm>
                <a:off x="5399490" y="5047623"/>
                <a:ext cx="244688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" altLang="zh-TW" i="1" dirty="0" smtClean="0">
                          <a:latin typeface="Cambria Math" panose="02040503050406030204" pitchFamily="18" charset="0"/>
                        </a:rPr>
                        <m:t>{</m:t>
                      </m:r>
                      <m:r>
                        <a:rPr lang="en-US" altLang="zh-TW" i="1" dirty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zh-TW" b="0" i="1" dirty="0" smtClean="0">
                          <a:latin typeface="Cambria Math" panose="02040503050406030204" pitchFamily="18" charset="0"/>
                        </a:rPr>
                        <m:t>&gt;</m:t>
                      </m:r>
                      <m:r>
                        <a:rPr lang="en-US" altLang="zh-TW" i="1" dirty="0">
                          <a:latin typeface="Cambria Math" panose="02040503050406030204" pitchFamily="18" charset="0"/>
                        </a:rPr>
                        <m:t>0} </m:t>
                      </m:r>
                      <m:r>
                        <a:rPr lang="en" altLang="zh-TW" i="1" dirty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" altLang="zh-TW" i="1" dirty="0">
                          <a:latin typeface="Cambria Math" panose="02040503050406030204" pitchFamily="18" charset="0"/>
                        </a:rPr>
                        <m:t> :=2 </m:t>
                      </m:r>
                      <m:d>
                        <m:dPr>
                          <m:begChr m:val="{"/>
                          <m:endChr m:val="}"/>
                          <m:ctrlPr>
                            <a:rPr lang="en" altLang="zh-TW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TW" i="1" dirty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altLang="zh-TW" b="0" i="1" dirty="0" smtClean="0"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lang="en-US" altLang="zh-TW" i="1" dirty="0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</m:oMath>
                  </m:oMathPara>
                </a14:m>
                <a:endParaRPr lang="en" altLang="zh-TW" dirty="0"/>
              </a:p>
            </p:txBody>
          </p:sp>
        </mc:Choice>
        <mc:Fallback xmlns="">
          <p:sp>
            <p:nvSpPr>
              <p:cNvPr id="7" name="文字方塊 6">
                <a:extLst>
                  <a:ext uri="{FF2B5EF4-FFF2-40B4-BE49-F238E27FC236}">
                    <a16:creationId xmlns:a16="http://schemas.microsoft.com/office/drawing/2014/main" id="{37D303D6-B587-FD4F-79A6-6B50D0B08C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490" y="5047623"/>
                <a:ext cx="2446888" cy="369332"/>
              </a:xfrm>
              <a:prstGeom prst="rect">
                <a:avLst/>
              </a:prstGeom>
              <a:blipFill>
                <a:blip r:embed="rId4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字方塊 7">
                <a:extLst>
                  <a:ext uri="{FF2B5EF4-FFF2-40B4-BE49-F238E27FC236}">
                    <a16:creationId xmlns:a16="http://schemas.microsoft.com/office/drawing/2014/main" id="{4B4B169D-417D-CEAD-081B-5E9B9726A178}"/>
                  </a:ext>
                </a:extLst>
              </p:cNvPr>
              <p:cNvSpPr txBox="1"/>
              <p:nvPr/>
            </p:nvSpPr>
            <p:spPr>
              <a:xfrm>
                <a:off x="5399490" y="5685530"/>
                <a:ext cx="244688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" altLang="zh-TW" i="1" dirty="0" smtClean="0">
                          <a:latin typeface="Cambria Math" panose="02040503050406030204" pitchFamily="18" charset="0"/>
                        </a:rPr>
                        <m:t>{</m:t>
                      </m:r>
                      <m:r>
                        <a:rPr lang="en-US" altLang="zh-TW" i="1" dirty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altLang="zh-TW" b="0" i="1" dirty="0" smtClean="0">
                          <a:latin typeface="Cambria Math" panose="02040503050406030204" pitchFamily="18" charset="0"/>
                        </a:rPr>
                        <m:t>&gt;</m:t>
                      </m:r>
                      <m:r>
                        <a:rPr lang="en-US" altLang="zh-TW" i="1" dirty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" altLang="zh-TW" i="1" dirty="0">
                          <a:latin typeface="Cambria Math" panose="02040503050406030204" pitchFamily="18" charset="0"/>
                        </a:rPr>
                        <m:t>} </m:t>
                      </m:r>
                      <m:r>
                        <a:rPr lang="en" altLang="zh-TW" i="1" dirty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" altLang="zh-TW" i="1" dirty="0">
                          <a:latin typeface="Cambria Math" panose="02040503050406030204" pitchFamily="18" charset="0"/>
                        </a:rPr>
                        <m:t> :=2 </m:t>
                      </m:r>
                      <m:d>
                        <m:dPr>
                          <m:begChr m:val="{"/>
                          <m:endChr m:val="}"/>
                          <m:ctrlPr>
                            <a:rPr lang="en" altLang="zh-TW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TW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altLang="zh-TW" b="0" i="1" dirty="0" smtClean="0"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lang="en-US" altLang="zh-TW" i="1" dirty="0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</m:oMath>
                  </m:oMathPara>
                </a14:m>
                <a:endParaRPr lang="en" altLang="zh-TW" dirty="0"/>
              </a:p>
            </p:txBody>
          </p:sp>
        </mc:Choice>
        <mc:Fallback xmlns="">
          <p:sp>
            <p:nvSpPr>
              <p:cNvPr id="8" name="文字方塊 7">
                <a:extLst>
                  <a:ext uri="{FF2B5EF4-FFF2-40B4-BE49-F238E27FC236}">
                    <a16:creationId xmlns:a16="http://schemas.microsoft.com/office/drawing/2014/main" id="{4B4B169D-417D-CEAD-081B-5E9B9726A1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490" y="5685530"/>
                <a:ext cx="2446888" cy="369332"/>
              </a:xfrm>
              <a:prstGeom prst="rect">
                <a:avLst/>
              </a:prstGeom>
              <a:blipFill>
                <a:blip r:embed="rId5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橢圓 8">
            <a:extLst>
              <a:ext uri="{FF2B5EF4-FFF2-40B4-BE49-F238E27FC236}">
                <a16:creationId xmlns:a16="http://schemas.microsoft.com/office/drawing/2014/main" id="{9E274772-D080-BED2-3F44-82DD468DD4ED}"/>
              </a:ext>
            </a:extLst>
          </p:cNvPr>
          <p:cNvSpPr/>
          <p:nvPr/>
        </p:nvSpPr>
        <p:spPr>
          <a:xfrm>
            <a:off x="4187695" y="5659346"/>
            <a:ext cx="434433" cy="434433"/>
          </a:xfrm>
          <a:prstGeom prst="ellipse">
            <a:avLst/>
          </a:prstGeom>
          <a:noFill/>
          <a:ln w="38100">
            <a:solidFill>
              <a:srgbClr val="6B9E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sz="1350"/>
          </a:p>
        </p:txBody>
      </p:sp>
    </p:spTree>
    <p:extLst>
      <p:ext uri="{BB962C8B-B14F-4D97-AF65-F5344CB8AC3E}">
        <p14:creationId xmlns:p14="http://schemas.microsoft.com/office/powerpoint/2010/main" val="5624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23AC674-0CAC-90A8-48B2-C8815AACE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What else can you say in FOL?</a:t>
            </a:r>
            <a:endParaRPr kumimoji="1"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8ED603A3-0B2F-1F41-FC7D-8F1D6D33375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 vert="horz" lIns="91440" tIns="35100" rIns="91440" bIns="45720" rtlCol="0"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" altLang="zh-TW" dirty="0"/>
                  <a:t>There is a man who is not married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∃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. 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𝑚𝑎𝑛</m:t>
                      </m:r>
                      <m:d>
                        <m:dPr>
                          <m:ctrlP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∧¬ 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𝑚𝑎𝑟𝑟𝑖𝑒𝑑</m:t>
                      </m:r>
                      <m:d>
                        <m:dPr>
                          <m:ctrlP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</m:oMath>
                  </m:oMathPara>
                </a14:m>
                <a:endParaRPr lang="en" altLang="zh-TW" dirty="0"/>
              </a:p>
              <a:p>
                <a:pPr>
                  <a:lnSpc>
                    <a:spcPct val="150000"/>
                  </a:lnSpc>
                </a:pPr>
                <a:r>
                  <a:rPr lang="en" altLang="zh-TW" dirty="0"/>
                  <a:t>Every person has a mother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∀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𝑝𝑒𝑟𝑠𝑜𝑛</m:t>
                      </m:r>
                      <m:d>
                        <m:dPr>
                          <m:ctrlP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→</m:t>
                      </m:r>
                      <m:d>
                        <m:dPr>
                          <m:ctrlP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∃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𝑚𝑜𝑡h𝑒𝑟𝑂𝑓</m:t>
                          </m:r>
                          <m:d>
                            <m:dPr>
                              <m:ctrlP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n" altLang="zh-TW" dirty="0"/>
              </a:p>
              <a:p>
                <a:pPr>
                  <a:lnSpc>
                    <a:spcPct val="150000"/>
                  </a:lnSpc>
                </a:pPr>
                <a:r>
                  <a:rPr lang="en" altLang="zh-TW" dirty="0"/>
                  <a:t>Some person have two mobile phones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∃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∃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∃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𝑝𝑒𝑟𝑠𝑜𝑛</m:t>
                      </m:r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∧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𝑚𝑝</m:t>
                      </m:r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∧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𝑚𝑝</m:t>
                      </m:r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∧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≠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8ED603A3-0B2F-1F41-FC7D-8F1D6D33375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86" t="-145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D761275A-2FDF-81E3-A78A-119C4FF91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 dirty="0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BEE4C2A1-F05A-D87E-6E15-EBCE7BF9B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6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43133111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4B9FC10-A64B-9893-A760-3B9E64A134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Assignment </a:t>
            </a:r>
            <a:r>
              <a:rPr kumimoji="1" lang="en-US" altLang="zh-TW" dirty="0"/>
              <a:t>–</a:t>
            </a:r>
            <a:r>
              <a:rPr lang="en" altLang="zh-TW" dirty="0"/>
              <a:t> more examples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2289E121-F225-87D9-5A84-DFD501AA78F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{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− 1 ≥ 0}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:=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− 1 {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≥ 0}</m:t>
                    </m:r>
                  </m:oMath>
                </a14:m>
                <a:endParaRPr lang="en" altLang="zh-TW" i="1" dirty="0"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" altLang="zh-TW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i="1" dirty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US" altLang="zh-TW" i="1" dirty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TW" b="1" i="1" dirty="0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altLang="zh-TW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zh-TW" i="1" dirty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≔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begChr m:val="{"/>
                        <m:endChr m:val="}"/>
                        <m:ctrlPr>
                          <a:rPr lang="en" altLang="zh-TW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i="1" dirty="0">
                            <a:latin typeface="Cambria Math" panose="02040503050406030204" pitchFamily="18" charset="0"/>
                          </a:rPr>
                          <m:t>𝑧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𝑧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endParaRPr lang="en-US" altLang="zh-TW" i="1" dirty="0"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" altLang="zh-TW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≥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≔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begChr m:val="{"/>
                        <m:endChr m:val="}"/>
                        <m:ctrlPr>
                          <a:rPr lang="en" altLang="zh-TW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𝑧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≥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endParaRPr lang="en-US" altLang="zh-TW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2289E121-F225-87D9-5A84-DFD501AA78F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44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58A30A78-21F4-7E09-6D88-9BA4BFE7A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25956927-4702-9AA8-9CE4-CAF73B353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60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4393008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43DAF73-E27B-01F5-7103-E17A5A434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Assignment – axiom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C7DEB3CC-6771-05D6-B808-39BE27C0646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lnSpc>
                    <a:spcPct val="1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num>
                        <m:den>
                          <m:d>
                            <m:dPr>
                              <m:begChr m:val="{"/>
                              <m:endChr m:val="}"/>
                              <m:ctrlP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  <m: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  <m:t>/</m:t>
                                  </m:r>
                                  <m: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d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≔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begChr m:val="{"/>
                              <m:endChr m:val="}"/>
                              <m:ctrlP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</m:e>
                          </m:d>
                        </m:den>
                      </m:f>
                      <m:r>
                        <m:rPr>
                          <m:nor/>
                        </m:rPr>
                        <a:rPr lang="en-US" altLang="zh-TW" b="0" i="0" smtClean="0"/>
                        <m:t>Assign</m:t>
                      </m:r>
                    </m:oMath>
                  </m:oMathPara>
                </a14:m>
                <a:endParaRPr lang="en" altLang="zh-TW" dirty="0"/>
              </a:p>
              <a:p>
                <a:pPr>
                  <a:lnSpc>
                    <a:spcPct val="150000"/>
                  </a:lnSpc>
                </a:pPr>
                <a:r>
                  <a:rPr lang="en" altLang="zh-TW" dirty="0"/>
                  <a:t>No side-effect: only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" altLang="zh-TW" dirty="0"/>
                  <a:t> is changed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" altLang="zh-TW" dirty="0"/>
                  <a:t> in post-condition has a new value same as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r>
                  <a:rPr lang="en" altLang="zh-TW" dirty="0"/>
                  <a:t> to satisfy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𝑄</m:t>
                    </m:r>
                  </m:oMath>
                </a14:m>
                <a:endParaRPr lang="en" altLang="zh-TW" dirty="0"/>
              </a:p>
              <a:p>
                <a:pPr>
                  <a:lnSpc>
                    <a:spcPct val="150000"/>
                  </a:lnSpc>
                </a:pPr>
                <a:r>
                  <a:rPr lang="en" altLang="zh-TW" dirty="0"/>
                  <a:t>What if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" altLang="zh-TW" dirty="0"/>
                  <a:t> does not have value same as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r>
                  <a:rPr lang="en" altLang="zh-TW" dirty="0"/>
                  <a:t>?</a:t>
                </a:r>
              </a:p>
              <a:p>
                <a:pPr lvl="1">
                  <a:lnSpc>
                    <a:spcPct val="150000"/>
                  </a:lnSpc>
                </a:pPr>
                <a:r>
                  <a:rPr lang="en" altLang="zh-TW" dirty="0"/>
                  <a:t>Change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" altLang="zh-TW" dirty="0"/>
                  <a:t> to e would satisfy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𝑄</m:t>
                    </m:r>
                  </m:oMath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C7DEB3CC-6771-05D6-B808-39BE27C0646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447" t="-5523" b="-58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4CAFB2C9-A1ED-3E38-31BD-3C6FD04BD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69DAA2A-3345-9B07-94D2-352C27C62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61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03887967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9ECC4F-192C-1F50-0684-10BE5CC24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Multiple assignment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87EEFE15-5AF5-4D17-FA11-9B810283205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62500" lnSpcReduction="20000"/>
              </a:bodyPr>
              <a:lstStyle/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" altLang="zh-TW" i="1" dirty="0" smtClean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US" altLang="zh-TW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" altLang="zh-TW" i="1" dirty="0" smtClean="0">
                          <a:latin typeface="Cambria Math" panose="02040503050406030204" pitchFamily="18" charset="0"/>
                        </a:rPr>
                        <m:t>, …, </m:t>
                      </m:r>
                      <m:sSub>
                        <m:sSubPr>
                          <m:ctrlPr>
                            <a:rPr lang="en-US" altLang="zh-TW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b="0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zh-TW" b="0" i="1" dirty="0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" altLang="zh-TW" i="1" dirty="0" smtClean="0">
                          <a:latin typeface="Cambria Math" panose="02040503050406030204" pitchFamily="18" charset="0"/>
                        </a:rPr>
                        <m:t> := </m:t>
                      </m:r>
                      <m:sSub>
                        <m:sSubPr>
                          <m:ctrlPr>
                            <a:rPr lang="en-US" altLang="zh-TW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" altLang="zh-TW" i="1" dirty="0" smtClean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US" altLang="zh-TW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" altLang="zh-TW" i="1" dirty="0" smtClean="0">
                          <a:latin typeface="Cambria Math" panose="02040503050406030204" pitchFamily="18" charset="0"/>
                        </a:rPr>
                        <m:t>, …, </m:t>
                      </m:r>
                      <m:sSub>
                        <m:sSubPr>
                          <m:ctrlPr>
                            <a:rPr lang="en-US" altLang="zh-TW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b="0" i="1" dirty="0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altLang="zh-TW" b="0" i="1" dirty="0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lang="en" altLang="zh-TW" i="0" dirty="0" smtClean="0">
                          <a:latin typeface="Cambria Math" panose="02040503050406030204" pitchFamily="18" charset="0"/>
                        </a:rPr>
                        <m:t>where</m:t>
                      </m:r>
                      <m:r>
                        <m:rPr>
                          <m:nor/>
                        </m:rPr>
                        <a:rPr lang="en" altLang="zh-TW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" altLang="zh-TW" i="1" dirty="0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" altLang="zh-TW" i="1" dirty="0" smtClean="0">
                          <a:latin typeface="Cambria Math" panose="02040503050406030204" pitchFamily="18" charset="0"/>
                        </a:rPr>
                        <m:t>’</m:t>
                      </m:r>
                      <m:r>
                        <a:rPr lang="en" altLang="zh-TW" i="1" dirty="0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" altLang="zh-TW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" altLang="zh-TW" i="0" dirty="0" smtClean="0">
                          <a:latin typeface="Cambria Math" panose="02040503050406030204" pitchFamily="18" charset="0"/>
                        </a:rPr>
                        <m:t>are</m:t>
                      </m:r>
                      <m:r>
                        <m:rPr>
                          <m:nor/>
                        </m:rPr>
                        <a:rPr lang="en" altLang="zh-TW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" altLang="zh-TW" i="0" dirty="0" smtClean="0">
                          <a:latin typeface="Cambria Math" panose="02040503050406030204" pitchFamily="18" charset="0"/>
                        </a:rPr>
                        <m:t>distinct</m:t>
                      </m:r>
                      <m:r>
                        <m:rPr>
                          <m:nor/>
                        </m:rPr>
                        <a:rPr lang="en" altLang="zh-TW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" altLang="zh-TW" i="0" dirty="0" smtClean="0">
                          <a:latin typeface="Cambria Math" panose="02040503050406030204" pitchFamily="18" charset="0"/>
                        </a:rPr>
                        <m:t>variables</m:t>
                      </m:r>
                    </m:oMath>
                  </m:oMathPara>
                </a14:m>
                <a:br>
                  <a:rPr lang="en-US" altLang="zh-TW" i="1" dirty="0">
                    <a:latin typeface="Cambria Math" panose="02040503050406030204" pitchFamily="18" charset="0"/>
                  </a:rPr>
                </a:br>
                <a:endParaRPr lang="en-US" altLang="zh-TW" i="1" dirty="0"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num>
                        <m:den>
                          <m:d>
                            <m:dPr>
                              <m:begChr m:val="{"/>
                              <m:endChr m:val="}"/>
                              <m:ctrlP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[</m:t>
                              </m:r>
                              <m:sSub>
                                <m:sSubPr>
                                  <m:ctrlP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b>
                                  <m: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b>
                                  <m: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,…,</m:t>
                              </m:r>
                              <m:sSub>
                                <m:sSubPr>
                                  <m:ctrlP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b>
                                  <m: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sSub>
                                <m:sSubPr>
                                  <m:ctrlPr>
                                    <a:rPr lang="en-US" altLang="zh-TW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" altLang="zh-TW" i="1" dirty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" altLang="zh-TW" i="1" dirty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" altLang="zh-TW" i="1" dirty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sSub>
                                <m:sSubPr>
                                  <m:ctrlPr>
                                    <a:rPr lang="en-US" altLang="zh-TW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" altLang="zh-TW" i="1" dirty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" altLang="zh-TW" i="1" dirty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" altLang="zh-TW" i="1" dirty="0">
                                  <a:latin typeface="Cambria Math" panose="02040503050406030204" pitchFamily="18" charset="0"/>
                                </a:rPr>
                                <m:t>, …, </m:t>
                              </m:r>
                              <m:sSub>
                                <m:sSubPr>
                                  <m:ctrlPr>
                                    <a:rPr lang="en-US" altLang="zh-TW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i="1" dirty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zh-TW" i="1" dirty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d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  </m:t>
                          </m:r>
                          <m:sSub>
                            <m:sSubPr>
                              <m:ctrlPr>
                                <a:rPr lang="en-US" altLang="zh-TW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" altLang="zh-TW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" altLang="zh-TW" i="1" dirty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" altLang="zh-TW" i="1" dirty="0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US" altLang="zh-TW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" altLang="zh-TW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" altLang="zh-TW" i="1" dirty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" altLang="zh-TW" i="1" dirty="0">
                              <a:latin typeface="Cambria Math" panose="02040503050406030204" pitchFamily="18" charset="0"/>
                            </a:rPr>
                            <m:t>, …, </m:t>
                          </m:r>
                          <m:sSub>
                            <m:sSubPr>
                              <m:ctrlPr>
                                <a:rPr lang="en-US" altLang="zh-TW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TW" i="1" dirty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  <m:r>
                            <a:rPr lang="en-US" altLang="zh-TW" b="0" i="1" dirty="0" smtClean="0">
                              <a:latin typeface="Cambria Math" panose="02040503050406030204" pitchFamily="18" charset="0"/>
                            </a:rPr>
                            <m:t>≔</m:t>
                          </m:r>
                          <m:sSub>
                            <m:sSubPr>
                              <m:ctrlPr>
                                <a:rPr lang="en-US" altLang="zh-TW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" altLang="zh-TW" i="1" dirty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b>
                              <m:r>
                                <a:rPr lang="en" altLang="zh-TW" i="1" dirty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" altLang="zh-TW" i="1" dirty="0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US" altLang="zh-TW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" altLang="zh-TW" i="1" dirty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b>
                              <m:r>
                                <a:rPr lang="en" altLang="zh-TW" i="1" dirty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" altLang="zh-TW" i="1" dirty="0">
                              <a:latin typeface="Cambria Math" panose="02040503050406030204" pitchFamily="18" charset="0"/>
                            </a:rPr>
                            <m:t>, …, </m:t>
                          </m:r>
                          <m:sSub>
                            <m:sSubPr>
                              <m:ctrlPr>
                                <a:rPr lang="en-US" altLang="zh-TW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i="1" dirty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b>
                              <m:r>
                                <a:rPr lang="en-US" altLang="zh-TW" i="1" dirty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  <m:r>
                            <a:rPr lang="en-US" altLang="zh-TW" b="0" i="1" dirty="0" smtClean="0">
                              <a:latin typeface="Cambria Math" panose="02040503050406030204" pitchFamily="18" charset="0"/>
                            </a:rPr>
                            <m:t>  {</m:t>
                          </m:r>
                          <m:r>
                            <a:rPr lang="en-US" altLang="zh-TW" b="0" i="1" dirty="0" smtClean="0"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a:rPr lang="en-US" altLang="zh-TW" b="0" i="1" dirty="0" smtClean="0">
                              <a:latin typeface="Cambria Math" panose="02040503050406030204" pitchFamily="18" charset="0"/>
                            </a:rPr>
                            <m:t>}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TW" b="0" i="0" smtClean="0"/>
                        <m:t>MultiAssign</m:t>
                      </m:r>
                    </m:oMath>
                  </m:oMathPara>
                </a14:m>
                <a:endParaRPr lang="en-US" altLang="zh-TW" i="1" dirty="0"/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" altLang="zh-TW" sz="4500" i="1" dirty="0" smtClean="0">
                        <a:latin typeface="Cambria Math" panose="02040503050406030204" pitchFamily="18" charset="0"/>
                      </a:rPr>
                      <m:t>𝑄</m:t>
                    </m:r>
                    <m:r>
                      <a:rPr lang="en" altLang="zh-TW" sz="4500" i="1" dirty="0" smtClean="0">
                        <a:latin typeface="Cambria Math" panose="02040503050406030204" pitchFamily="18" charset="0"/>
                      </a:rPr>
                      <m:t>[</m:t>
                    </m:r>
                    <m:sSub>
                      <m:sSubPr>
                        <m:ctrlPr>
                          <a:rPr lang="en-US" altLang="zh-TW" sz="45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sz="4500" i="1" dirty="0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b>
                        <m:r>
                          <a:rPr lang="en" altLang="zh-TW" sz="450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" altLang="zh-TW" sz="4500" i="1" dirty="0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TW" sz="45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sz="4500" i="1" dirty="0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b>
                        <m:r>
                          <a:rPr lang="en" altLang="zh-TW" sz="450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" altLang="zh-TW" sz="4500" i="1" dirty="0" smtClean="0">
                        <a:latin typeface="Cambria Math" panose="02040503050406030204" pitchFamily="18" charset="0"/>
                      </a:rPr>
                      <m:t>,…,</m:t>
                    </m:r>
                    <m:sSub>
                      <m:sSubPr>
                        <m:ctrlPr>
                          <a:rPr lang="en-US" altLang="zh-TW" sz="45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sz="4500" b="0" i="1" dirty="0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b>
                        <m:r>
                          <a:rPr lang="en-US" altLang="zh-TW" sz="4500" b="0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" altLang="zh-TW" sz="4500" i="1" dirty="0" smtClean="0">
                        <a:latin typeface="Cambria Math" panose="02040503050406030204" pitchFamily="18" charset="0"/>
                      </a:rPr>
                      <m:t>/</m:t>
                    </m:r>
                    <m:sSub>
                      <m:sSubPr>
                        <m:ctrlPr>
                          <a:rPr lang="en-US" altLang="zh-TW" sz="45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sz="450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" altLang="zh-TW" sz="450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" altLang="zh-TW" sz="4500" i="1" dirty="0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TW" sz="45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sz="450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" altLang="zh-TW" sz="450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" altLang="zh-TW" sz="4500" i="1" dirty="0" smtClean="0">
                        <a:latin typeface="Cambria Math" panose="02040503050406030204" pitchFamily="18" charset="0"/>
                      </a:rPr>
                      <m:t>,…,</m:t>
                    </m:r>
                    <m:sSub>
                      <m:sSubPr>
                        <m:ctrlPr>
                          <a:rPr lang="en-US" altLang="zh-TW" sz="45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sz="4500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TW" sz="4500" b="0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" altLang="zh-TW" sz="4500" i="1" dirty="0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" altLang="zh-TW" sz="4500" dirty="0"/>
                  <a:t> is the result of simultaneous substitution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" altLang="zh-TW" sz="45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sz="45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sz="4500" i="1" dirty="0" smtClean="0">
                        <a:latin typeface="Cambria Math" panose="02040503050406030204" pitchFamily="18" charset="0"/>
                      </a:rPr>
                      <m:t> &lt; </m:t>
                    </m:r>
                    <m:r>
                      <a:rPr lang="en" altLang="zh-TW" sz="45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" altLang="zh-TW" sz="4500" i="1" dirty="0" smtClean="0">
                        <a:latin typeface="Cambria Math" panose="02040503050406030204" pitchFamily="18" charset="0"/>
                      </a:rPr>
                      <m:t>)[</m:t>
                    </m:r>
                    <m:r>
                      <a:rPr lang="en" altLang="zh-TW" sz="4500" i="1" dirty="0" err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" altLang="zh-TW" sz="4500" i="1" dirty="0" err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" altLang="zh-TW" sz="4500" i="1" dirty="0" err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sz="4500" i="1" dirty="0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" altLang="zh-TW" sz="4500" i="1" dirty="0" err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sz="4500" i="1" dirty="0" err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" altLang="zh-TW" sz="4500" i="1" dirty="0" err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" altLang="zh-TW" sz="4500" i="1" dirty="0" smtClean="0">
                        <a:latin typeface="Cambria Math" panose="02040503050406030204" pitchFamily="18" charset="0"/>
                      </a:rPr>
                      <m:t>] = (</m:t>
                    </m:r>
                    <m:r>
                      <a:rPr lang="en" altLang="zh-TW" sz="45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" altLang="zh-TW" sz="4500" i="1" dirty="0" smtClean="0">
                        <a:latin typeface="Cambria Math" panose="02040503050406030204" pitchFamily="18" charset="0"/>
                      </a:rPr>
                      <m:t> &lt; </m:t>
                    </m:r>
                    <m:r>
                      <a:rPr lang="en" altLang="zh-TW" sz="45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sz="45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kumimoji="1" lang="zh-TW" altLang="en-US" sz="4500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87EEFE15-5AF5-4D17-FA11-9B810283205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44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3A509197-2461-8EA0-2B72-7006B900D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179311E-77ED-ADDA-9957-19598696F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62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77661305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FADEC71-4C9D-3B39-E61C-102944C18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Proof rules</a:t>
            </a:r>
            <a:endParaRPr kumimoji="1"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EEE4F48-B22A-9004-CB71-694AEBECDB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029839AB-9EE0-C9DD-AA80-FF37EFAB5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7684711-9E47-BEE5-1269-993F93F293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63</a:t>
            </a:fld>
            <a:endParaRPr kumimoji="1" lang="zh-TW" altLang="en-US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4AB85C71-11A8-C376-94F9-D880803F69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825625"/>
            <a:ext cx="7859816" cy="378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58435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CB28D52-EB7D-7ED9-1B4A-C16DF2F1C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Conditional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A6D61CBE-1DA0-435D-2FD5-6149DD207EFC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 fontScale="55000" lnSpcReduction="20000"/>
              </a:bodyPr>
              <a:lstStyle/>
              <a:p>
                <a:pPr marL="0" indent="0">
                  <a:lnSpc>
                    <a:spcPct val="12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TW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num>
                        <m:den>
                          <m:d>
                            <m:dPr>
                              <m:begChr m:val="{"/>
                              <m:endChr m:val="}"/>
                              <m:ctrlPr>
                                <a:rPr lang="en-US" altLang="zh-TW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zh-TW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TW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  <m:r>
                                    <a:rPr lang="en-US" altLang="zh-TW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/</m:t>
                                  </m:r>
                                  <m:r>
                                    <a:rPr lang="en-US" altLang="zh-TW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d>
                          <m:r>
                            <a:rPr lang="en-US" altLang="zh-TW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a:rPr lang="en-US" altLang="zh-TW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altLang="zh-TW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≔</m:t>
                          </m:r>
                          <m:r>
                            <a:rPr lang="en-US" altLang="zh-TW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  <m:r>
                            <a:rPr lang="en-US" altLang="zh-TW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begChr m:val="{"/>
                              <m:endChr m:val="}"/>
                              <m:ctrlPr>
                                <a:rPr lang="en-US" altLang="zh-TW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</m:e>
                          </m:d>
                        </m:den>
                      </m:f>
                      <m:r>
                        <m:rPr>
                          <m:nor/>
                        </m:rPr>
                        <a:rPr lang="en-US" altLang="zh-TW">
                          <a:solidFill>
                            <a:schemeClr val="bg1"/>
                          </a:solidFill>
                        </a:rPr>
                        <m:t>Assign</m:t>
                      </m:r>
                    </m:oMath>
                  </m:oMathPara>
                </a14:m>
                <a:endParaRPr lang="en" altLang="zh-TW" dirty="0">
                  <a:solidFill>
                    <a:schemeClr val="bg1"/>
                  </a:solidFill>
                </a:endParaRPr>
              </a:p>
              <a:p>
                <a:pPr marL="0" indent="0">
                  <a:buNone/>
                </a:pPr>
                <a:endParaRPr kumimoji="1" lang="en-US" altLang="zh-TW" sz="2500" i="1" dirty="0"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2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4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⊤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4400" b="1">
                          <a:latin typeface="Cambria Math" panose="02040503050406030204" pitchFamily="18" charset="0"/>
                        </a:rPr>
                        <m:t>If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kumimoji="1" lang="en-US" altLang="zh-TW" sz="4400" b="1">
                          <a:latin typeface="Cambria Math" panose="02040503050406030204" pitchFamily="18" charset="0"/>
                        </a:rPr>
                        <m:t>then</m:t>
                      </m:r>
                    </m:oMath>
                    <m:oMath xmlns:m="http://schemas.openxmlformats.org/officeDocument/2006/math"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𝑟𝑒𝑠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𝑦</m:t>
                      </m:r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4400" b="1">
                          <a:latin typeface="Cambria Math" panose="02040503050406030204" pitchFamily="18" charset="0"/>
                        </a:rPr>
                        <m:t>else</m:t>
                      </m:r>
                    </m:oMath>
                    <m:oMath xmlns:m="http://schemas.openxmlformats.org/officeDocument/2006/math"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𝑟𝑒𝑠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𝑥</m:t>
                      </m:r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4400" b="1">
                          <a:latin typeface="Cambria Math" panose="02040503050406030204" pitchFamily="18" charset="0"/>
                        </a:rPr>
                        <m:t>fi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𝑟𝑒𝑠</m:t>
                          </m:r>
                          <m: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𝑟𝑒𝑠</m:t>
                          </m:r>
                          <m: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</m:oMathPara>
                </a14:m>
                <a:endParaRPr kumimoji="1" lang="zh-TW" altLang="en-US" sz="4400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A6D61CBE-1DA0-435D-2FD5-6149DD207EF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>
                <a:blip r:embed="rId3"/>
                <a:stretch>
                  <a:fillRect l="-1629" t="-872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F32B7A7C-3CA6-D439-1206-1DF32308673D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𝑡𝑟𝑢𝑒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400" b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If</m:t>
                      </m:r>
                      <m:r>
                        <a:rPr kumimoji="1" lang="en-US" altLang="zh-TW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kumimoji="1" lang="en-US" altLang="zh-TW" sz="24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4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kumimoji="1" lang="en-US" altLang="zh-TW" sz="24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24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kumimoji="1" lang="en-US" altLang="zh-TW" sz="2400" b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then</m:t>
                      </m:r>
                    </m:oMath>
                    <m:oMath xmlns:m="http://schemas.openxmlformats.org/officeDocument/2006/math">
                      <m:r>
                        <a:rPr kumimoji="1" lang="en-US" altLang="zh-TW" sz="2400" b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&lt;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24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𝑟𝑒𝑠</m:t>
                      </m:r>
                      <m:r>
                        <a:rPr kumimoji="1" lang="en-US" altLang="zh-TW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24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</m:oMath>
                    <m:oMath xmlns:m="http://schemas.openxmlformats.org/officeDocument/2006/math">
                      <m:r>
                        <a:rPr kumimoji="1" lang="en-US" altLang="zh-TW" sz="24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𝑟𝑒𝑠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𝑟𝑒𝑠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400" b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else</m:t>
                      </m:r>
                    </m:oMath>
                    <m:oMath xmlns:m="http://schemas.openxmlformats.org/officeDocument/2006/math">
                      <m:r>
                        <a:rPr kumimoji="1" lang="en-US" altLang="zh-TW" sz="2400" b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24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𝑟𝑒𝑠</m:t>
                      </m:r>
                      <m:r>
                        <a:rPr kumimoji="1" lang="en-US" altLang="zh-TW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24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  <m:oMath xmlns:m="http://schemas.openxmlformats.org/officeDocument/2006/math">
                      <m:r>
                        <a:rPr kumimoji="1" lang="en-US" altLang="zh-TW" sz="24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𝑟𝑒𝑠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𝑟𝑒𝑠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400" b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fi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𝑟𝑒𝑠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𝑟𝑒𝑠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</m:oMathPara>
                </a14:m>
                <a:endParaRPr kumimoji="1" lang="zh-TW" alt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F32B7A7C-3CA6-D439-1206-1DF32308673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>
                <a:blip r:embed="rId4"/>
                <a:stretch>
                  <a:fillRect l="-1629" b="-145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0B8873A-06AD-2E1D-9373-EA85304E8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5CC345B-B617-D2A7-D6DB-981DA3350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64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33431074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CB28D52-EB7D-7ED9-1B4A-C16DF2F1C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Conditional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A6D61CBE-1DA0-435D-2FD5-6149DD207EFC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 fontScale="55000" lnSpcReduction="20000"/>
              </a:bodyPr>
              <a:lstStyle/>
              <a:p>
                <a:pPr marL="0" indent="0">
                  <a:lnSpc>
                    <a:spcPct val="12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TW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num>
                        <m:den>
                          <m:d>
                            <m:dPr>
                              <m:begChr m:val="{"/>
                              <m:endChr m:val="}"/>
                              <m:ctrlPr>
                                <a:rPr lang="en-US" altLang="zh-TW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i="1" smtClean="0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zh-TW" i="1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TW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  <m:r>
                                    <a:rPr lang="en-US" altLang="zh-TW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/</m:t>
                                  </m:r>
                                  <m:r>
                                    <a:rPr lang="en-US" altLang="zh-TW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d>
                          <m:r>
                            <a:rPr lang="en-US" altLang="zh-TW" i="1"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a:rPr lang="en-US" altLang="zh-TW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altLang="zh-TW" i="1">
                              <a:latin typeface="Cambria Math" panose="02040503050406030204" pitchFamily="18" charset="0"/>
                            </a:rPr>
                            <m:t>≔</m:t>
                          </m:r>
                          <m:r>
                            <a:rPr lang="en-US" altLang="zh-TW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  <m:r>
                            <a:rPr lang="en-US" altLang="zh-TW" i="1"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begChr m:val="{"/>
                              <m:endChr m:val="}"/>
                              <m:ctrlPr>
                                <a:rPr lang="en-US" altLang="zh-TW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i="1" smtClean="0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</m:e>
                          </m:d>
                        </m:den>
                      </m:f>
                      <m:r>
                        <m:rPr>
                          <m:nor/>
                        </m:rPr>
                        <a:rPr lang="en-US" altLang="zh-TW"/>
                        <m:t>Assign</m:t>
                      </m:r>
                    </m:oMath>
                  </m:oMathPara>
                </a14:m>
                <a:endParaRPr lang="en" altLang="zh-TW" dirty="0"/>
              </a:p>
              <a:p>
                <a:pPr marL="0" indent="0">
                  <a:buNone/>
                </a:pPr>
                <a:endParaRPr kumimoji="1" lang="en-US" altLang="zh-TW" sz="2500" i="1" dirty="0"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2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4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⊤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4400" b="1">
                          <a:latin typeface="Cambria Math" panose="02040503050406030204" pitchFamily="18" charset="0"/>
                        </a:rPr>
                        <m:t>If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kumimoji="1" lang="en-US" altLang="zh-TW" sz="4400" b="1">
                          <a:latin typeface="Cambria Math" panose="02040503050406030204" pitchFamily="18" charset="0"/>
                        </a:rPr>
                        <m:t>then</m:t>
                      </m:r>
                    </m:oMath>
                    <m:oMath xmlns:m="http://schemas.openxmlformats.org/officeDocument/2006/math"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𝑟𝑒𝑠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𝑦</m:t>
                      </m:r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4400" b="1">
                          <a:latin typeface="Cambria Math" panose="02040503050406030204" pitchFamily="18" charset="0"/>
                        </a:rPr>
                        <m:t>else</m:t>
                      </m:r>
                    </m:oMath>
                    <m:oMath xmlns:m="http://schemas.openxmlformats.org/officeDocument/2006/math"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𝑟𝑒𝑠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𝑥</m:t>
                      </m:r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4400" b="1">
                          <a:latin typeface="Cambria Math" panose="02040503050406030204" pitchFamily="18" charset="0"/>
                        </a:rPr>
                        <m:t>fi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𝑟𝑒𝑠</m:t>
                          </m:r>
                          <m: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𝑟𝑒𝑠</m:t>
                          </m:r>
                          <m: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</m:oMathPara>
                </a14:m>
                <a:endParaRPr kumimoji="1" lang="zh-TW" altLang="en-US" sz="4400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A6D61CBE-1DA0-435D-2FD5-6149DD207EF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>
                <a:blip r:embed="rId3"/>
                <a:stretch>
                  <a:fillRect l="-1629" t="-872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F32B7A7C-3CA6-D439-1206-1DF32308673D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⊤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400" b="1">
                          <a:latin typeface="Cambria Math" panose="02040503050406030204" pitchFamily="18" charset="0"/>
                        </a:rPr>
                        <m:t>If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kumimoji="1" lang="en-US" altLang="zh-TW" sz="24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4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kumimoji="1" lang="en-US" altLang="zh-TW" sz="24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24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kumimoji="1" lang="en-US" altLang="zh-TW" sz="2400" b="1">
                          <a:latin typeface="Cambria Math" panose="02040503050406030204" pitchFamily="18" charset="0"/>
                        </a:rPr>
                        <m:t>then</m:t>
                      </m:r>
                    </m:oMath>
                    <m:oMath xmlns:m="http://schemas.openxmlformats.org/officeDocument/2006/math">
                      <m:r>
                        <a:rPr kumimoji="1" lang="en-US" altLang="zh-TW" sz="2400" b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&lt;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24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400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24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𝑟𝑒𝑠</m:t>
                      </m:r>
                      <m:r>
                        <a:rPr kumimoji="1" lang="en-US" altLang="zh-TW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24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</m:oMath>
                    <m:oMath xmlns:m="http://schemas.openxmlformats.org/officeDocument/2006/math">
                      <m:r>
                        <a:rPr kumimoji="1" lang="en-US" altLang="zh-TW" sz="240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𝑟𝑒𝑠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𝑟𝑒𝑠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400" b="1">
                          <a:latin typeface="Cambria Math" panose="02040503050406030204" pitchFamily="18" charset="0"/>
                        </a:rPr>
                        <m:t>else</m:t>
                      </m:r>
                    </m:oMath>
                    <m:oMath xmlns:m="http://schemas.openxmlformats.org/officeDocument/2006/math">
                      <m:r>
                        <a:rPr kumimoji="1" lang="en-US" altLang="zh-TW" sz="2400" b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240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𝑟𝑒𝑠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24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  <m:oMath xmlns:m="http://schemas.openxmlformats.org/officeDocument/2006/math">
                      <m:r>
                        <a:rPr kumimoji="1" lang="en-US" altLang="zh-TW" sz="240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𝑟𝑒𝑠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𝑟𝑒𝑠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400" b="1">
                          <a:latin typeface="Cambria Math" panose="02040503050406030204" pitchFamily="18" charset="0"/>
                        </a:rPr>
                        <m:t>fi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𝑟𝑒𝑠</m:t>
                          </m:r>
                          <m:r>
                            <a:rPr kumimoji="1" lang="en-US" altLang="zh-TW" sz="24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4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𝑟𝑒𝑠</m:t>
                          </m:r>
                          <m:r>
                            <a:rPr kumimoji="1" lang="en-US" altLang="zh-TW" sz="24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</m:oMathPara>
                </a14:m>
                <a:endParaRPr kumimoji="1" lang="zh-TW" altLang="en-US" sz="2400" dirty="0"/>
              </a:p>
            </p:txBody>
          </p:sp>
        </mc:Choice>
        <mc:Fallback xmlns="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F32B7A7C-3CA6-D439-1206-1DF32308673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>
                <a:blip r:embed="rId4"/>
                <a:stretch>
                  <a:fillRect l="-1629" b="-145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0B8873A-06AD-2E1D-9373-EA85304E8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5CC345B-B617-D2A7-D6DB-981DA3350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65</a:t>
            </a:fld>
            <a:endParaRPr kumimoji="1" lang="zh-TW" altLang="en-US"/>
          </a:p>
        </p:txBody>
      </p:sp>
      <p:grpSp>
        <p:nvGrpSpPr>
          <p:cNvPr id="13" name="群組 12">
            <a:extLst>
              <a:ext uri="{FF2B5EF4-FFF2-40B4-BE49-F238E27FC236}">
                <a16:creationId xmlns:a16="http://schemas.microsoft.com/office/drawing/2014/main" id="{48CE16A9-C490-DB21-D231-84C28BF348D0}"/>
              </a:ext>
            </a:extLst>
          </p:cNvPr>
          <p:cNvGrpSpPr/>
          <p:nvPr/>
        </p:nvGrpSpPr>
        <p:grpSpPr>
          <a:xfrm>
            <a:off x="7606833" y="4634964"/>
            <a:ext cx="895283" cy="749836"/>
            <a:chOff x="6660616" y="1107559"/>
            <a:chExt cx="895283" cy="538678"/>
          </a:xfrm>
        </p:grpSpPr>
        <p:sp>
          <p:nvSpPr>
            <p:cNvPr id="14" name="右中括弧 13">
              <a:extLst>
                <a:ext uri="{FF2B5EF4-FFF2-40B4-BE49-F238E27FC236}">
                  <a16:creationId xmlns:a16="http://schemas.microsoft.com/office/drawing/2014/main" id="{417E8191-3014-F335-A586-51C6458F2AB2}"/>
                </a:ext>
              </a:extLst>
            </p:cNvPr>
            <p:cNvSpPr/>
            <p:nvPr/>
          </p:nvSpPr>
          <p:spPr>
            <a:xfrm>
              <a:off x="6660616" y="1107559"/>
              <a:ext cx="114300" cy="538678"/>
            </a:xfrm>
            <a:prstGeom prst="rightBracket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sp>
          <p:nvSpPr>
            <p:cNvPr id="15" name="文字方塊 14">
              <a:extLst>
                <a:ext uri="{FF2B5EF4-FFF2-40B4-BE49-F238E27FC236}">
                  <a16:creationId xmlns:a16="http://schemas.microsoft.com/office/drawing/2014/main" id="{E3086974-C3C4-8251-72FB-EDD2550E4414}"/>
                </a:ext>
              </a:extLst>
            </p:cNvPr>
            <p:cNvSpPr txBox="1"/>
            <p:nvPr/>
          </p:nvSpPr>
          <p:spPr>
            <a:xfrm>
              <a:off x="6774916" y="1192232"/>
              <a:ext cx="780983" cy="2853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TW" dirty="0"/>
                <a:t>Assign</a:t>
              </a:r>
              <a:endParaRPr kumimoji="1" lang="zh-TW" altLang="en-US" dirty="0"/>
            </a:p>
          </p:txBody>
        </p:sp>
      </p:grpSp>
      <p:grpSp>
        <p:nvGrpSpPr>
          <p:cNvPr id="16" name="群組 15">
            <a:extLst>
              <a:ext uri="{FF2B5EF4-FFF2-40B4-BE49-F238E27FC236}">
                <a16:creationId xmlns:a16="http://schemas.microsoft.com/office/drawing/2014/main" id="{37C1E045-F1CD-8903-C2C1-D73585018C1F}"/>
              </a:ext>
            </a:extLst>
          </p:cNvPr>
          <p:cNvGrpSpPr/>
          <p:nvPr/>
        </p:nvGrpSpPr>
        <p:grpSpPr>
          <a:xfrm>
            <a:off x="7593666" y="2976096"/>
            <a:ext cx="895283" cy="749836"/>
            <a:chOff x="6660616" y="1107559"/>
            <a:chExt cx="895283" cy="538678"/>
          </a:xfrm>
        </p:grpSpPr>
        <p:sp>
          <p:nvSpPr>
            <p:cNvPr id="17" name="右中括弧 16">
              <a:extLst>
                <a:ext uri="{FF2B5EF4-FFF2-40B4-BE49-F238E27FC236}">
                  <a16:creationId xmlns:a16="http://schemas.microsoft.com/office/drawing/2014/main" id="{5F29C000-E5CA-CBA1-4825-2BE6698D9C7C}"/>
                </a:ext>
              </a:extLst>
            </p:cNvPr>
            <p:cNvSpPr/>
            <p:nvPr/>
          </p:nvSpPr>
          <p:spPr>
            <a:xfrm>
              <a:off x="6660616" y="1107559"/>
              <a:ext cx="114300" cy="538678"/>
            </a:xfrm>
            <a:prstGeom prst="rightBracket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sp>
          <p:nvSpPr>
            <p:cNvPr id="18" name="文字方塊 17">
              <a:extLst>
                <a:ext uri="{FF2B5EF4-FFF2-40B4-BE49-F238E27FC236}">
                  <a16:creationId xmlns:a16="http://schemas.microsoft.com/office/drawing/2014/main" id="{2AF30B30-7454-571F-2DC3-73C336678DE4}"/>
                </a:ext>
              </a:extLst>
            </p:cNvPr>
            <p:cNvSpPr txBox="1"/>
            <p:nvPr/>
          </p:nvSpPr>
          <p:spPr>
            <a:xfrm>
              <a:off x="6774916" y="1192232"/>
              <a:ext cx="780983" cy="2853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TW" dirty="0"/>
                <a:t>Assign</a:t>
              </a:r>
              <a:endParaRPr kumimoji="1" lang="zh-TW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3770876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CB28D52-EB7D-7ED9-1B4A-C16DF2F1C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Conditional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A6D61CBE-1DA0-435D-2FD5-6149DD207EFC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 fontScale="55000" lnSpcReduction="200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kumimoji="1" lang="en-US" altLang="zh-TW" b="0" i="1" smtClean="0">
                                    <a:solidFill>
                                      <a:srgbClr val="6B9E30"/>
                                    </a:solidFill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r>
                                  <a:rPr kumimoji="1" lang="en-US" altLang="zh-TW" b="0" i="1" smtClean="0">
                                    <a:latin typeface="Cambria Math" panose="02040503050406030204" pitchFamily="18" charset="0"/>
                                  </a:rPr>
                                  <m:t>→</m:t>
                                </m:r>
                                <m:sSup>
                                  <m:sSupPr>
                                    <m:ctrlPr>
                                      <a:rPr kumimoji="1" lang="en-US" altLang="zh-TW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kumimoji="1" lang="en-US" altLang="zh-TW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  <m:sup>
                                    <m:r>
                                      <a:rPr kumimoji="1" lang="en-US" altLang="zh-TW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p>
                              </m:e>
                              <m:e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kumimoji="1" lang="en-US" altLang="zh-TW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p>
                                      <m:sSupPr>
                                        <m:ctrlPr>
                                          <a:rPr kumimoji="1" lang="en-US" altLang="zh-TW" b="0" i="1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kumimoji="1" lang="en-US" altLang="zh-TW" b="0" i="1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𝑃</m:t>
                                        </m:r>
                                      </m:e>
                                      <m:sup>
                                        <m:r>
                                          <a:rPr kumimoji="1" lang="en-US" altLang="zh-TW" b="0" i="1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′</m:t>
                                        </m:r>
                                      </m:sup>
                                    </m:sSup>
                                  </m:e>
                                </m:d>
                              </m:e>
                            </m:mr>
                          </m:m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begChr m:val="{"/>
                              <m:endChr m:val="}"/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kumimoji="1" lang="en-US" altLang="zh-TW" b="0" i="1" smtClean="0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b="0" i="1" smtClean="0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e>
                                <m:sup>
                                  <m:r>
                                    <a:rPr kumimoji="1" lang="en-US" altLang="zh-TW" b="0" i="1" smtClean="0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</m:e>
                          </m:d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    </m:t>
                          </m:r>
                          <m:sSup>
                            <m:sSupPr>
                              <m:ctrlPr>
                                <a:rPr kumimoji="1" lang="en-US" altLang="zh-TW" b="0" i="1" smtClean="0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kumimoji="1" lang="en-US" altLang="zh-TW" b="0" i="1" smtClean="0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</m:e>
                            <m:sup>
                              <m:r>
                                <a:rPr kumimoji="1" lang="en-US" altLang="zh-TW" b="0" i="1" smtClean="0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kumimoji="1" lang="en-US" altLang="zh-TW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𝑄</m:t>
                          </m:r>
                        </m:num>
                        <m:den>
                          <m:d>
                            <m:dPr>
                              <m:begChr m:val="{"/>
                              <m:endChr m:val="}"/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b="0" i="1" smtClean="0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</m:d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 {</m:t>
                          </m:r>
                          <m:r>
                            <a:rPr kumimoji="1" lang="en-US" altLang="zh-TW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}</m:t>
                          </m:r>
                        </m:den>
                      </m:f>
                      <m:r>
                        <m:rPr>
                          <m:nor/>
                        </m:rPr>
                        <a:rPr kumimoji="1" lang="en-US" altLang="zh-TW" b="0" i="0" smtClean="0"/>
                        <m:t>Consequence</m:t>
                      </m:r>
                    </m:oMath>
                  </m:oMathPara>
                </a14:m>
                <a:endParaRPr kumimoji="1" lang="en-US" altLang="zh-TW" b="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kumimoji="1" lang="en-US" altLang="zh-TW" sz="2175" i="1" dirty="0"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2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4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⊤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4400" b="1">
                          <a:latin typeface="Cambria Math" panose="02040503050406030204" pitchFamily="18" charset="0"/>
                        </a:rPr>
                        <m:t>If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kumimoji="1" lang="en-US" altLang="zh-TW" sz="4400" b="1">
                          <a:latin typeface="Cambria Math" panose="02040503050406030204" pitchFamily="18" charset="0"/>
                        </a:rPr>
                        <m:t>then</m:t>
                      </m:r>
                    </m:oMath>
                    <m:oMath xmlns:m="http://schemas.openxmlformats.org/officeDocument/2006/math"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𝑟𝑒𝑠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𝑦</m:t>
                      </m:r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4400" b="1">
                          <a:latin typeface="Cambria Math" panose="02040503050406030204" pitchFamily="18" charset="0"/>
                        </a:rPr>
                        <m:t>else</m:t>
                      </m:r>
                    </m:oMath>
                    <m:oMath xmlns:m="http://schemas.openxmlformats.org/officeDocument/2006/math"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𝑟𝑒𝑠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𝑥</m:t>
                      </m:r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4400" b="1">
                          <a:latin typeface="Cambria Math" panose="02040503050406030204" pitchFamily="18" charset="0"/>
                        </a:rPr>
                        <m:t>fi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𝑟𝑒𝑠</m:t>
                          </m:r>
                          <m: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𝑟𝑒𝑠</m:t>
                          </m:r>
                          <m: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</m:oMathPara>
                </a14:m>
                <a:endParaRPr kumimoji="1" lang="zh-TW" altLang="en-US" sz="4400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A6D61CBE-1DA0-435D-2FD5-6149DD207EF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>
                <a:blip r:embed="rId3"/>
                <a:stretch>
                  <a:fillRect l="-1629" t="-29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F32B7A7C-3CA6-D439-1206-1DF32308673D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⊤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400" b="1">
                          <a:latin typeface="Cambria Math" panose="02040503050406030204" pitchFamily="18" charset="0"/>
                        </a:rPr>
                        <m:t>If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kumimoji="1" lang="en-US" altLang="zh-TW" sz="2400" b="1">
                          <a:latin typeface="Cambria Math" panose="02040503050406030204" pitchFamily="18" charset="0"/>
                        </a:rPr>
                        <m:t>then</m:t>
                      </m:r>
                    </m:oMath>
                    <m:oMath xmlns:m="http://schemas.openxmlformats.org/officeDocument/2006/math">
                      <m:r>
                        <a:rPr kumimoji="1" lang="en-US" altLang="zh-TW" sz="2400" b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⊤</m:t>
                          </m:r>
                          <m:r>
                            <a:rPr kumimoji="1" lang="en-US" altLang="zh-TW" sz="2400" b="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400" b="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&lt;</m:t>
                          </m:r>
                          <m:r>
                            <a:rPr kumimoji="1" lang="en-US" altLang="zh-TW" sz="24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24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𝑟𝑒𝑠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𝑦</m:t>
                      </m:r>
                    </m:oMath>
                    <m:oMath xmlns:m="http://schemas.openxmlformats.org/officeDocument/2006/math">
                      <m:r>
                        <a:rPr kumimoji="1" lang="en-US" altLang="zh-TW" sz="240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𝑟𝑒𝑠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𝑟𝑒𝑠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400" b="1">
                          <a:latin typeface="Cambria Math" panose="02040503050406030204" pitchFamily="18" charset="0"/>
                        </a:rPr>
                        <m:t>else</m:t>
                      </m:r>
                    </m:oMath>
                    <m:oMath xmlns:m="http://schemas.openxmlformats.org/officeDocument/2006/math">
                      <m:r>
                        <a:rPr kumimoji="1" lang="en-US" altLang="zh-TW" sz="2400" b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⊤∧</m:t>
                          </m:r>
                          <m:r>
                            <a:rPr kumimoji="1" lang="en-US" altLang="zh-TW" sz="24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240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𝑟𝑒𝑠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𝑥</m:t>
                      </m:r>
                    </m:oMath>
                    <m:oMath xmlns:m="http://schemas.openxmlformats.org/officeDocument/2006/math">
                      <m:r>
                        <a:rPr kumimoji="1" lang="en-US" altLang="zh-TW" sz="240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𝑟𝑒𝑠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𝑟𝑒𝑠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400" b="1">
                          <a:latin typeface="Cambria Math" panose="02040503050406030204" pitchFamily="18" charset="0"/>
                        </a:rPr>
                        <m:t>fi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𝑟𝑒𝑠</m:t>
                          </m:r>
                          <m:r>
                            <a:rPr kumimoji="1" lang="en-US" altLang="zh-TW" sz="24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4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𝑟𝑒𝑠</m:t>
                          </m:r>
                          <m:r>
                            <a:rPr kumimoji="1" lang="en-US" altLang="zh-TW" sz="24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</m:oMathPara>
                </a14:m>
                <a:endParaRPr kumimoji="1" lang="zh-TW" altLang="en-US" sz="2400" dirty="0"/>
              </a:p>
            </p:txBody>
          </p:sp>
        </mc:Choice>
        <mc:Fallback xmlns="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F32B7A7C-3CA6-D439-1206-1DF32308673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>
                <a:blip r:embed="rId4"/>
                <a:stretch>
                  <a:fillRect l="-1629" b="-145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0B8873A-06AD-2E1D-9373-EA85304E8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5CC345B-B617-D2A7-D6DB-981DA3350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66</a:t>
            </a:fld>
            <a:endParaRPr kumimoji="1" lang="zh-TW" altLang="en-US"/>
          </a:p>
        </p:txBody>
      </p:sp>
      <p:grpSp>
        <p:nvGrpSpPr>
          <p:cNvPr id="10" name="群組 9">
            <a:extLst>
              <a:ext uri="{FF2B5EF4-FFF2-40B4-BE49-F238E27FC236}">
                <a16:creationId xmlns:a16="http://schemas.microsoft.com/office/drawing/2014/main" id="{EA06BD45-C337-BBBE-7EC0-1FD7FE1F0925}"/>
              </a:ext>
            </a:extLst>
          </p:cNvPr>
          <p:cNvGrpSpPr/>
          <p:nvPr/>
        </p:nvGrpSpPr>
        <p:grpSpPr>
          <a:xfrm>
            <a:off x="7578662" y="2544245"/>
            <a:ext cx="1565338" cy="1202255"/>
            <a:chOff x="6660616" y="1107559"/>
            <a:chExt cx="1565338" cy="538678"/>
          </a:xfrm>
        </p:grpSpPr>
        <p:sp>
          <p:nvSpPr>
            <p:cNvPr id="11" name="右中括弧 10">
              <a:extLst>
                <a:ext uri="{FF2B5EF4-FFF2-40B4-BE49-F238E27FC236}">
                  <a16:creationId xmlns:a16="http://schemas.microsoft.com/office/drawing/2014/main" id="{104834D8-292D-8198-EA40-F5946B3412EA}"/>
                </a:ext>
              </a:extLst>
            </p:cNvPr>
            <p:cNvSpPr/>
            <p:nvPr/>
          </p:nvSpPr>
          <p:spPr>
            <a:xfrm>
              <a:off x="6660616" y="1107559"/>
              <a:ext cx="114300" cy="538678"/>
            </a:xfrm>
            <a:prstGeom prst="rightBracket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sp>
          <p:nvSpPr>
            <p:cNvPr id="12" name="文字方塊 11">
              <a:extLst>
                <a:ext uri="{FF2B5EF4-FFF2-40B4-BE49-F238E27FC236}">
                  <a16:creationId xmlns:a16="http://schemas.microsoft.com/office/drawing/2014/main" id="{7150B836-9F30-376C-998D-AF9E4070FE93}"/>
                </a:ext>
              </a:extLst>
            </p:cNvPr>
            <p:cNvSpPr txBox="1"/>
            <p:nvPr/>
          </p:nvSpPr>
          <p:spPr>
            <a:xfrm>
              <a:off x="6774916" y="1192232"/>
              <a:ext cx="14510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TW" dirty="0"/>
                <a:t>Consequence</a:t>
              </a:r>
              <a:endParaRPr kumimoji="1" lang="zh-TW" altLang="en-US" dirty="0"/>
            </a:p>
          </p:txBody>
        </p:sp>
      </p:grpSp>
      <p:grpSp>
        <p:nvGrpSpPr>
          <p:cNvPr id="13" name="群組 12">
            <a:extLst>
              <a:ext uri="{FF2B5EF4-FFF2-40B4-BE49-F238E27FC236}">
                <a16:creationId xmlns:a16="http://schemas.microsoft.com/office/drawing/2014/main" id="{934E7E60-7F88-358C-D74A-68C5A83A91D0}"/>
              </a:ext>
            </a:extLst>
          </p:cNvPr>
          <p:cNvGrpSpPr/>
          <p:nvPr/>
        </p:nvGrpSpPr>
        <p:grpSpPr>
          <a:xfrm>
            <a:off x="7578662" y="4266114"/>
            <a:ext cx="1565338" cy="1202255"/>
            <a:chOff x="6660616" y="1107559"/>
            <a:chExt cx="1565338" cy="538678"/>
          </a:xfrm>
        </p:grpSpPr>
        <p:sp>
          <p:nvSpPr>
            <p:cNvPr id="14" name="右中括弧 13">
              <a:extLst>
                <a:ext uri="{FF2B5EF4-FFF2-40B4-BE49-F238E27FC236}">
                  <a16:creationId xmlns:a16="http://schemas.microsoft.com/office/drawing/2014/main" id="{8F0A37AF-0BC1-7F37-BC2F-16A8AD2C6F9A}"/>
                </a:ext>
              </a:extLst>
            </p:cNvPr>
            <p:cNvSpPr/>
            <p:nvPr/>
          </p:nvSpPr>
          <p:spPr>
            <a:xfrm>
              <a:off x="6660616" y="1107559"/>
              <a:ext cx="114300" cy="538678"/>
            </a:xfrm>
            <a:prstGeom prst="rightBracket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sp>
          <p:nvSpPr>
            <p:cNvPr id="15" name="文字方塊 14">
              <a:extLst>
                <a:ext uri="{FF2B5EF4-FFF2-40B4-BE49-F238E27FC236}">
                  <a16:creationId xmlns:a16="http://schemas.microsoft.com/office/drawing/2014/main" id="{766937B2-5FF8-D2D2-A989-18E5499781D2}"/>
                </a:ext>
              </a:extLst>
            </p:cNvPr>
            <p:cNvSpPr txBox="1"/>
            <p:nvPr/>
          </p:nvSpPr>
          <p:spPr>
            <a:xfrm>
              <a:off x="6774916" y="1192232"/>
              <a:ext cx="14510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TW" dirty="0"/>
                <a:t>Consequence</a:t>
              </a:r>
              <a:endParaRPr kumimoji="1" lang="zh-TW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87435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CB28D52-EB7D-7ED9-1B4A-C16DF2F1C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Conditional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A6D61CBE-1DA0-435D-2FD5-6149DD207EFC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 fontScale="55000" lnSpcReduction="200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kumimoji="1" lang="en-US" altLang="zh-TW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zh-TW" i="1" smtClean="0">
                                        <a:solidFill>
                                          <a:srgbClr val="6B9E3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  <m:r>
                                      <a:rPr kumimoji="1" lang="en-US" altLang="zh-TW" i="1">
                                        <a:latin typeface="Cambria Math" panose="02040503050406030204" pitchFamily="18" charset="0"/>
                                      </a:rPr>
                                      <m:t>∧</m:t>
                                    </m:r>
                                    <m:r>
                                      <a:rPr kumimoji="1" lang="en-US" altLang="zh-TW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𝐵</m:t>
                                    </m:r>
                                  </m:e>
                                </m:d>
                                <m:r>
                                  <a:rPr kumimoji="1" lang="en-US" altLang="zh-TW" i="1">
                                    <a:latin typeface="Cambria Math" panose="02040503050406030204" pitchFamily="18" charset="0"/>
                                  </a:rPr>
                                  <m:t>  </m:t>
                                </m:r>
                                <m:sSub>
                                  <m:sSubPr>
                                    <m:ctrlPr>
                                      <a:rPr kumimoji="1" lang="en-US" altLang="zh-TW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zh-TW" i="1"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  <m:sub>
                                    <m:r>
                                      <a:rPr kumimoji="1" lang="en-US" altLang="zh-TW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kumimoji="1" lang="en-US" altLang="zh-TW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kumimoji="1" lang="en-US" altLang="zh-TW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zh-TW" i="1" smtClean="0">
                                        <a:solidFill>
                                          <a:srgbClr val="0001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</m:d>
                              </m:e>
                              <m:e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kumimoji="1" lang="en-US" altLang="zh-TW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zh-TW" b="0" i="1" smtClean="0">
                                        <a:solidFill>
                                          <a:srgbClr val="6B9E3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  <m:r>
                                      <a:rPr kumimoji="1" lang="en-US" altLang="zh-TW" b="0" i="1" smtClean="0">
                                        <a:latin typeface="Cambria Math" panose="02040503050406030204" pitchFamily="18" charset="0"/>
                                      </a:rPr>
                                      <m:t>∧¬</m:t>
                                    </m:r>
                                    <m:r>
                                      <a:rPr kumimoji="1" lang="en-US" altLang="zh-TW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𝐵</m:t>
                                    </m:r>
                                  </m:e>
                                </m:d>
                              </m:e>
                            </m:mr>
                          </m:m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  </m:t>
                          </m:r>
                          <m:sSub>
                            <m:sSubPr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begChr m:val="{"/>
                              <m:endChr m:val="}"/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b="0" i="1" smtClean="0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</m:e>
                          </m:d>
                        </m:num>
                        <m:den>
                          <m:d>
                            <m:dPr>
                              <m:begChr m:val="{"/>
                              <m:endChr m:val="}"/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b="0" i="1" smtClean="0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</m:d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1" lang="en-US" altLang="zh-TW" b="1" i="0" smtClean="0">
                              <a:latin typeface="Cambria Math" panose="02040503050406030204" pitchFamily="18" charset="0"/>
                            </a:rPr>
                            <m:t>If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a:rPr kumimoji="1" lang="en-US" altLang="zh-TW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1" lang="en-US" altLang="zh-TW" b="1" i="0" smtClean="0">
                              <a:latin typeface="Cambria Math" panose="02040503050406030204" pitchFamily="18" charset="0"/>
                            </a:rPr>
                            <m:t>then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  </m:t>
                          </m:r>
                          <m:sSub>
                            <m:sSubPr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1" lang="en-US" altLang="zh-TW" b="1" i="0" smtClean="0">
                              <a:latin typeface="Cambria Math" panose="02040503050406030204" pitchFamily="18" charset="0"/>
                            </a:rPr>
                            <m:t>else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  </m:t>
                          </m:r>
                          <m:sSub>
                            <m:sSubPr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m:rPr>
                              <m:nor/>
                            </m:rPr>
                            <a:rPr kumimoji="1" lang="en-US" altLang="zh-TW" b="1" i="0" smtClean="0">
                              <a:latin typeface="Cambria Math" panose="02040503050406030204" pitchFamily="18" charset="0"/>
                            </a:rPr>
                            <m:t>fi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 {</m:t>
                          </m:r>
                          <m:r>
                            <a:rPr kumimoji="1" lang="en-US" altLang="zh-TW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}</m:t>
                          </m:r>
                        </m:den>
                      </m:f>
                      <m:r>
                        <m:rPr>
                          <m:nor/>
                        </m:rPr>
                        <a:rPr kumimoji="1" lang="en-US" altLang="zh-TW" b="0" i="0" smtClean="0"/>
                        <m:t>Conditional</m:t>
                      </m:r>
                    </m:oMath>
                  </m:oMathPara>
                </a14:m>
                <a:endParaRPr kumimoji="1" lang="en-US" altLang="zh-TW" b="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kumimoji="1" lang="en-US" altLang="zh-TW" sz="2175" i="1" dirty="0"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2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4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⊤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4400" b="1">
                          <a:latin typeface="Cambria Math" panose="02040503050406030204" pitchFamily="18" charset="0"/>
                        </a:rPr>
                        <m:t>If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kumimoji="1" lang="en-US" altLang="zh-TW" sz="4400" b="1">
                          <a:latin typeface="Cambria Math" panose="02040503050406030204" pitchFamily="18" charset="0"/>
                        </a:rPr>
                        <m:t>then</m:t>
                      </m:r>
                    </m:oMath>
                    <m:oMath xmlns:m="http://schemas.openxmlformats.org/officeDocument/2006/math"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𝑟𝑒𝑠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𝑦</m:t>
                      </m:r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4400" b="1">
                          <a:latin typeface="Cambria Math" panose="02040503050406030204" pitchFamily="18" charset="0"/>
                        </a:rPr>
                        <m:t>else</m:t>
                      </m:r>
                    </m:oMath>
                    <m:oMath xmlns:m="http://schemas.openxmlformats.org/officeDocument/2006/math"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𝑟𝑒𝑠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4400" i="1">
                          <a:latin typeface="Cambria Math" panose="02040503050406030204" pitchFamily="18" charset="0"/>
                        </a:rPr>
                        <m:t>𝑥</m:t>
                      </m:r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4400" b="1">
                          <a:latin typeface="Cambria Math" panose="02040503050406030204" pitchFamily="18" charset="0"/>
                        </a:rPr>
                        <m:t>fi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𝑟𝑒𝑠</m:t>
                          </m:r>
                          <m: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𝑟𝑒𝑠</m:t>
                          </m:r>
                          <m: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4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</m:oMathPara>
                </a14:m>
                <a:endParaRPr kumimoji="1" lang="zh-TW" altLang="en-US" sz="4400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A6D61CBE-1DA0-435D-2FD5-6149DD207EF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>
                <a:blip r:embed="rId3"/>
                <a:stretch>
                  <a:fillRect l="-1629" t="-29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F32B7A7C-3CA6-D439-1206-1DF32308673D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b="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⊤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400" b="1">
                          <a:latin typeface="Cambria Math" panose="02040503050406030204" pitchFamily="18" charset="0"/>
                        </a:rPr>
                        <m:t>If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kumimoji="1" lang="en-US" altLang="zh-TW" sz="24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4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kumimoji="1" lang="en-US" altLang="zh-TW" sz="24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kumimoji="1" lang="en-US" altLang="zh-TW" sz="2400" b="1">
                          <a:latin typeface="Cambria Math" panose="02040503050406030204" pitchFamily="18" charset="0"/>
                        </a:rPr>
                        <m:t>then</m:t>
                      </m:r>
                    </m:oMath>
                    <m:oMath xmlns:m="http://schemas.openxmlformats.org/officeDocument/2006/math">
                      <m:r>
                        <a:rPr kumimoji="1" lang="en-US" altLang="zh-TW" sz="2400" b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b="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⊤</m:t>
                          </m:r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&lt;</m:t>
                          </m:r>
                          <m:r>
                            <a:rPr kumimoji="1" lang="en-US" altLang="zh-TW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24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4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4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4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𝑟𝑒𝑠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𝑦</m:t>
                      </m:r>
                    </m:oMath>
                    <m:oMath xmlns:m="http://schemas.openxmlformats.org/officeDocument/2006/math">
                      <m:r>
                        <a:rPr kumimoji="1" lang="en-US" altLang="zh-TW" sz="240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𝑟𝑒𝑠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𝑟𝑒𝑠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400" b="1">
                          <a:latin typeface="Cambria Math" panose="02040503050406030204" pitchFamily="18" charset="0"/>
                        </a:rPr>
                        <m:t>else</m:t>
                      </m:r>
                    </m:oMath>
                    <m:oMath xmlns:m="http://schemas.openxmlformats.org/officeDocument/2006/math">
                      <m:r>
                        <a:rPr kumimoji="1" lang="en-US" altLang="zh-TW" sz="2400" b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b="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⊤</m:t>
                          </m:r>
                          <m:r>
                            <a:rPr kumimoji="1" lang="en-US" altLang="zh-TW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240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4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𝑟𝑒𝑠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𝑥</m:t>
                      </m:r>
                    </m:oMath>
                    <m:oMath xmlns:m="http://schemas.openxmlformats.org/officeDocument/2006/math">
                      <m:r>
                        <a:rPr kumimoji="1" lang="en-US" altLang="zh-TW" sz="240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𝑟𝑒𝑠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𝑟𝑒𝑠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400" b="1">
                          <a:latin typeface="Cambria Math" panose="02040503050406030204" pitchFamily="18" charset="0"/>
                        </a:rPr>
                        <m:t>fi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𝑟𝑒𝑠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𝑟𝑒𝑠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4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</m:oMathPara>
                </a14:m>
                <a:endParaRPr kumimoji="1" lang="zh-TW" altLang="en-US" sz="2400" dirty="0"/>
              </a:p>
            </p:txBody>
          </p:sp>
        </mc:Choice>
        <mc:Fallback xmlns="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F32B7A7C-3CA6-D439-1206-1DF32308673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>
                <a:blip r:embed="rId4"/>
                <a:stretch>
                  <a:fillRect l="-1629" b="-145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0B8873A-06AD-2E1D-9373-EA85304E8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5CC345B-B617-D2A7-D6DB-981DA3350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67</a:t>
            </a:fld>
            <a:endParaRPr kumimoji="1" lang="zh-TW" altLang="en-US" dirty="0"/>
          </a:p>
        </p:txBody>
      </p:sp>
      <p:grpSp>
        <p:nvGrpSpPr>
          <p:cNvPr id="10" name="群組 9">
            <a:extLst>
              <a:ext uri="{FF2B5EF4-FFF2-40B4-BE49-F238E27FC236}">
                <a16:creationId xmlns:a16="http://schemas.microsoft.com/office/drawing/2014/main" id="{EA06BD45-C337-BBBE-7EC0-1FD7FE1F0925}"/>
              </a:ext>
            </a:extLst>
          </p:cNvPr>
          <p:cNvGrpSpPr/>
          <p:nvPr/>
        </p:nvGrpSpPr>
        <p:grpSpPr>
          <a:xfrm>
            <a:off x="7618932" y="2010845"/>
            <a:ext cx="1377787" cy="4047055"/>
            <a:chOff x="6660616" y="1107559"/>
            <a:chExt cx="1377787" cy="538678"/>
          </a:xfrm>
        </p:grpSpPr>
        <p:sp>
          <p:nvSpPr>
            <p:cNvPr id="11" name="右中括弧 10">
              <a:extLst>
                <a:ext uri="{FF2B5EF4-FFF2-40B4-BE49-F238E27FC236}">
                  <a16:creationId xmlns:a16="http://schemas.microsoft.com/office/drawing/2014/main" id="{104834D8-292D-8198-EA40-F5946B3412EA}"/>
                </a:ext>
              </a:extLst>
            </p:cNvPr>
            <p:cNvSpPr/>
            <p:nvPr/>
          </p:nvSpPr>
          <p:spPr>
            <a:xfrm>
              <a:off x="6660616" y="1107559"/>
              <a:ext cx="114300" cy="538678"/>
            </a:xfrm>
            <a:prstGeom prst="rightBracket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sp>
          <p:nvSpPr>
            <p:cNvPr id="12" name="文字方塊 11">
              <a:extLst>
                <a:ext uri="{FF2B5EF4-FFF2-40B4-BE49-F238E27FC236}">
                  <a16:creationId xmlns:a16="http://schemas.microsoft.com/office/drawing/2014/main" id="{7150B836-9F30-376C-998D-AF9E4070FE93}"/>
                </a:ext>
              </a:extLst>
            </p:cNvPr>
            <p:cNvSpPr txBox="1"/>
            <p:nvPr/>
          </p:nvSpPr>
          <p:spPr>
            <a:xfrm>
              <a:off x="6774916" y="1192232"/>
              <a:ext cx="12634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TW" dirty="0"/>
                <a:t>Conditional</a:t>
              </a:r>
              <a:endParaRPr kumimoji="1" lang="zh-TW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625103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3503B92-1E7F-1FB5-3B9C-EE8FC380C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While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4DC34259-F502-05C4-AD40-27AAFC64F95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indent="0">
                  <a:lnSpc>
                    <a:spcPct val="1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{"/>
                              <m:endChr m:val="}"/>
                              <m:ctrlP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∧</m:t>
                              </m:r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d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begChr m:val="{"/>
                              <m:endChr m:val="}"/>
                              <m:ctrlP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</m:d>
                        </m:num>
                        <m:den>
                          <m:d>
                            <m:dPr>
                              <m:begChr m:val="{"/>
                              <m:endChr m:val="}"/>
                              <m:ctrlP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</m:d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altLang="zh-TW" b="1" i="0" smtClean="0">
                              <a:latin typeface="Cambria Math" panose="02040503050406030204" pitchFamily="18" charset="0"/>
                            </a:rPr>
                            <m:t>while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altLang="zh-TW" b="1" i="0" smtClean="0">
                              <a:latin typeface="Cambria Math" panose="02040503050406030204" pitchFamily="18" charset="0"/>
                            </a:rPr>
                            <m:t>do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altLang="zh-TW" b="1" i="0" smtClean="0">
                              <a:latin typeface="Cambria Math" panose="02040503050406030204" pitchFamily="18" charset="0"/>
                            </a:rPr>
                            <m:t>od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 {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∧¬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}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TW" b="0" i="0" smtClean="0"/>
                        <m:t>While</m:t>
                      </m:r>
                    </m:oMath>
                  </m:oMathPara>
                </a14:m>
                <a:endParaRPr lang="en" altLang="zh-TW" dirty="0"/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" altLang="zh-TW" sz="2250" i="1" dirty="0"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" altLang="zh-TW" sz="2250" dirty="0"/>
                  <a:t> in the While rule is a </a:t>
                </a:r>
                <a:r>
                  <a:rPr lang="en" altLang="zh-TW" sz="2250" i="1" dirty="0">
                    <a:solidFill>
                      <a:srgbClr val="EF210D"/>
                    </a:solidFill>
                  </a:rPr>
                  <a:t>loop invariant</a:t>
                </a:r>
              </a:p>
              <a:p>
                <a:pPr>
                  <a:lnSpc>
                    <a:spcPct val="150000"/>
                  </a:lnSpc>
                </a:pPr>
                <a:r>
                  <a:rPr lang="en" altLang="zh-TW" sz="2250" dirty="0"/>
                  <a:t>Invariant: an assertion that always holds whenever the program reaches it</a:t>
                </a:r>
              </a:p>
              <a:p>
                <a:pPr>
                  <a:lnSpc>
                    <a:spcPct val="150000"/>
                  </a:lnSpc>
                </a:pPr>
                <a:r>
                  <a:rPr lang="en" altLang="zh-TW" sz="2250" dirty="0"/>
                  <a:t>Loop invariants are usually specified manually</a:t>
                </a:r>
              </a:p>
              <a:p>
                <a:pPr>
                  <a:lnSpc>
                    <a:spcPct val="150000"/>
                  </a:lnSpc>
                </a:pPr>
                <a:r>
                  <a:rPr lang="en" altLang="zh-TW" sz="2250" dirty="0"/>
                  <a:t>For some classes of assertions, loop invariants can be synthesized</a:t>
                </a:r>
                <a:endParaRPr kumimoji="1" lang="zh-TW" altLang="en-US" sz="2250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4DC34259-F502-05C4-AD40-27AAFC64F95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804" r="-804" b="-290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678F1629-BE83-90F7-431E-7534B3CDE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B9BCCD2-D862-3567-2C85-EC6B11CCC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68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99339775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CB28D52-EB7D-7ED9-1B4A-C16DF2F1C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While – example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A6D61CBE-1DA0-435D-2FD5-6149DD207EFC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1" lang="en-US" altLang="zh-TW" sz="15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{"/>
                              <m:endChr m:val="}"/>
                              <m:ctrlPr>
                                <a:rPr kumimoji="1" lang="en-US" altLang="zh-TW" sz="15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sz="15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1500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kumimoji="1" lang="en-US" altLang="zh-TW" sz="1500" i="1">
                                  <a:latin typeface="Cambria Math" panose="02040503050406030204" pitchFamily="18" charset="0"/>
                                </a:rPr>
                                <m:t>∧</m:t>
                              </m:r>
                              <m:r>
                                <a:rPr kumimoji="1" lang="en-US" altLang="zh-TW" sz="150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  <m:r>
                                <a:rPr kumimoji="1" lang="en-US" altLang="zh-TW" sz="15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  <m:r>
                            <a:rPr kumimoji="1" lang="en-US" altLang="zh-TW" sz="1500" i="1"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a:rPr kumimoji="1" lang="en-US" altLang="zh-TW" sz="1500" i="1"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kumimoji="1" lang="en-US" altLang="zh-TW" sz="1500" i="1"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begChr m:val="{"/>
                              <m:endChr m:val="}"/>
                              <m:ctrlPr>
                                <a:rPr kumimoji="1" lang="en-US" altLang="zh-TW" sz="15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sz="15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1500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kumimoji="1" lang="en-US" altLang="zh-TW" sz="15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</m:num>
                        <m:den>
                          <m:d>
                            <m:dPr>
                              <m:begChr m:val="{"/>
                              <m:endChr m:val="}"/>
                              <m:ctrlPr>
                                <a:rPr kumimoji="1" lang="en-US" altLang="zh-TW" sz="15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sz="15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1500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kumimoji="1" lang="en-US" altLang="zh-TW" sz="15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  <m:r>
                            <a:rPr kumimoji="1" lang="en-US" altLang="zh-TW" sz="15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1" lang="en-US" altLang="zh-TW" sz="1500" b="1">
                              <a:latin typeface="Cambria Math" panose="02040503050406030204" pitchFamily="18" charset="0"/>
                            </a:rPr>
                            <m:t>while</m:t>
                          </m:r>
                          <m:r>
                            <a:rPr kumimoji="1" lang="en-US" altLang="zh-TW" sz="15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500" i="1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kumimoji="1" lang="en-US" altLang="zh-TW" sz="15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1" lang="en-US" altLang="zh-TW" sz="1500" b="1">
                              <a:latin typeface="Cambria Math" panose="02040503050406030204" pitchFamily="18" charset="0"/>
                            </a:rPr>
                            <m:t>do</m:t>
                          </m:r>
                          <m:r>
                            <a:rPr kumimoji="1" lang="en-US" altLang="zh-TW" sz="1500" i="1"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a:rPr kumimoji="1" lang="en-US" altLang="zh-TW" sz="1500" i="1"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kumimoji="1" lang="en-US" altLang="zh-TW" sz="15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1" lang="en-US" altLang="zh-TW" sz="1500" b="1">
                              <a:latin typeface="Cambria Math" panose="02040503050406030204" pitchFamily="18" charset="0"/>
                            </a:rPr>
                            <m:t>od</m:t>
                          </m:r>
                          <m:r>
                            <a:rPr kumimoji="1" lang="en-US" altLang="zh-TW" sz="1500" i="1">
                              <a:latin typeface="Cambria Math" panose="02040503050406030204" pitchFamily="18" charset="0"/>
                            </a:rPr>
                            <m:t> { </m:t>
                          </m:r>
                          <m:r>
                            <a:rPr kumimoji="1" lang="en-US" altLang="zh-TW" sz="1500" i="1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kumimoji="1" lang="en-US" altLang="zh-TW" sz="1500" i="1">
                              <a:latin typeface="Cambria Math" panose="02040503050406030204" pitchFamily="18" charset="0"/>
                            </a:rPr>
                            <m:t>∧¬</m:t>
                          </m:r>
                          <m:r>
                            <a:rPr kumimoji="1" lang="en-US" altLang="zh-TW" sz="1500" i="1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kumimoji="1" lang="en-US" altLang="zh-TW" sz="1500" i="1">
                              <a:latin typeface="Cambria Math" panose="02040503050406030204" pitchFamily="18" charset="0"/>
                            </a:rPr>
                            <m:t> }</m:t>
                          </m:r>
                        </m:den>
                      </m:f>
                      <m:r>
                        <m:rPr>
                          <m:nor/>
                        </m:rPr>
                        <a:rPr kumimoji="1" lang="en-US" altLang="zh-TW" sz="1500"/>
                        <m:t>While</m:t>
                      </m:r>
                    </m:oMath>
                  </m:oMathPara>
                </a14:m>
                <a:endParaRPr kumimoji="1" lang="en-US" altLang="zh-TW" sz="150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kumimoji="1" lang="en-US" altLang="zh-TW" sz="1800" i="1" dirty="0"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m:rPr>
                              <m:nor/>
                            </m:rPr>
                            <a:rPr lang="zh-TW" altLang="en-US" sz="1800">
                              <a:solidFill>
                                <a:srgbClr val="00B0F0"/>
                              </a:solidFill>
                            </a:rPr>
                            <m:t>≥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0∧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m:rPr>
                              <m:nor/>
                            </m:rPr>
                            <a:rPr lang="zh-TW" altLang="en-US" sz="1800">
                              <a:solidFill>
                                <a:srgbClr val="00B0F0"/>
                              </a:solidFill>
                            </a:rPr>
                            <m:t>≥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0∧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m:rPr>
                              <m:nor/>
                            </m:rPr>
                            <a:rPr lang="zh-TW" altLang="en-US" sz="1800">
                              <a:solidFill>
                                <a:srgbClr val="00B0F0"/>
                              </a:solidFill>
                            </a:rPr>
                            <m:t>≡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kumimoji="1" lang="en-US" altLang="zh-TW" sz="18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kumimoji="1" lang="en-US" altLang="zh-TW" sz="180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mod</m:t>
                              </m:r>
                              <m:r>
                                <a:rPr kumimoji="1" lang="en-US" altLang="zh-TW" sz="18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18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1800" b="1">
                          <a:latin typeface="Cambria Math" panose="02040503050406030204" pitchFamily="18" charset="0"/>
                        </a:rPr>
                        <m:t>while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≥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kumimoji="1" lang="en-US" altLang="zh-TW" sz="1800" b="1">
                          <a:latin typeface="Cambria Math" panose="02040503050406030204" pitchFamily="18" charset="0"/>
                        </a:rPr>
                        <m:t>do</m:t>
                      </m:r>
                    </m:oMath>
                    <m:oMath xmlns:m="http://schemas.openxmlformats.org/officeDocument/2006/math"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𝑦</m:t>
                      </m:r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1800" b="1">
                          <a:latin typeface="Cambria Math" panose="02040503050406030204" pitchFamily="18" charset="0"/>
                        </a:rPr>
                        <m:t>od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m:rPr>
                              <m:nor/>
                            </m:rPr>
                            <a:rPr lang="zh-TW" altLang="en-US" sz="1800">
                              <a:solidFill>
                                <a:srgbClr val="00B0F0"/>
                              </a:solidFill>
                            </a:rPr>
                            <m:t>≥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0∧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m:rPr>
                              <m:nor/>
                            </m:rPr>
                            <a:rPr lang="zh-TW" altLang="en-US" sz="1800">
                              <a:solidFill>
                                <a:srgbClr val="00B0F0"/>
                              </a:solidFill>
                            </a:rPr>
                            <m:t>≥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0∧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m:rPr>
                              <m:nor/>
                            </m:rPr>
                            <a:rPr lang="zh-TW" altLang="en-US" sz="1800">
                              <a:solidFill>
                                <a:srgbClr val="00B0F0"/>
                              </a:solidFill>
                            </a:rPr>
                            <m:t>≡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d>
                            <m:dPr>
                              <m:ctrlPr>
                                <a:rPr kumimoji="1" lang="en-US" altLang="zh-TW" sz="18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kumimoji="1" lang="en-US" altLang="zh-TW" sz="1800">
                                  <a:solidFill>
                                    <a:srgbClr val="00B0F0"/>
                                  </a:solidFill>
                                </a:rPr>
                                <m:t>mod</m:t>
                              </m:r>
                              <m:r>
                                <a:rPr kumimoji="1" lang="en-US" altLang="zh-TW" sz="18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18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m:rPr>
                              <m:nor/>
                            </m:rPr>
                            <a:rPr lang="en-US" altLang="zh-TW" sz="1800">
                              <a:solidFill>
                                <a:srgbClr val="00B0F0"/>
                              </a:solidFill>
                            </a:rPr>
                            <m:t>&lt;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</m:oMathPara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A6D61CBE-1DA0-435D-2FD5-6149DD207EF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>
                <a:blip r:embed="rId3"/>
                <a:stretch>
                  <a:fillRect l="-651" t="-29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F32B7A7C-3CA6-D439-1206-1DF32308673D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lnSpc>
                    <a:spcPct val="11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m:rPr>
                              <m:nor/>
                            </m:rPr>
                            <a:rPr lang="zh-TW" altLang="en-US" sz="1800">
                              <a:solidFill>
                                <a:srgbClr val="00B0F0"/>
                              </a:solidFill>
                            </a:rPr>
                            <m:t>≥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0∧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m:rPr>
                              <m:nor/>
                            </m:rPr>
                            <a:rPr lang="zh-TW" altLang="en-US" sz="1800">
                              <a:solidFill>
                                <a:srgbClr val="00B0F0"/>
                              </a:solidFill>
                            </a:rPr>
                            <m:t>≥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0∧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m:rPr>
                              <m:nor/>
                            </m:rPr>
                            <a:rPr lang="zh-TW" altLang="en-US" sz="1800">
                              <a:solidFill>
                                <a:srgbClr val="00B0F0"/>
                              </a:solidFill>
                            </a:rPr>
                            <m:t>≡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kumimoji="1" lang="en-US" altLang="zh-TW" sz="18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kumimoji="1" lang="en-US" altLang="zh-TW" sz="180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mod</m:t>
                              </m:r>
                              <m:r>
                                <a:rPr kumimoji="1" lang="en-US" altLang="zh-TW" sz="18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18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1800" b="1">
                          <a:latin typeface="Cambria Math" panose="02040503050406030204" pitchFamily="18" charset="0"/>
                        </a:rPr>
                        <m:t>while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≥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kumimoji="1" lang="en-US" altLang="zh-TW" sz="1800" b="1">
                          <a:latin typeface="Cambria Math" panose="02040503050406030204" pitchFamily="18" charset="0"/>
                        </a:rPr>
                        <m:t>do</m:t>
                      </m:r>
                    </m:oMath>
                    <m:oMath xmlns:m="http://schemas.openxmlformats.org/officeDocument/2006/math">
                      <m:r>
                        <a:rPr lang="en-US" altLang="zh-TW" sz="1800" b="1" i="1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lang="en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{</m:t>
                      </m:r>
                      <m:r>
                        <a:rPr lang="en-US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m:rPr>
                          <m:nor/>
                        </m:rPr>
                        <a:rPr lang="zh-TW" altLang="en-US" sz="1800">
                          <a:solidFill>
                            <a:srgbClr val="00B0F0"/>
                          </a:solidFill>
                        </a:rPr>
                        <m:t>≥</m:t>
                      </m:r>
                      <m:r>
                        <a:rPr lang="en" altLang="zh-TW" sz="180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0∧</m:t>
                      </m:r>
                      <m:r>
                        <a:rPr lang="en" altLang="zh-TW" sz="180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m:rPr>
                          <m:nor/>
                        </m:rPr>
                        <a:rPr lang="en-US" altLang="zh-TW" sz="1800">
                          <a:solidFill>
                            <a:srgbClr val="00B0F0"/>
                          </a:solidFill>
                        </a:rPr>
                        <m:t>&gt;</m:t>
                      </m:r>
                      <m:r>
                        <a:rPr lang="en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0∧</m:t>
                      </m:r>
                      <m:r>
                        <a:rPr lang="en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m:rPr>
                          <m:nor/>
                        </m:rPr>
                        <a:rPr lang="zh-TW" altLang="en-US" sz="1800" smtClean="0">
                          <a:solidFill>
                            <a:srgbClr val="00B0F0"/>
                          </a:solidFill>
                        </a:rPr>
                        <m:t>≡</m:t>
                      </m:r>
                      <m:r>
                        <a:rPr lang="en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(</m:t>
                      </m:r>
                      <m:func>
                        <m:funcPr>
                          <m:ctrlPr>
                            <a:rPr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altLang="zh-TW" sz="180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mod</m:t>
                          </m:r>
                        </m:fName>
                        <m:e>
                          <m:r>
                            <a:rPr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func>
                      <m:r>
                        <a:rPr lang="en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)∧</m:t>
                      </m:r>
                      <m:r>
                        <a:rPr lang="en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m:rPr>
                          <m:nor/>
                        </m:rPr>
                        <a:rPr lang="zh-TW" altLang="en-US" sz="1800">
                          <a:solidFill>
                            <a:srgbClr val="00B0F0"/>
                          </a:solidFill>
                        </a:rPr>
                        <m:t>≥</m:t>
                      </m:r>
                      <m:r>
                        <a:rPr lang="en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}</m:t>
                      </m:r>
                    </m:oMath>
                    <m:oMath xmlns:m="http://schemas.openxmlformats.org/officeDocument/2006/math">
                      <m:r>
                        <a:rPr lang="en-US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lang="en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{</m:t>
                      </m:r>
                      <m:r>
                        <a:rPr lang="en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m:rPr>
                          <m:nor/>
                        </m:rPr>
                        <a:rPr lang="en-US" altLang="zh-TW" sz="1800">
                          <a:solidFill>
                            <a:srgbClr val="00B0F0"/>
                          </a:solidFill>
                        </a:rPr>
                        <m:t>−</m:t>
                      </m:r>
                      <m:r>
                        <a:rPr lang="en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m:rPr>
                          <m:nor/>
                        </m:rPr>
                        <a:rPr lang="zh-TW" altLang="en-US" sz="1800">
                          <a:solidFill>
                            <a:srgbClr val="00B0F0"/>
                          </a:solidFill>
                        </a:rPr>
                        <m:t>≥</m:t>
                      </m:r>
                      <m:r>
                        <a:rPr lang="en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0∧</m:t>
                      </m:r>
                      <m:r>
                        <a:rPr lang="en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m:rPr>
                          <m:nor/>
                        </m:rPr>
                        <a:rPr lang="en-US" altLang="zh-TW" sz="1800">
                          <a:solidFill>
                            <a:srgbClr val="00B0F0"/>
                          </a:solidFill>
                        </a:rPr>
                        <m:t>&gt;</m:t>
                      </m:r>
                      <m:r>
                        <a:rPr lang="en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0∧</m:t>
                      </m:r>
                      <m:r>
                        <a:rPr lang="en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m:rPr>
                          <m:nor/>
                        </m:rPr>
                        <a:rPr lang="en-US" altLang="zh-TW" sz="1800">
                          <a:solidFill>
                            <a:srgbClr val="00B0F0"/>
                          </a:solidFill>
                        </a:rPr>
                        <m:t>−</m:t>
                      </m:r>
                      <m:r>
                        <a:rPr lang="en-US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m:rPr>
                          <m:nor/>
                        </m:rPr>
                        <a:rPr lang="zh-TW" altLang="en-US" sz="1800">
                          <a:solidFill>
                            <a:srgbClr val="00B0F0"/>
                          </a:solidFill>
                        </a:rPr>
                        <m:t>≡</m:t>
                      </m:r>
                      <m:r>
                        <a:rPr lang="en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(</m:t>
                      </m:r>
                      <m:r>
                        <m:rPr>
                          <m:sty m:val="p"/>
                        </m:rPr>
                        <a:rPr lang="en" altLang="zh-TW" sz="180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mod</m:t>
                      </m:r>
                      <m:r>
                        <a:rPr lang="en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)}</m:t>
                      </m:r>
                    </m:oMath>
                    <m:oMath xmlns:m="http://schemas.openxmlformats.org/officeDocument/2006/math"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𝑦</m:t>
                      </m:r>
                    </m:oMath>
                    <m:oMath xmlns:m="http://schemas.openxmlformats.org/officeDocument/2006/math">
                      <m:r>
                        <a:rPr lang="en-US" altLang="zh-TW" sz="1800" i="1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lang="en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{</m:t>
                      </m:r>
                      <m:r>
                        <a:rPr lang="en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m:rPr>
                          <m:nor/>
                        </m:rPr>
                        <a:rPr lang="zh-TW" altLang="en-US" sz="1800">
                          <a:solidFill>
                            <a:srgbClr val="00B0F0"/>
                          </a:solidFill>
                        </a:rPr>
                        <m:t>≥</m:t>
                      </m:r>
                      <m:r>
                        <a:rPr lang="en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0∧</m:t>
                      </m:r>
                      <m:r>
                        <a:rPr lang="en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m:rPr>
                          <m:nor/>
                        </m:rPr>
                        <a:rPr lang="en-US" altLang="zh-TW" sz="1800">
                          <a:solidFill>
                            <a:srgbClr val="00B0F0"/>
                          </a:solidFill>
                        </a:rPr>
                        <m:t>&gt;</m:t>
                      </m:r>
                      <m:r>
                        <a:rPr lang="en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0∧</m:t>
                      </m:r>
                      <m:r>
                        <a:rPr lang="en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m:rPr>
                          <m:nor/>
                        </m:rPr>
                        <a:rPr lang="zh-TW" altLang="en-US" sz="1800">
                          <a:solidFill>
                            <a:srgbClr val="00B0F0"/>
                          </a:solidFill>
                        </a:rPr>
                        <m:t>≡</m:t>
                      </m:r>
                      <m:r>
                        <a:rPr lang="en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(</m:t>
                      </m:r>
                      <m:r>
                        <m:rPr>
                          <m:sty m:val="p"/>
                        </m:rPr>
                        <a:rPr lang="en" altLang="zh-TW" sz="180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mod</m:t>
                      </m:r>
                      <m:r>
                        <a:rPr lang="en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" altLang="zh-TW" sz="1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)}</m:t>
                      </m:r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1800" b="1">
                          <a:latin typeface="Cambria Math" panose="02040503050406030204" pitchFamily="18" charset="0"/>
                        </a:rPr>
                        <m:t>od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m:rPr>
                              <m:nor/>
                            </m:rPr>
                            <a:rPr lang="zh-TW" altLang="en-US" sz="1800">
                              <a:solidFill>
                                <a:srgbClr val="00B0F0"/>
                              </a:solidFill>
                            </a:rPr>
                            <m:t>≥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0∧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m:rPr>
                              <m:nor/>
                            </m:rPr>
                            <a:rPr lang="zh-TW" altLang="en-US" sz="1800">
                              <a:solidFill>
                                <a:srgbClr val="00B0F0"/>
                              </a:solidFill>
                            </a:rPr>
                            <m:t>≥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0∧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m:rPr>
                              <m:nor/>
                            </m:rPr>
                            <a:rPr lang="zh-TW" altLang="en-US" sz="1800">
                              <a:solidFill>
                                <a:srgbClr val="00B0F0"/>
                              </a:solidFill>
                            </a:rPr>
                            <m:t>≡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d>
                            <m:dPr>
                              <m:ctrlPr>
                                <a:rPr kumimoji="1" lang="en-US" altLang="zh-TW" sz="18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kumimoji="1" lang="en-US" altLang="zh-TW" sz="180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mod</m:t>
                              </m:r>
                              <m:r>
                                <a:rPr kumimoji="1" lang="en-US" altLang="zh-TW" sz="18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18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m:rPr>
                              <m:nor/>
                            </m:rPr>
                            <a:rPr lang="en-US" altLang="zh-TW" sz="1800">
                              <a:solidFill>
                                <a:srgbClr val="00B0F0"/>
                              </a:solidFill>
                            </a:rPr>
                            <m:t>&lt;</m:t>
                          </m:r>
                          <m: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</m:oMathPara>
                </a14:m>
                <a:endParaRPr kumimoji="1" lang="zh-TW" altLang="en-US" sz="1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F32B7A7C-3CA6-D439-1206-1DF32308673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>
                <a:blip r:embed="rId4"/>
                <a:stretch>
                  <a:fillRect l="-65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0B8873A-06AD-2E1D-9373-EA85304E8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5CC345B-B617-D2A7-D6DB-981DA3350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69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599828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B75C19B-C220-9DDA-FC20-F32A18748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So, is it true that …?</a:t>
            </a:r>
            <a:endParaRPr kumimoji="1"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0E74815-2194-87DA-3891-441CF231F5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" altLang="zh-TW" dirty="0"/>
              <a:t>Q: FOL is just PL with quantifiers and more complex “propositions”?</a:t>
            </a:r>
          </a:p>
          <a:p>
            <a:pPr>
              <a:lnSpc>
                <a:spcPct val="100000"/>
              </a:lnSpc>
            </a:pPr>
            <a:r>
              <a:rPr lang="en" altLang="zh-TW" dirty="0"/>
              <a:t>A: Yes, pretty much. But this is much more complex in fact!</a:t>
            </a:r>
            <a:endParaRPr kumimoji="1" lang="zh-TW" altLang="en-US" dirty="0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C46E9FB-8B42-8730-6228-378F17636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 dirty="0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622662FA-AF3C-733A-FE1B-297079011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7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68548538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10460BA-FBA5-6F0F-B75E-32B4E5855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Try SMT solver</a:t>
            </a:r>
            <a:endParaRPr kumimoji="1" lang="zh-TW" altLang="en-US" dirty="0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87DDE249-43B9-2EDB-5FD3-0DF716DBA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057E0ED6-A69D-56D8-B2F6-5A32B1649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70</a:t>
            </a:fld>
            <a:endParaRPr kumimoji="1" lang="zh-TW" altLang="en-US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CDCA851-D350-8C10-C23D-4A3AD1B56969}"/>
              </a:ext>
            </a:extLst>
          </p:cNvPr>
          <p:cNvSpPr txBox="1"/>
          <p:nvPr/>
        </p:nvSpPr>
        <p:spPr>
          <a:xfrm>
            <a:off x="628650" y="1837826"/>
            <a:ext cx="788670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" altLang="zh-TW" sz="1400" b="0" dirty="0">
                <a:solidFill>
                  <a:srgbClr val="AF00DB"/>
                </a:solidFill>
                <a:effectLst/>
                <a:latin typeface="Menlo" panose="020B0609030804020204" pitchFamily="49" charset="0"/>
              </a:rPr>
              <a:t>set-logic</a:t>
            </a:r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NIA)</a:t>
            </a:r>
          </a:p>
          <a:p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" altLang="zh-TW" sz="1400" b="0" dirty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declare-fun</a:t>
            </a:r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zh-TW" sz="1400" b="0" dirty="0">
                <a:solidFill>
                  <a:srgbClr val="795E26"/>
                </a:solidFill>
                <a:effectLst/>
                <a:latin typeface="Menlo" panose="020B0609030804020204" pitchFamily="49" charset="0"/>
              </a:rPr>
              <a:t>x</a:t>
            </a:r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() Int)</a:t>
            </a:r>
          </a:p>
          <a:p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" altLang="zh-TW" sz="1400" b="0" dirty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declare-fun</a:t>
            </a:r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zh-TW" sz="1400" b="0" dirty="0">
                <a:solidFill>
                  <a:srgbClr val="795E26"/>
                </a:solidFill>
                <a:effectLst/>
                <a:latin typeface="Menlo" panose="020B0609030804020204" pitchFamily="49" charset="0"/>
              </a:rPr>
              <a:t>y</a:t>
            </a:r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() Int)</a:t>
            </a:r>
          </a:p>
          <a:p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" altLang="zh-TW" sz="1400" b="0" dirty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define-fun</a:t>
            </a:r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zh-TW" sz="1400" b="0" dirty="0">
                <a:solidFill>
                  <a:srgbClr val="795E26"/>
                </a:solidFill>
                <a:effectLst/>
                <a:latin typeface="Menlo" panose="020B0609030804020204" pitchFamily="49" charset="0"/>
              </a:rPr>
              <a:t>===</a:t>
            </a:r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((a Int) (b Int) (m Int)) </a:t>
            </a:r>
            <a:r>
              <a:rPr lang="en" altLang="zh-TW" sz="1400" b="0" dirty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Bool</a:t>
            </a:r>
            <a:endParaRPr lang="en" altLang="zh-TW" sz="1400" b="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(= </a:t>
            </a:r>
          </a:p>
          <a:p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  (* m (div (- a b) m))</a:t>
            </a:r>
          </a:p>
          <a:p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  (- a b)</a:t>
            </a:r>
          </a:p>
          <a:p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)</a:t>
            </a:r>
          </a:p>
          <a:p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</a:t>
            </a:r>
          </a:p>
          <a:p>
            <a:endParaRPr lang="en" altLang="zh-TW" sz="1400" b="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" altLang="zh-TW" sz="1400" b="0" dirty="0">
                <a:solidFill>
                  <a:srgbClr val="AF00DB"/>
                </a:solidFill>
                <a:effectLst/>
                <a:latin typeface="Menlo" panose="020B0609030804020204" pitchFamily="49" charset="0"/>
              </a:rPr>
              <a:t>assert</a:t>
            </a:r>
            <a:endParaRPr lang="en" altLang="zh-TW" sz="1400" b="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(and</a:t>
            </a:r>
          </a:p>
          <a:p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  (not (</a:t>
            </a:r>
            <a:r>
              <a:rPr lang="en" altLang="zh-TW" sz="1400" b="0" dirty="0">
                <a:solidFill>
                  <a:srgbClr val="AF00DB"/>
                </a:solidFill>
                <a:effectLst/>
                <a:latin typeface="Menlo" panose="020B0609030804020204" pitchFamily="49" charset="0"/>
              </a:rPr>
              <a:t>exists</a:t>
            </a:r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((m Int))</a:t>
            </a:r>
          </a:p>
          <a:p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    (and (&gt;= x </a:t>
            </a:r>
            <a:r>
              <a:rPr lang="en" altLang="zh-TW" sz="1400" b="0" dirty="0">
                <a:solidFill>
                  <a:srgbClr val="098658"/>
                </a:solidFill>
                <a:effectLst/>
                <a:latin typeface="Menlo" panose="020B0609030804020204" pitchFamily="49" charset="0"/>
              </a:rPr>
              <a:t>0</a:t>
            </a:r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 (&gt; y </a:t>
            </a:r>
            <a:r>
              <a:rPr lang="en" altLang="zh-TW" sz="1400" b="0" dirty="0">
                <a:solidFill>
                  <a:srgbClr val="098658"/>
                </a:solidFill>
                <a:effectLst/>
                <a:latin typeface="Menlo" panose="020B0609030804020204" pitchFamily="49" charset="0"/>
              </a:rPr>
              <a:t>0</a:t>
            </a:r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 (=== x m y) (&gt;= x y))</a:t>
            </a:r>
          </a:p>
          <a:p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  ))</a:t>
            </a:r>
          </a:p>
          <a:p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  (</a:t>
            </a:r>
            <a:r>
              <a:rPr lang="en" altLang="zh-TW" sz="1400" b="0" dirty="0">
                <a:solidFill>
                  <a:srgbClr val="AF00DB"/>
                </a:solidFill>
                <a:effectLst/>
                <a:latin typeface="Menlo" panose="020B0609030804020204" pitchFamily="49" charset="0"/>
              </a:rPr>
              <a:t>exists</a:t>
            </a:r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((m Int))</a:t>
            </a:r>
          </a:p>
          <a:p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    (and (&gt;= (- x y) </a:t>
            </a:r>
            <a:r>
              <a:rPr lang="en" altLang="zh-TW" sz="1400" b="0" dirty="0">
                <a:solidFill>
                  <a:srgbClr val="098658"/>
                </a:solidFill>
                <a:effectLst/>
                <a:latin typeface="Menlo" panose="020B0609030804020204" pitchFamily="49" charset="0"/>
              </a:rPr>
              <a:t>0</a:t>
            </a:r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 (&gt; y </a:t>
            </a:r>
            <a:r>
              <a:rPr lang="en" altLang="zh-TW" sz="1400" b="0" dirty="0">
                <a:solidFill>
                  <a:srgbClr val="098658"/>
                </a:solidFill>
                <a:effectLst/>
                <a:latin typeface="Menlo" panose="020B0609030804020204" pitchFamily="49" charset="0"/>
              </a:rPr>
              <a:t>0</a:t>
            </a:r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 (=== (- x y) m y))</a:t>
            </a:r>
          </a:p>
          <a:p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  )</a:t>
            </a:r>
          </a:p>
          <a:p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)</a:t>
            </a:r>
          </a:p>
          <a:p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</a:t>
            </a:r>
          </a:p>
          <a:p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" altLang="zh-TW" sz="1400" b="0" dirty="0">
                <a:solidFill>
                  <a:srgbClr val="AF00DB"/>
                </a:solidFill>
                <a:effectLst/>
                <a:latin typeface="Menlo" panose="020B0609030804020204" pitchFamily="49" charset="0"/>
              </a:rPr>
              <a:t>check-sat</a:t>
            </a:r>
            <a:r>
              <a:rPr lang="en" altLang="zh-TW" sz="1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26103977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0D911C9-6A71-2DF4-DBD0-00A619D10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While – example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746615C0-3D83-DD4E-CC65-A3EC7764F2F6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lnSpc>
                    <a:spcPct val="12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sz="1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TW" sz="1600" i="1">
                              <a:latin typeface="Cambria Math" panose="02040503050406030204" pitchFamily="18" charset="0"/>
                            </a:rPr>
                            <m:t> </m:t>
                          </m:r>
                        </m:num>
                        <m:den>
                          <m:d>
                            <m:dPr>
                              <m:begChr m:val="{"/>
                              <m:endChr m:val="}"/>
                              <m:ctrlPr>
                                <a:rPr lang="en-US" altLang="zh-TW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sz="1600" i="1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zh-TW" sz="1600" i="1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TW" sz="16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  <m:r>
                                    <a:rPr lang="en-US" altLang="zh-TW" sz="1600" i="1">
                                      <a:latin typeface="Cambria Math" panose="02040503050406030204" pitchFamily="18" charset="0"/>
                                    </a:rPr>
                                    <m:t>/</m:t>
                                  </m:r>
                                  <m:r>
                                    <a:rPr lang="en-US" altLang="zh-TW" sz="16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d>
                          <m:r>
                            <a:rPr lang="en-US" altLang="zh-TW" sz="1600" i="1"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a:rPr lang="en-US" altLang="zh-TW" sz="16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altLang="zh-TW" sz="1600" i="1">
                              <a:latin typeface="Cambria Math" panose="02040503050406030204" pitchFamily="18" charset="0"/>
                            </a:rPr>
                            <m:t>≔</m:t>
                          </m:r>
                          <m:r>
                            <a:rPr lang="en-US" altLang="zh-TW" sz="1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  <m:r>
                            <a:rPr lang="en-US" altLang="zh-TW" sz="1600" i="1"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begChr m:val="{"/>
                              <m:endChr m:val="}"/>
                              <m:ctrlPr>
                                <a:rPr lang="en-US" altLang="zh-TW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sz="1600" i="1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</m:e>
                          </m:d>
                        </m:den>
                      </m:f>
                      <m:r>
                        <m:rPr>
                          <m:nor/>
                        </m:rPr>
                        <a:rPr lang="en-US" altLang="zh-TW" sz="1600"/>
                        <m:t>Assign</m:t>
                      </m:r>
                    </m:oMath>
                  </m:oMathPara>
                </a14:m>
                <a:endParaRPr lang="en" altLang="zh-TW" sz="1600" dirty="0"/>
              </a:p>
              <a:p>
                <a:pPr marL="0" indent="0">
                  <a:lnSpc>
                    <a:spcPct val="100000"/>
                  </a:lnSpc>
                  <a:buNone/>
                </a:pPr>
                <a:br>
                  <a:rPr kumimoji="1" lang="en-US" altLang="zh-TW" sz="2400" b="0" i="1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m:rPr>
                              <m:nor/>
                            </m:rPr>
                            <a:rPr lang="en-US" altLang="zh-TW" sz="2400">
                              <a:solidFill>
                                <a:srgbClr val="00B0F0"/>
                              </a:solidFill>
                            </a:rPr>
                            <m:t>"</m:t>
                          </m:r>
                          <m:r>
                            <m:rPr>
                              <m:nor/>
                            </m:rPr>
                            <a:rPr lang="en-US" altLang="zh-TW" sz="2400" smtClean="0">
                              <a:solidFill>
                                <a:srgbClr val="00B0F0"/>
                              </a:solidFill>
                            </a:rPr>
                            <m:t>"</m:t>
                          </m:r>
                          <m:r>
                            <a:rPr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400" b="1" i="0" smtClean="0">
                          <a:latin typeface="Cambria Math" panose="02040503050406030204" pitchFamily="18" charset="0"/>
                        </a:rPr>
                        <m:t>while</m:t>
                      </m:r>
                      <m:r>
                        <a:rPr kumimoji="1" lang="en-US" altLang="zh-TW" sz="2400" b="0" i="1" smtClean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|"/>
                          <m:endChr m:val="|"/>
                          <m:ctrlPr>
                            <a:rPr kumimoji="1" lang="en-US" altLang="zh-TW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kumimoji="1" lang="en-US" altLang="zh-TW" sz="2400" b="0" i="1" smtClean="0">
                          <a:latin typeface="Cambria Math" panose="02040503050406030204" pitchFamily="18" charset="0"/>
                        </a:rPr>
                        <m:t>&lt;10 </m:t>
                      </m:r>
                      <m:r>
                        <m:rPr>
                          <m:nor/>
                        </m:rPr>
                        <a:rPr kumimoji="1" lang="en-US" altLang="zh-TW" sz="2400" b="1" i="0" smtClean="0">
                          <a:latin typeface="Cambria Math" panose="02040503050406030204" pitchFamily="18" charset="0"/>
                        </a:rPr>
                        <m:t>do</m:t>
                      </m:r>
                    </m:oMath>
                    <m:oMath xmlns:m="http://schemas.openxmlformats.org/officeDocument/2006/math">
                      <m:r>
                        <a:rPr kumimoji="1" lang="en-US" altLang="zh-TW" sz="2400" b="0" i="1" smtClean="0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2400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kumimoji="1" lang="en-US" altLang="zh-TW" sz="2400" b="0" i="1" smtClean="0">
                          <a:latin typeface="Cambria Math" panose="02040503050406030204" pitchFamily="18" charset="0"/>
                        </a:rPr>
                        <m:t>≔</m:t>
                      </m:r>
                      <m:r>
                        <m:rPr>
                          <m:sty m:val="p"/>
                        </m:rPr>
                        <a:rPr kumimoji="1" lang="en-US" altLang="zh-TW" sz="2400" b="0" i="1" smtClean="0">
                          <a:latin typeface="Cambria Math" panose="02040503050406030204" pitchFamily="18" charset="0"/>
                        </a:rPr>
                        <m:t>concat</m:t>
                      </m:r>
                      <m:d>
                        <m:dPr>
                          <m:ctrlPr>
                            <a:rPr kumimoji="1" lang="en-US" altLang="zh-TW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n-US" altLang="zh-TW" sz="2400" smtClean="0"/>
                            <m:t>"</m:t>
                          </m:r>
                          <m:r>
                            <m:rPr>
                              <m:nor/>
                            </m:rPr>
                            <a:rPr lang="en-US" altLang="zh-TW" sz="2400" b="0" i="0" smtClean="0"/>
                            <m:t>a</m:t>
                          </m:r>
                          <m:r>
                            <m:rPr>
                              <m:nor/>
                            </m:rPr>
                            <a:rPr lang="en-US" altLang="zh-TW" sz="2400"/>
                            <m:t>"</m:t>
                          </m:r>
                          <m:r>
                            <a:rPr kumimoji="1" lang="en-US" altLang="zh-TW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kumimoji="1" lang="en-US" altLang="zh-TW" sz="24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m:rPr>
                              <m:nor/>
                            </m:rPr>
                            <a:rPr lang="en-US" altLang="zh-TW" sz="2400" smtClean="0"/>
                            <m:t>"</m:t>
                          </m:r>
                          <m:r>
                            <m:rPr>
                              <m:nor/>
                            </m:rPr>
                            <a:rPr lang="en-US" altLang="zh-TW" sz="2400" b="0" i="0" smtClean="0"/>
                            <m:t>b</m:t>
                          </m:r>
                          <m:r>
                            <m:rPr>
                              <m:nor/>
                            </m:rPr>
                            <a:rPr lang="en-US" altLang="zh-TW" sz="2400"/>
                            <m:t>"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400" b="1">
                          <a:latin typeface="Cambria Math" panose="02040503050406030204" pitchFamily="18" charset="0"/>
                        </a:rPr>
                        <m:t>od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∉</m:t>
                          </m:r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kumimoji="1" lang="en-US" altLang="zh-TW" sz="24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d>
                            </m:e>
                            <m:sup>
                              <m:r>
                                <a:rPr kumimoji="1" lang="en-US" altLang="zh-TW" sz="24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p>
                          <m:r>
                            <a:rPr kumimoji="1" lang="en-US" altLang="zh-TW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𝑏𝑎</m:t>
                          </m:r>
                          <m:sSup>
                            <m:sSupPr>
                              <m:ctrlPr>
                                <a:rPr kumimoji="1" lang="en-US" altLang="zh-TW" sz="24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d>
                            </m:e>
                            <m:sup>
                              <m:r>
                                <a:rPr kumimoji="1" lang="en-US" altLang="zh-TW" sz="24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p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</m:oMath>
                  </m:oMathPara>
                </a14:m>
                <a:endParaRPr kumimoji="1" lang="en-US" altLang="zh-TW" sz="2400" b="0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746615C0-3D83-DD4E-CC65-A3EC7764F2F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>
                <a:blip r:embed="rId3"/>
                <a:stretch>
                  <a:fillRect l="-1629" t="-116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D58EC36E-6B17-E7E7-AD21-48CA7BAAA6FD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lnSpc>
                    <a:spcPct val="11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8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18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m:rPr>
                              <m:nor/>
                            </m:rPr>
                            <a:rPr lang="en-US" altLang="zh-TW" sz="1800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</a:rPr>
                            <m:t>""</m:t>
                          </m:r>
                          <m:r>
                            <a:rPr lang="en-US" altLang="zh-TW" sz="18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8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18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kumimoji="1" lang="en-US" altLang="zh-TW" sz="18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kumimoji="1" lang="en-US" altLang="zh-TW" sz="18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kumimoji="1" lang="en-US" altLang="zh-TW" sz="18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kumimoji="1" lang="en-US" altLang="zh-TW" sz="18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kumimoji="1" lang="en-US" altLang="zh-TW" sz="18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kumimoji="1" lang="en-US" altLang="zh-TW" sz="18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</m:e>
                          </m:d>
                          <m:r>
                            <a:rPr kumimoji="1" lang="en-US" altLang="zh-TW" sz="1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1800" b="1">
                          <a:latin typeface="Cambria Math" panose="02040503050406030204" pitchFamily="18" charset="0"/>
                        </a:rPr>
                        <m:t>while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|"/>
                          <m:endChr m:val="|"/>
                          <m:ctrlPr>
                            <a:rPr kumimoji="1" lang="en-US" altLang="zh-TW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i="1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&lt;10 </m:t>
                      </m:r>
                      <m:r>
                        <m:rPr>
                          <m:nor/>
                        </m:rPr>
                        <a:rPr kumimoji="1" lang="en-US" altLang="zh-TW" sz="1800" b="1">
                          <a:latin typeface="Cambria Math" panose="02040503050406030204" pitchFamily="18" charset="0"/>
                        </a:rPr>
                        <m:t>do</m:t>
                      </m:r>
                    </m:oMath>
                    <m:oMath xmlns:m="http://schemas.openxmlformats.org/officeDocument/2006/math">
                      <m:r>
                        <a:rPr kumimoji="1" lang="en-US" altLang="zh-TW" sz="1800" b="1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8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18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kumimoji="1" lang="en-US" altLang="zh-TW" sz="18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kumimoji="1" lang="en-US" altLang="zh-TW" sz="18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kumimoji="1" lang="en-US" altLang="zh-TW" sz="18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kumimoji="1" lang="en-US" altLang="zh-TW" sz="18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kumimoji="1" lang="en-US" altLang="zh-TW" sz="18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kumimoji="1" lang="en-US" altLang="zh-TW" sz="18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</m:e>
                          </m:d>
                          <m:r>
                            <a:rPr kumimoji="1" lang="en-US" altLang="zh-TW" sz="1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kumimoji="1" lang="en-US" altLang="zh-TW" sz="1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sz="1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</m:d>
                          <m:r>
                            <a:rPr kumimoji="1" lang="en-US" altLang="zh-TW" sz="1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&lt;10</m:t>
                          </m:r>
                          <m:r>
                            <a:rPr kumimoji="1" lang="en-US" altLang="zh-TW" sz="18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180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kumimoji="1" lang="en-US" altLang="zh-TW" sz="1800" i="1" smtClean="0">
                              <a:solidFill>
                                <a:srgbClr val="EF210D"/>
                              </a:solidFill>
                              <a:latin typeface="Cambria Math" panose="02040503050406030204" pitchFamily="18" charset="0"/>
                            </a:rPr>
                            <m:t>concat</m:t>
                          </m:r>
                          <m:d>
                            <m:dPr>
                              <m:ctrlPr>
                                <a:rPr kumimoji="1" lang="en-US" altLang="zh-TW" sz="1800" i="1">
                                  <a:solidFill>
                                    <a:srgbClr val="EF210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n-US" altLang="zh-TW" sz="1800">
                                  <a:solidFill>
                                    <a:srgbClr val="EF210D"/>
                                  </a:solidFill>
                                </a:rPr>
                                <m:t>"</m:t>
                              </m:r>
                              <m:r>
                                <m:rPr>
                                  <m:nor/>
                                </m:rPr>
                                <a:rPr lang="en-US" altLang="zh-TW" sz="1800">
                                  <a:solidFill>
                                    <a:srgbClr val="EF210D"/>
                                  </a:solidFill>
                                </a:rPr>
                                <m:t>a</m:t>
                              </m:r>
                              <m:r>
                                <m:rPr>
                                  <m:nor/>
                                </m:rPr>
                                <a:rPr lang="en-US" altLang="zh-TW" sz="1800">
                                  <a:solidFill>
                                    <a:srgbClr val="EF210D"/>
                                  </a:solidFill>
                                </a:rPr>
                                <m:t>"</m:t>
                              </m:r>
                              <m:r>
                                <a:rPr kumimoji="1" lang="en-US" altLang="zh-TW" sz="1800" i="1">
                                  <a:solidFill>
                                    <a:srgbClr val="EF210D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kumimoji="1" lang="en-US" altLang="zh-TW" sz="1800" i="1">
                                  <a:solidFill>
                                    <a:srgbClr val="EF210D"/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kumimoji="1" lang="en-US" altLang="zh-TW" sz="1800" i="1">
                                  <a:solidFill>
                                    <a:srgbClr val="EF210D"/>
                                  </a:solidFill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m:rPr>
                                  <m:nor/>
                                </m:rPr>
                                <a:rPr lang="en-US" altLang="zh-TW" sz="1800">
                                  <a:solidFill>
                                    <a:srgbClr val="EF210D"/>
                                  </a:solidFill>
                                </a:rPr>
                                <m:t>"</m:t>
                              </m:r>
                              <m:r>
                                <m:rPr>
                                  <m:nor/>
                                </m:rPr>
                                <a:rPr lang="en-US" altLang="zh-TW" sz="1800">
                                  <a:solidFill>
                                    <a:srgbClr val="EF210D"/>
                                  </a:solidFill>
                                </a:rPr>
                                <m:t>b</m:t>
                              </m:r>
                              <m:r>
                                <m:rPr>
                                  <m:nor/>
                                </m:rPr>
                                <a:rPr lang="en-US" altLang="zh-TW" sz="1800">
                                  <a:solidFill>
                                    <a:srgbClr val="EF210D"/>
                                  </a:solidFill>
                                </a:rPr>
                                <m:t>"</m:t>
                              </m:r>
                            </m:e>
                          </m:d>
                          <m:r>
                            <a:rPr kumimoji="1" lang="en-US" altLang="zh-TW" sz="1800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kumimoji="1" lang="en-US" altLang="zh-TW" sz="1800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kumimoji="1" lang="en-US" altLang="zh-TW" sz="1800" i="1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kumimoji="1" lang="en-US" altLang="zh-TW" sz="1800" b="0" i="1" smtClean="0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b="0" i="1" smtClean="0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kumimoji="1" lang="en-US" altLang="zh-TW" sz="1800" b="0" i="1" smtClean="0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kumimoji="1" lang="en-US" altLang="zh-TW" sz="1800" b="0" i="1" smtClean="0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b="0" i="1" smtClean="0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kumimoji="1" lang="en-US" altLang="zh-TW" sz="1800" b="0" i="1" smtClean="0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</m:e>
                          </m:d>
                          <m:r>
                            <a:rPr kumimoji="1" lang="en-US" altLang="zh-TW" sz="18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≔</m:t>
                      </m:r>
                      <m:r>
                        <m:rPr>
                          <m:sty m:val="p"/>
                        </m:rPr>
                        <a:rPr kumimoji="1" lang="en-US" altLang="zh-TW" sz="1800" i="1" smtClean="0">
                          <a:solidFill>
                            <a:srgbClr val="EF210D"/>
                          </a:solidFill>
                          <a:latin typeface="Cambria Math" panose="02040503050406030204" pitchFamily="18" charset="0"/>
                        </a:rPr>
                        <m:t>concat</m:t>
                      </m:r>
                      <m:d>
                        <m:dPr>
                          <m:ctrlPr>
                            <a:rPr kumimoji="1" lang="en-US" altLang="zh-TW" sz="1800" i="1">
                              <a:solidFill>
                                <a:srgbClr val="EF210D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n-US" altLang="zh-TW" sz="1800">
                              <a:solidFill>
                                <a:srgbClr val="EF210D"/>
                              </a:solidFill>
                            </a:rPr>
                            <m:t>"</m:t>
                          </m:r>
                          <m:r>
                            <m:rPr>
                              <m:nor/>
                            </m:rPr>
                            <a:rPr lang="en-US" altLang="zh-TW" sz="1800">
                              <a:solidFill>
                                <a:srgbClr val="EF210D"/>
                              </a:solidFill>
                            </a:rPr>
                            <m:t>a</m:t>
                          </m:r>
                          <m:r>
                            <m:rPr>
                              <m:nor/>
                            </m:rPr>
                            <a:rPr lang="en-US" altLang="zh-TW" sz="1800">
                              <a:solidFill>
                                <a:srgbClr val="EF210D"/>
                              </a:solidFill>
                            </a:rPr>
                            <m:t>"</m:t>
                          </m:r>
                          <m:r>
                            <a:rPr kumimoji="1" lang="en-US" altLang="zh-TW" sz="1800" i="1">
                              <a:solidFill>
                                <a:srgbClr val="EF210D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kumimoji="1" lang="en-US" altLang="zh-TW" sz="1800" i="1">
                              <a:solidFill>
                                <a:srgbClr val="EF210D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1800" i="1">
                              <a:solidFill>
                                <a:srgbClr val="EF210D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m:rPr>
                              <m:nor/>
                            </m:rPr>
                            <a:rPr lang="en-US" altLang="zh-TW" sz="1800">
                              <a:solidFill>
                                <a:srgbClr val="EF210D"/>
                              </a:solidFill>
                            </a:rPr>
                            <m:t>"</m:t>
                          </m:r>
                          <m:r>
                            <m:rPr>
                              <m:nor/>
                            </m:rPr>
                            <a:rPr lang="en-US" altLang="zh-TW" sz="1800">
                              <a:solidFill>
                                <a:srgbClr val="EF210D"/>
                              </a:solidFill>
                            </a:rPr>
                            <m:t>b</m:t>
                          </m:r>
                          <m:r>
                            <m:rPr>
                              <m:nor/>
                            </m:rPr>
                            <a:rPr lang="en-US" altLang="zh-TW" sz="1800">
                              <a:solidFill>
                                <a:srgbClr val="EF210D"/>
                              </a:solidFill>
                            </a:rPr>
                            <m:t>"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180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1800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kumimoji="1" lang="en-US" altLang="zh-TW" sz="1800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kumimoji="1" lang="en-US" altLang="zh-TW" sz="1800" i="1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kumimoji="1" lang="en-US" altLang="zh-TW" sz="1800" i="1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kumimoji="1" lang="en-US" altLang="zh-TW" sz="1800" i="1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kumimoji="1" lang="en-US" altLang="zh-TW" sz="1800" i="1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kumimoji="1" lang="en-US" altLang="zh-TW" sz="1800" i="1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</m:e>
                          </m:d>
                          <m:r>
                            <a:rPr kumimoji="1" lang="en-US" altLang="zh-TW" sz="1800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1800" b="1">
                          <a:latin typeface="Cambria Math" panose="02040503050406030204" pitchFamily="18" charset="0"/>
                        </a:rPr>
                        <m:t>od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8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1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kumimoji="1" lang="en-US" altLang="zh-TW" sz="18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kumimoji="1" lang="en-US" altLang="zh-TW" sz="18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kumimoji="1" lang="en-US" altLang="zh-TW" sz="18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kumimoji="1" lang="en-US" altLang="zh-TW" sz="18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kumimoji="1" lang="en-US" altLang="zh-TW" sz="18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kumimoji="1" lang="en-US" altLang="zh-TW" sz="18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</m:e>
                          </m:d>
                          <m:r>
                            <a:rPr kumimoji="1" lang="en-US" altLang="zh-TW" sz="1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kumimoji="1" lang="en-US" altLang="zh-TW" sz="1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sz="1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</m:d>
                          <m:r>
                            <a:rPr kumimoji="1" lang="en-US" altLang="zh-TW" sz="1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≥10 </m:t>
                          </m:r>
                        </m:e>
                      </m:d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8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18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∉</m:t>
                          </m:r>
                          <m:r>
                            <a:rPr kumimoji="1" lang="en-US" altLang="zh-TW" sz="18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kumimoji="1" lang="en-US" altLang="zh-TW" sz="18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kumimoji="1" lang="en-US" altLang="zh-TW" sz="1800" i="1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d>
                            </m:e>
                            <m:sup>
                              <m:r>
                                <a:rPr kumimoji="1" lang="en-US" altLang="zh-TW" sz="1800" i="1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p>
                          <m:r>
                            <a:rPr kumimoji="1" lang="en-US" altLang="zh-TW" sz="18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𝑏𝑎</m:t>
                          </m:r>
                          <m:sSup>
                            <m:sSupPr>
                              <m:ctrlPr>
                                <a:rPr kumimoji="1" lang="en-US" altLang="zh-TW" sz="1800" i="1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d>
                            </m:e>
                            <m:sup>
                              <m:r>
                                <a:rPr kumimoji="1" lang="en-US" altLang="zh-TW" sz="1800" i="1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p>
                          <m:r>
                            <a:rPr kumimoji="1" lang="en-US" altLang="zh-TW" sz="18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</m:oMath>
                  </m:oMathPara>
                </a14:m>
                <a:endParaRPr kumimoji="1" lang="zh-TW" altLang="en-US" sz="1800" dirty="0"/>
              </a:p>
            </p:txBody>
          </p:sp>
        </mc:Choice>
        <mc:Fallback xmlns="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D58EC36E-6B17-E7E7-AD21-48CA7BAAA6F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>
                <a:blip r:embed="rId4"/>
                <a:stretch>
                  <a:fillRect l="-65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B85623B-5939-D326-111F-64E78EF9C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6FF315A-09F3-6BD5-73D2-A52148710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71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52606163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0D911C9-6A71-2DF4-DBD0-00A619D10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While – example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746615C0-3D83-DD4E-CC65-A3EC7764F2F6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1" lang="en-US" altLang="zh-TW" sz="1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kumimoji="1" lang="en-US" altLang="zh-TW" sz="16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kumimoji="1" lang="en-US" altLang="zh-TW" sz="1600" i="1">
                                    <a:solidFill>
                                      <a:srgbClr val="6B9E30"/>
                                    </a:solidFill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r>
                                  <a:rPr kumimoji="1" lang="en-US" altLang="zh-TW" sz="1600" i="1">
                                    <a:latin typeface="Cambria Math" panose="02040503050406030204" pitchFamily="18" charset="0"/>
                                  </a:rPr>
                                  <m:t>→</m:t>
                                </m:r>
                                <m:sSup>
                                  <m:sSupPr>
                                    <m:ctrlPr>
                                      <a:rPr kumimoji="1" lang="en-US" altLang="zh-TW" sz="16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kumimoji="1" lang="en-US" altLang="zh-TW" sz="16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  <m:sup>
                                    <m:r>
                                      <a:rPr kumimoji="1" lang="en-US" altLang="zh-TW" sz="16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p>
                              </m:e>
                              <m:e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kumimoji="1" lang="en-US" altLang="zh-TW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p>
                                      <m:sSupPr>
                                        <m:ctrlPr>
                                          <a:rPr kumimoji="1" lang="en-US" altLang="zh-TW" sz="1600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kumimoji="1" lang="en-US" altLang="zh-TW" sz="1600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𝑃</m:t>
                                        </m:r>
                                      </m:e>
                                      <m:sup>
                                        <m:r>
                                          <a:rPr kumimoji="1" lang="en-US" altLang="zh-TW" sz="1600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′</m:t>
                                        </m:r>
                                      </m:sup>
                                    </m:sSup>
                                  </m:e>
                                </m:d>
                              </m:e>
                            </m:mr>
                          </m:m>
                          <m:r>
                            <a:rPr kumimoji="1" lang="en-US" altLang="zh-TW" sz="16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600" i="1"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kumimoji="1" lang="en-US" altLang="zh-TW" sz="1600" i="1"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begChr m:val="{"/>
                              <m:endChr m:val="}"/>
                              <m:ctrlPr>
                                <a:rPr kumimoji="1" lang="en-US" altLang="zh-TW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kumimoji="1" lang="en-US" altLang="zh-TW" sz="1600" i="1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600" i="1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e>
                                <m:sup>
                                  <m:r>
                                    <a:rPr kumimoji="1" lang="en-US" altLang="zh-TW" sz="1600" i="1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</m:e>
                          </m:d>
                          <m:r>
                            <a:rPr kumimoji="1" lang="en-US" altLang="zh-TW" sz="1600" i="1">
                              <a:latin typeface="Cambria Math" panose="02040503050406030204" pitchFamily="18" charset="0"/>
                            </a:rPr>
                            <m:t>    </m:t>
                          </m:r>
                          <m:sSup>
                            <m:sSupPr>
                              <m:ctrlPr>
                                <a:rPr kumimoji="1" lang="en-US" altLang="zh-TW" sz="1600" i="1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kumimoji="1" lang="en-US" altLang="zh-TW" sz="1600" i="1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</m:e>
                            <m:sup>
                              <m:r>
                                <a:rPr kumimoji="1" lang="en-US" altLang="zh-TW" sz="1600" i="1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a:rPr kumimoji="1" lang="en-US" altLang="zh-TW" sz="1600" i="1"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kumimoji="1" lang="en-US" altLang="zh-TW" sz="1600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𝑄</m:t>
                          </m:r>
                        </m:num>
                        <m:den>
                          <m:d>
                            <m:dPr>
                              <m:begChr m:val="{"/>
                              <m:endChr m:val="}"/>
                              <m:ctrlPr>
                                <a:rPr kumimoji="1" lang="en-US" altLang="zh-TW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sz="16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</m:d>
                          <m:r>
                            <a:rPr kumimoji="1" lang="en-US" altLang="zh-TW" sz="16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600" i="1"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kumimoji="1" lang="en-US" altLang="zh-TW" sz="1600" i="1">
                              <a:latin typeface="Cambria Math" panose="02040503050406030204" pitchFamily="18" charset="0"/>
                            </a:rPr>
                            <m:t> {</m:t>
                          </m:r>
                          <m:r>
                            <a:rPr kumimoji="1" lang="en-US" altLang="zh-TW" sz="1600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a:rPr kumimoji="1" lang="en-US" altLang="zh-TW" sz="1600" i="1">
                              <a:latin typeface="Cambria Math" panose="02040503050406030204" pitchFamily="18" charset="0"/>
                            </a:rPr>
                            <m:t>}</m:t>
                          </m:r>
                        </m:den>
                      </m:f>
                      <m:r>
                        <m:rPr>
                          <m:nor/>
                        </m:rPr>
                        <a:rPr kumimoji="1" lang="en-US" altLang="zh-TW" sz="1600"/>
                        <m:t>Consequence</m:t>
                      </m:r>
                    </m:oMath>
                  </m:oMathPara>
                </a14:m>
                <a:endParaRPr kumimoji="1" lang="en-US" altLang="zh-TW" sz="1600" i="1" dirty="0"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00000"/>
                  </a:lnSpc>
                  <a:buNone/>
                </a:pPr>
                <a:br>
                  <a:rPr kumimoji="1" lang="en-US" altLang="zh-TW" sz="2400" b="0" i="1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m:rPr>
                              <m:nor/>
                            </m:rPr>
                            <a:rPr lang="en-US" altLang="zh-TW" sz="2400">
                              <a:solidFill>
                                <a:srgbClr val="00B0F0"/>
                              </a:solidFill>
                            </a:rPr>
                            <m:t>"</m:t>
                          </m:r>
                          <m:r>
                            <m:rPr>
                              <m:nor/>
                            </m:rPr>
                            <a:rPr lang="en-US" altLang="zh-TW" sz="2400" smtClean="0">
                              <a:solidFill>
                                <a:srgbClr val="00B0F0"/>
                              </a:solidFill>
                            </a:rPr>
                            <m:t>"</m:t>
                          </m:r>
                          <m:r>
                            <a:rPr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400" b="1" i="0" smtClean="0">
                          <a:latin typeface="Cambria Math" panose="02040503050406030204" pitchFamily="18" charset="0"/>
                        </a:rPr>
                        <m:t>while</m:t>
                      </m:r>
                      <m:r>
                        <a:rPr kumimoji="1" lang="en-US" altLang="zh-TW" sz="2400" b="0" i="1" smtClean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|"/>
                          <m:endChr m:val="|"/>
                          <m:ctrlPr>
                            <a:rPr kumimoji="1" lang="en-US" altLang="zh-TW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kumimoji="1" lang="en-US" altLang="zh-TW" sz="2400" b="0" i="1" smtClean="0">
                          <a:latin typeface="Cambria Math" panose="02040503050406030204" pitchFamily="18" charset="0"/>
                        </a:rPr>
                        <m:t>&lt;10 </m:t>
                      </m:r>
                      <m:r>
                        <m:rPr>
                          <m:nor/>
                        </m:rPr>
                        <a:rPr kumimoji="1" lang="en-US" altLang="zh-TW" sz="2400" b="1" i="0" smtClean="0">
                          <a:latin typeface="Cambria Math" panose="02040503050406030204" pitchFamily="18" charset="0"/>
                        </a:rPr>
                        <m:t>do</m:t>
                      </m:r>
                    </m:oMath>
                    <m:oMath xmlns:m="http://schemas.openxmlformats.org/officeDocument/2006/math">
                      <m:r>
                        <a:rPr kumimoji="1" lang="en-US" altLang="zh-TW" sz="2400" b="0" i="1" smtClean="0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2400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kumimoji="1" lang="en-US" altLang="zh-TW" sz="2400" b="0" i="1" smtClean="0">
                          <a:latin typeface="Cambria Math" panose="02040503050406030204" pitchFamily="18" charset="0"/>
                        </a:rPr>
                        <m:t>≔</m:t>
                      </m:r>
                      <m:r>
                        <m:rPr>
                          <m:sty m:val="p"/>
                        </m:rPr>
                        <a:rPr kumimoji="1" lang="en-US" altLang="zh-TW" sz="2400" b="0" i="1" smtClean="0">
                          <a:latin typeface="Cambria Math" panose="02040503050406030204" pitchFamily="18" charset="0"/>
                        </a:rPr>
                        <m:t>concat</m:t>
                      </m:r>
                      <m:d>
                        <m:dPr>
                          <m:ctrlPr>
                            <a:rPr kumimoji="1" lang="en-US" altLang="zh-TW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n-US" altLang="zh-TW" sz="2400" smtClean="0"/>
                            <m:t>"</m:t>
                          </m:r>
                          <m:r>
                            <m:rPr>
                              <m:nor/>
                            </m:rPr>
                            <a:rPr lang="en-US" altLang="zh-TW" sz="2400" b="0" i="0" smtClean="0"/>
                            <m:t>a</m:t>
                          </m:r>
                          <m:r>
                            <m:rPr>
                              <m:nor/>
                            </m:rPr>
                            <a:rPr lang="en-US" altLang="zh-TW" sz="2400"/>
                            <m:t>"</m:t>
                          </m:r>
                          <m:r>
                            <a:rPr kumimoji="1" lang="en-US" altLang="zh-TW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kumimoji="1" lang="en-US" altLang="zh-TW" sz="24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m:rPr>
                              <m:nor/>
                            </m:rPr>
                            <a:rPr lang="en-US" altLang="zh-TW" sz="2400" smtClean="0"/>
                            <m:t>"</m:t>
                          </m:r>
                          <m:r>
                            <m:rPr>
                              <m:nor/>
                            </m:rPr>
                            <a:rPr lang="en-US" altLang="zh-TW" sz="2400" b="0" i="0" smtClean="0"/>
                            <m:t>b</m:t>
                          </m:r>
                          <m:r>
                            <m:rPr>
                              <m:nor/>
                            </m:rPr>
                            <a:rPr lang="en-US" altLang="zh-TW" sz="2400"/>
                            <m:t>"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400" b="1">
                          <a:latin typeface="Cambria Math" panose="02040503050406030204" pitchFamily="18" charset="0"/>
                        </a:rPr>
                        <m:t>od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∉</m:t>
                          </m:r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kumimoji="1" lang="en-US" altLang="zh-TW" sz="24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d>
                            </m:e>
                            <m:sup>
                              <m:r>
                                <a:rPr kumimoji="1" lang="en-US" altLang="zh-TW" sz="24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p>
                          <m:r>
                            <a:rPr kumimoji="1" lang="en-US" altLang="zh-TW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𝑏𝑎</m:t>
                          </m:r>
                          <m:sSup>
                            <m:sSupPr>
                              <m:ctrlPr>
                                <a:rPr kumimoji="1" lang="en-US" altLang="zh-TW" sz="24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d>
                            </m:e>
                            <m:sup>
                              <m:r>
                                <a:rPr kumimoji="1" lang="en-US" altLang="zh-TW" sz="24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p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</m:oMath>
                  </m:oMathPara>
                </a14:m>
                <a:endParaRPr kumimoji="1" lang="en-US" altLang="zh-TW" sz="2400" b="0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746615C0-3D83-DD4E-CC65-A3EC7764F2F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>
                <a:blip r:embed="rId3"/>
                <a:stretch>
                  <a:fillRect l="-1629" t="-58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D58EC36E-6B17-E7E7-AD21-48CA7BAAA6FD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lnSpc>
                    <a:spcPct val="11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8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18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m:rPr>
                              <m:nor/>
                            </m:rPr>
                            <a:rPr lang="en-US" altLang="zh-TW" sz="1800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</a:rPr>
                            <m:t>""</m:t>
                          </m:r>
                          <m:r>
                            <a:rPr lang="en-US" altLang="zh-TW" sz="18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8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18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kumimoji="1" lang="en-US" altLang="zh-TW" sz="18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kumimoji="1" lang="en-US" altLang="zh-TW" sz="18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kumimoji="1" lang="en-US" altLang="zh-TW" sz="18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kumimoji="1" lang="en-US" altLang="zh-TW" sz="18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kumimoji="1" lang="en-US" altLang="zh-TW" sz="18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kumimoji="1" lang="en-US" altLang="zh-TW" sz="18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</m:e>
                          </m:d>
                          <m:r>
                            <a:rPr kumimoji="1" lang="en-US" altLang="zh-TW" sz="1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1800" b="1">
                          <a:latin typeface="Cambria Math" panose="02040503050406030204" pitchFamily="18" charset="0"/>
                        </a:rPr>
                        <m:t>while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|"/>
                          <m:endChr m:val="|"/>
                          <m:ctrlPr>
                            <a:rPr kumimoji="1" lang="en-US" altLang="zh-TW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i="1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&lt;10 </m:t>
                      </m:r>
                      <m:r>
                        <m:rPr>
                          <m:nor/>
                        </m:rPr>
                        <a:rPr kumimoji="1" lang="en-US" altLang="zh-TW" sz="1800" b="1">
                          <a:latin typeface="Cambria Math" panose="02040503050406030204" pitchFamily="18" charset="0"/>
                        </a:rPr>
                        <m:t>do</m:t>
                      </m:r>
                    </m:oMath>
                    <m:oMath xmlns:m="http://schemas.openxmlformats.org/officeDocument/2006/math">
                      <m:r>
                        <a:rPr kumimoji="1" lang="en-US" altLang="zh-TW" sz="1800" b="1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8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18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kumimoji="1" lang="en-US" altLang="zh-TW" sz="18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kumimoji="1" lang="en-US" altLang="zh-TW" sz="18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kumimoji="1" lang="en-US" altLang="zh-TW" sz="1800" i="1">
                                      <a:solidFill>
                                        <a:srgbClr val="6B9E3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rgbClr val="6B9E3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kumimoji="1" lang="en-US" altLang="zh-TW" sz="1800" i="1">
                                      <a:solidFill>
                                        <a:srgbClr val="6B9E30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kumimoji="1" lang="en-US" altLang="zh-TW" sz="1800" i="1">
                                      <a:solidFill>
                                        <a:srgbClr val="6B9E3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rgbClr val="6B9E30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kumimoji="1" lang="en-US" altLang="zh-TW" sz="1800" i="1">
                                      <a:solidFill>
                                        <a:srgbClr val="6B9E30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</m:e>
                          </m:d>
                          <m:r>
                            <a:rPr kumimoji="1" lang="en-US" altLang="zh-TW" sz="1800" b="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kumimoji="1" lang="en-US" altLang="zh-TW" sz="1800" b="0" i="1" smtClean="0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sz="1800" b="0" i="1" smtClean="0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</m:d>
                          <m:r>
                            <a:rPr kumimoji="1" lang="en-US" altLang="zh-TW" sz="1800" b="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&lt;10</m:t>
                          </m:r>
                          <m:r>
                            <a:rPr kumimoji="1" lang="en-US" altLang="zh-TW" sz="18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180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kumimoji="1" lang="en-US" altLang="zh-TW" sz="1800" i="1" smtClean="0">
                              <a:solidFill>
                                <a:srgbClr val="EF210D"/>
                              </a:solidFill>
                              <a:latin typeface="Cambria Math" panose="02040503050406030204" pitchFamily="18" charset="0"/>
                            </a:rPr>
                            <m:t>concat</m:t>
                          </m:r>
                          <m:d>
                            <m:dPr>
                              <m:ctrlPr>
                                <a:rPr kumimoji="1" lang="en-US" altLang="zh-TW" sz="1800" i="1">
                                  <a:solidFill>
                                    <a:srgbClr val="EF210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n-US" altLang="zh-TW" sz="1800">
                                  <a:solidFill>
                                    <a:srgbClr val="EF210D"/>
                                  </a:solidFill>
                                </a:rPr>
                                <m:t>"</m:t>
                              </m:r>
                              <m:r>
                                <m:rPr>
                                  <m:nor/>
                                </m:rPr>
                                <a:rPr lang="en-US" altLang="zh-TW" sz="1800">
                                  <a:solidFill>
                                    <a:srgbClr val="EF210D"/>
                                  </a:solidFill>
                                </a:rPr>
                                <m:t>a</m:t>
                              </m:r>
                              <m:r>
                                <m:rPr>
                                  <m:nor/>
                                </m:rPr>
                                <a:rPr lang="en-US" altLang="zh-TW" sz="1800">
                                  <a:solidFill>
                                    <a:srgbClr val="EF210D"/>
                                  </a:solidFill>
                                </a:rPr>
                                <m:t>"</m:t>
                              </m:r>
                              <m:r>
                                <a:rPr kumimoji="1" lang="en-US" altLang="zh-TW" sz="1800" i="1">
                                  <a:solidFill>
                                    <a:srgbClr val="EF210D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kumimoji="1" lang="en-US" altLang="zh-TW" sz="1800" i="1">
                                  <a:solidFill>
                                    <a:srgbClr val="EF210D"/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kumimoji="1" lang="en-US" altLang="zh-TW" sz="1800" i="1">
                                  <a:solidFill>
                                    <a:srgbClr val="EF210D"/>
                                  </a:solidFill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m:rPr>
                                  <m:nor/>
                                </m:rPr>
                                <a:rPr lang="en-US" altLang="zh-TW" sz="1800">
                                  <a:solidFill>
                                    <a:srgbClr val="EF210D"/>
                                  </a:solidFill>
                                </a:rPr>
                                <m:t>"</m:t>
                              </m:r>
                              <m:r>
                                <m:rPr>
                                  <m:nor/>
                                </m:rPr>
                                <a:rPr lang="en-US" altLang="zh-TW" sz="1800">
                                  <a:solidFill>
                                    <a:srgbClr val="EF210D"/>
                                  </a:solidFill>
                                </a:rPr>
                                <m:t>b</m:t>
                              </m:r>
                              <m:r>
                                <m:rPr>
                                  <m:nor/>
                                </m:rPr>
                                <a:rPr lang="en-US" altLang="zh-TW" sz="1800">
                                  <a:solidFill>
                                    <a:srgbClr val="EF210D"/>
                                  </a:solidFill>
                                </a:rPr>
                                <m:t>"</m:t>
                              </m:r>
                            </m:e>
                          </m:d>
                          <m:r>
                            <a:rPr kumimoji="1" lang="en-US" altLang="zh-TW" sz="1800" b="0" i="1" smtClean="0">
                              <a:solidFill>
                                <a:srgbClr val="EF210D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kumimoji="1" lang="en-US" altLang="zh-TW" sz="1800" i="1">
                              <a:solidFill>
                                <a:srgbClr val="EF210D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kumimoji="1" lang="en-US" altLang="zh-TW" sz="1800" i="1">
                                  <a:solidFill>
                                    <a:srgbClr val="EF210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kumimoji="1" lang="en-US" altLang="zh-TW" sz="1800" b="0" i="1" smtClean="0">
                                      <a:solidFill>
                                        <a:srgbClr val="EF210D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b="0" i="1" smtClean="0">
                                      <a:solidFill>
                                        <a:srgbClr val="EF210D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kumimoji="1" lang="en-US" altLang="zh-TW" sz="1800" b="0" i="1" smtClean="0">
                                      <a:solidFill>
                                        <a:srgbClr val="EF210D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kumimoji="1" lang="en-US" altLang="zh-TW" sz="1800" b="0" i="1" smtClean="0">
                                      <a:solidFill>
                                        <a:srgbClr val="EF210D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b="0" i="1" smtClean="0">
                                      <a:solidFill>
                                        <a:srgbClr val="EF210D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kumimoji="1" lang="en-US" altLang="zh-TW" sz="1800" b="0" i="1" smtClean="0">
                                      <a:solidFill>
                                        <a:srgbClr val="EF210D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</m:e>
                          </m:d>
                          <m:r>
                            <a:rPr kumimoji="1" lang="en-US" altLang="zh-TW" sz="18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≔</m:t>
                      </m:r>
                      <m:r>
                        <m:rPr>
                          <m:sty m:val="p"/>
                        </m:rPr>
                        <a:rPr kumimoji="1" lang="en-US" altLang="zh-TW" sz="1800" i="1">
                          <a:latin typeface="Cambria Math" panose="02040503050406030204" pitchFamily="18" charset="0"/>
                        </a:rPr>
                        <m:t>concat</m:t>
                      </m:r>
                      <m:d>
                        <m:dPr>
                          <m:ctrlPr>
                            <a:rPr kumimoji="1" lang="en-US" altLang="zh-TW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n-US" altLang="zh-TW" sz="1800"/>
                            <m:t>"</m:t>
                          </m:r>
                          <m:r>
                            <m:rPr>
                              <m:nor/>
                            </m:rPr>
                            <a:rPr lang="en-US" altLang="zh-TW" sz="1800"/>
                            <m:t>a</m:t>
                          </m:r>
                          <m:r>
                            <m:rPr>
                              <m:nor/>
                            </m:rPr>
                            <a:rPr lang="en-US" altLang="zh-TW" sz="1800"/>
                            <m:t>"</m:t>
                          </m:r>
                          <m:r>
                            <a:rPr kumimoji="1" lang="en-US" altLang="zh-TW" sz="18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kumimoji="1" lang="en-US" altLang="zh-TW" sz="1800" i="1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1800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m:rPr>
                              <m:nor/>
                            </m:rPr>
                            <a:rPr lang="en-US" altLang="zh-TW" sz="1800"/>
                            <m:t>"</m:t>
                          </m:r>
                          <m:r>
                            <m:rPr>
                              <m:nor/>
                            </m:rPr>
                            <a:rPr lang="en-US" altLang="zh-TW" sz="1800"/>
                            <m:t>b</m:t>
                          </m:r>
                          <m:r>
                            <m:rPr>
                              <m:nor/>
                            </m:rPr>
                            <a:rPr lang="en-US" altLang="zh-TW" sz="1800"/>
                            <m:t>"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180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8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1800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kumimoji="1" lang="en-US" altLang="zh-TW" sz="1800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kumimoji="1" lang="en-US" altLang="zh-TW" sz="1800" i="1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kumimoji="1" lang="en-US" altLang="zh-TW" sz="1800" i="1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kumimoji="1" lang="en-US" altLang="zh-TW" sz="1800" i="1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kumimoji="1" lang="en-US" altLang="zh-TW" sz="1800" i="1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kumimoji="1" lang="en-US" altLang="zh-TW" sz="1800" i="1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</m:e>
                          </m:d>
                          <m:r>
                            <a:rPr kumimoji="1" lang="en-US" altLang="zh-TW" sz="1800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1800" b="1">
                          <a:latin typeface="Cambria Math" panose="02040503050406030204" pitchFamily="18" charset="0"/>
                        </a:rPr>
                        <m:t>od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8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1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kumimoji="1" lang="en-US" altLang="zh-TW" sz="18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kumimoji="1" lang="en-US" altLang="zh-TW" sz="18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kumimoji="1" lang="en-US" altLang="zh-TW" sz="18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kumimoji="1" lang="en-US" altLang="zh-TW" sz="18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kumimoji="1" lang="en-US" altLang="zh-TW" sz="18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kumimoji="1" lang="en-US" altLang="zh-TW" sz="18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</m:e>
                          </m:d>
                          <m:r>
                            <a:rPr kumimoji="1" lang="en-US" altLang="zh-TW" sz="1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kumimoji="1" lang="en-US" altLang="zh-TW" sz="1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sz="1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</m:d>
                          <m:r>
                            <a:rPr kumimoji="1" lang="en-US" altLang="zh-TW" sz="1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≥10 </m:t>
                          </m:r>
                        </m:e>
                      </m:d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8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18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∉</m:t>
                          </m:r>
                          <m:r>
                            <a:rPr kumimoji="1" lang="en-US" altLang="zh-TW" sz="18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kumimoji="1" lang="en-US" altLang="zh-TW" sz="18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kumimoji="1" lang="en-US" altLang="zh-TW" sz="1800" i="1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d>
                            </m:e>
                            <m:sup>
                              <m:r>
                                <a:rPr kumimoji="1" lang="en-US" altLang="zh-TW" sz="1800" i="1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p>
                          <m:r>
                            <a:rPr kumimoji="1" lang="en-US" altLang="zh-TW" sz="18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𝑏𝑎</m:t>
                          </m:r>
                          <m:sSup>
                            <m:sSupPr>
                              <m:ctrlPr>
                                <a:rPr kumimoji="1" lang="en-US" altLang="zh-TW" sz="1800" i="1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d>
                            </m:e>
                            <m:sup>
                              <m:r>
                                <a:rPr kumimoji="1" lang="en-US" altLang="zh-TW" sz="1800" i="1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p>
                          <m:r>
                            <a:rPr kumimoji="1" lang="en-US" altLang="zh-TW" sz="18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</m:oMath>
                  </m:oMathPara>
                </a14:m>
                <a:endParaRPr kumimoji="1" lang="zh-TW" altLang="en-US" sz="1800" dirty="0"/>
              </a:p>
            </p:txBody>
          </p:sp>
        </mc:Choice>
        <mc:Fallback xmlns="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D58EC36E-6B17-E7E7-AD21-48CA7BAAA6F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>
                <a:blip r:embed="rId4"/>
                <a:stretch>
                  <a:fillRect l="-65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B85623B-5939-D326-111F-64E78EF9C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6FF315A-09F3-6BD5-73D2-A52148710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72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51945477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0D911C9-6A71-2DF4-DBD0-00A619D10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While – example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746615C0-3D83-DD4E-CC65-A3EC7764F2F6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lnSpc>
                    <a:spcPct val="1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1" lang="en-US" altLang="zh-TW" sz="15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{"/>
                              <m:endChr m:val="}"/>
                              <m:ctrlPr>
                                <a:rPr kumimoji="1" lang="en-US" altLang="zh-TW" sz="15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sz="15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1500" i="1" smtClean="0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kumimoji="1" lang="en-US" altLang="zh-TW" sz="1500" i="1">
                                  <a:latin typeface="Cambria Math" panose="02040503050406030204" pitchFamily="18" charset="0"/>
                                </a:rPr>
                                <m:t>∧</m:t>
                              </m:r>
                              <m:r>
                                <a:rPr kumimoji="1" lang="en-US" altLang="zh-TW" sz="15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  <m:r>
                                <a:rPr kumimoji="1" lang="en-US" altLang="zh-TW" sz="15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  <m:r>
                            <a:rPr kumimoji="1" lang="en-US" altLang="zh-TW" sz="1500" i="1"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a:rPr kumimoji="1" lang="en-US" altLang="zh-TW" sz="1500" i="1"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kumimoji="1" lang="en-US" altLang="zh-TW" sz="1500" i="1"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begChr m:val="{"/>
                              <m:endChr m:val="}"/>
                              <m:ctrlPr>
                                <a:rPr kumimoji="1" lang="en-US" altLang="zh-TW" sz="15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sz="15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1500" i="1" smtClean="0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kumimoji="1" lang="en-US" altLang="zh-TW" sz="15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</m:num>
                        <m:den>
                          <m:d>
                            <m:dPr>
                              <m:begChr m:val="{"/>
                              <m:endChr m:val="}"/>
                              <m:ctrlPr>
                                <a:rPr kumimoji="1" lang="en-US" altLang="zh-TW" sz="15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sz="15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1500" i="1" smtClean="0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kumimoji="1" lang="en-US" altLang="zh-TW" sz="15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  <m:r>
                            <a:rPr kumimoji="1" lang="en-US" altLang="zh-TW" sz="15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1" lang="en-US" altLang="zh-TW" sz="1500" b="1">
                              <a:latin typeface="Cambria Math" panose="02040503050406030204" pitchFamily="18" charset="0"/>
                            </a:rPr>
                            <m:t>while</m:t>
                          </m:r>
                          <m:r>
                            <a:rPr kumimoji="1" lang="en-US" altLang="zh-TW" sz="15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5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kumimoji="1" lang="en-US" altLang="zh-TW" sz="15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1" lang="en-US" altLang="zh-TW" sz="1500" b="1">
                              <a:latin typeface="Cambria Math" panose="02040503050406030204" pitchFamily="18" charset="0"/>
                            </a:rPr>
                            <m:t>do</m:t>
                          </m:r>
                          <m:r>
                            <a:rPr kumimoji="1" lang="en-US" altLang="zh-TW" sz="1500" i="1"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a:rPr kumimoji="1" lang="en-US" altLang="zh-TW" sz="1500" i="1"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kumimoji="1" lang="en-US" altLang="zh-TW" sz="15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1" lang="en-US" altLang="zh-TW" sz="1500" b="1">
                              <a:latin typeface="Cambria Math" panose="02040503050406030204" pitchFamily="18" charset="0"/>
                            </a:rPr>
                            <m:t>od</m:t>
                          </m:r>
                          <m:r>
                            <a:rPr kumimoji="1" lang="en-US" altLang="zh-TW" sz="1500" i="1">
                              <a:latin typeface="Cambria Math" panose="02040503050406030204" pitchFamily="18" charset="0"/>
                            </a:rPr>
                            <m:t> { </m:t>
                          </m:r>
                          <m:r>
                            <a:rPr kumimoji="1" lang="en-US" altLang="zh-TW" sz="15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kumimoji="1" lang="en-US" altLang="zh-TW" sz="1500" i="1">
                              <a:latin typeface="Cambria Math" panose="02040503050406030204" pitchFamily="18" charset="0"/>
                            </a:rPr>
                            <m:t>∧¬</m:t>
                          </m:r>
                          <m:r>
                            <a:rPr kumimoji="1" lang="en-US" altLang="zh-TW" sz="15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kumimoji="1" lang="en-US" altLang="zh-TW" sz="1500" i="1">
                              <a:latin typeface="Cambria Math" panose="02040503050406030204" pitchFamily="18" charset="0"/>
                            </a:rPr>
                            <m:t> }</m:t>
                          </m:r>
                        </m:den>
                      </m:f>
                      <m:r>
                        <m:rPr>
                          <m:nor/>
                        </m:rPr>
                        <a:rPr kumimoji="1" lang="en-US" altLang="zh-TW" sz="1500"/>
                        <m:t>While</m:t>
                      </m:r>
                    </m:oMath>
                  </m:oMathPara>
                </a14:m>
                <a:endParaRPr kumimoji="1" lang="en-US" altLang="zh-TW" sz="1500" i="1" dirty="0"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00000"/>
                  </a:lnSpc>
                  <a:buNone/>
                </a:pPr>
                <a:br>
                  <a:rPr kumimoji="1" lang="en-US" altLang="zh-TW" sz="2400" b="0" i="1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m:rPr>
                              <m:nor/>
                            </m:rPr>
                            <a:rPr lang="en-US" altLang="zh-TW" sz="2400">
                              <a:solidFill>
                                <a:srgbClr val="00B0F0"/>
                              </a:solidFill>
                            </a:rPr>
                            <m:t>"</m:t>
                          </m:r>
                          <m:r>
                            <m:rPr>
                              <m:nor/>
                            </m:rPr>
                            <a:rPr lang="en-US" altLang="zh-TW" sz="2400" smtClean="0">
                              <a:solidFill>
                                <a:srgbClr val="00B0F0"/>
                              </a:solidFill>
                            </a:rPr>
                            <m:t>"</m:t>
                          </m:r>
                          <m:r>
                            <a:rPr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400" b="1" i="0" smtClean="0">
                          <a:latin typeface="Cambria Math" panose="02040503050406030204" pitchFamily="18" charset="0"/>
                        </a:rPr>
                        <m:t>while</m:t>
                      </m:r>
                      <m:r>
                        <a:rPr kumimoji="1" lang="en-US" altLang="zh-TW" sz="2400" b="0" i="1" smtClean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|"/>
                          <m:endChr m:val="|"/>
                          <m:ctrlPr>
                            <a:rPr kumimoji="1" lang="en-US" altLang="zh-TW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kumimoji="1" lang="en-US" altLang="zh-TW" sz="2400" b="0" i="1" smtClean="0">
                          <a:latin typeface="Cambria Math" panose="02040503050406030204" pitchFamily="18" charset="0"/>
                        </a:rPr>
                        <m:t>&lt;10 </m:t>
                      </m:r>
                      <m:r>
                        <m:rPr>
                          <m:nor/>
                        </m:rPr>
                        <a:rPr kumimoji="1" lang="en-US" altLang="zh-TW" sz="2400" b="1" i="0" smtClean="0">
                          <a:latin typeface="Cambria Math" panose="02040503050406030204" pitchFamily="18" charset="0"/>
                        </a:rPr>
                        <m:t>do</m:t>
                      </m:r>
                    </m:oMath>
                    <m:oMath xmlns:m="http://schemas.openxmlformats.org/officeDocument/2006/math">
                      <m:r>
                        <a:rPr kumimoji="1" lang="en-US" altLang="zh-TW" sz="2400" b="0" i="1" smtClean="0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2400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kumimoji="1" lang="en-US" altLang="zh-TW" sz="2400" b="0" i="1" smtClean="0">
                          <a:latin typeface="Cambria Math" panose="02040503050406030204" pitchFamily="18" charset="0"/>
                        </a:rPr>
                        <m:t>≔</m:t>
                      </m:r>
                      <m:r>
                        <m:rPr>
                          <m:sty m:val="p"/>
                        </m:rPr>
                        <a:rPr kumimoji="1" lang="en-US" altLang="zh-TW" sz="2400" b="0" i="1" smtClean="0">
                          <a:latin typeface="Cambria Math" panose="02040503050406030204" pitchFamily="18" charset="0"/>
                        </a:rPr>
                        <m:t>concat</m:t>
                      </m:r>
                      <m:d>
                        <m:dPr>
                          <m:ctrlPr>
                            <a:rPr kumimoji="1" lang="en-US" altLang="zh-TW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n-US" altLang="zh-TW" sz="2400" smtClean="0"/>
                            <m:t>"</m:t>
                          </m:r>
                          <m:r>
                            <m:rPr>
                              <m:nor/>
                            </m:rPr>
                            <a:rPr lang="en-US" altLang="zh-TW" sz="2400" b="0" i="0" smtClean="0"/>
                            <m:t>a</m:t>
                          </m:r>
                          <m:r>
                            <m:rPr>
                              <m:nor/>
                            </m:rPr>
                            <a:rPr lang="en-US" altLang="zh-TW" sz="2400"/>
                            <m:t>"</m:t>
                          </m:r>
                          <m:r>
                            <a:rPr kumimoji="1" lang="en-US" altLang="zh-TW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kumimoji="1" lang="en-US" altLang="zh-TW" sz="24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m:rPr>
                              <m:nor/>
                            </m:rPr>
                            <a:rPr lang="en-US" altLang="zh-TW" sz="2400" smtClean="0"/>
                            <m:t>"</m:t>
                          </m:r>
                          <m:r>
                            <m:rPr>
                              <m:nor/>
                            </m:rPr>
                            <a:rPr lang="en-US" altLang="zh-TW" sz="2400" b="0" i="0" smtClean="0"/>
                            <m:t>b</m:t>
                          </m:r>
                          <m:r>
                            <m:rPr>
                              <m:nor/>
                            </m:rPr>
                            <a:rPr lang="en-US" altLang="zh-TW" sz="2400"/>
                            <m:t>"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400" b="1">
                          <a:latin typeface="Cambria Math" panose="02040503050406030204" pitchFamily="18" charset="0"/>
                        </a:rPr>
                        <m:t>od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∉</m:t>
                          </m:r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kumimoji="1" lang="en-US" altLang="zh-TW" sz="24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d>
                            </m:e>
                            <m:sup>
                              <m:r>
                                <a:rPr kumimoji="1" lang="en-US" altLang="zh-TW" sz="24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p>
                          <m:r>
                            <a:rPr kumimoji="1" lang="en-US" altLang="zh-TW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𝑏𝑎</m:t>
                          </m:r>
                          <m:sSup>
                            <m:sSupPr>
                              <m:ctrlPr>
                                <a:rPr kumimoji="1" lang="en-US" altLang="zh-TW" sz="24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d>
                            </m:e>
                            <m:sup>
                              <m:r>
                                <a:rPr kumimoji="1" lang="en-US" altLang="zh-TW" sz="24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p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</m:oMath>
                  </m:oMathPara>
                </a14:m>
                <a:endParaRPr kumimoji="1" lang="en-US" altLang="zh-TW" sz="2400" b="0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746615C0-3D83-DD4E-CC65-A3EC7764F2F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>
                <a:blip r:embed="rId3"/>
                <a:stretch>
                  <a:fillRect l="-1629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D58EC36E-6B17-E7E7-AD21-48CA7BAAA6FD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lnSpc>
                    <a:spcPct val="11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8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18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m:rPr>
                              <m:nor/>
                            </m:rPr>
                            <a:rPr lang="en-US" altLang="zh-TW" sz="1800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</a:rPr>
                            <m:t>""</m:t>
                          </m:r>
                          <m:r>
                            <a:rPr lang="en-US" altLang="zh-TW" sz="18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8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18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kumimoji="1" lang="en-US" altLang="zh-TW" sz="18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kumimoji="1" lang="en-US" altLang="zh-TW" sz="18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kumimoji="1" lang="en-US" altLang="zh-TW" sz="1800" i="1">
                                      <a:solidFill>
                                        <a:srgbClr val="6B9E3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rgbClr val="6B9E3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kumimoji="1" lang="en-US" altLang="zh-TW" sz="1800" i="1">
                                      <a:solidFill>
                                        <a:srgbClr val="6B9E30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kumimoji="1" lang="en-US" altLang="zh-TW" sz="1800" i="1">
                                      <a:solidFill>
                                        <a:srgbClr val="6B9E3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rgbClr val="6B9E30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kumimoji="1" lang="en-US" altLang="zh-TW" sz="1800" i="1">
                                      <a:solidFill>
                                        <a:srgbClr val="6B9E30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</m:e>
                          </m:d>
                          <m:r>
                            <a:rPr kumimoji="1" lang="en-US" altLang="zh-TW" sz="18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1800" b="1">
                          <a:latin typeface="Cambria Math" panose="02040503050406030204" pitchFamily="18" charset="0"/>
                        </a:rPr>
                        <m:t>while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|"/>
                          <m:endChr m:val="|"/>
                          <m:ctrlPr>
                            <a:rPr kumimoji="1" lang="en-US" altLang="zh-TW" sz="18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kumimoji="1" lang="en-US" altLang="zh-TW" sz="1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&lt;10 </m:t>
                      </m:r>
                      <m:r>
                        <m:rPr>
                          <m:nor/>
                        </m:rPr>
                        <a:rPr kumimoji="1" lang="en-US" altLang="zh-TW" sz="1800" b="1">
                          <a:latin typeface="Cambria Math" panose="02040503050406030204" pitchFamily="18" charset="0"/>
                        </a:rPr>
                        <m:t>do</m:t>
                      </m:r>
                    </m:oMath>
                    <m:oMath xmlns:m="http://schemas.openxmlformats.org/officeDocument/2006/math">
                      <m:r>
                        <a:rPr kumimoji="1" lang="en-US" altLang="zh-TW" sz="1800" b="1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8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18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kumimoji="1" lang="en-US" altLang="zh-TW" sz="18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kumimoji="1" lang="en-US" altLang="zh-TW" sz="18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kumimoji="1" lang="en-US" altLang="zh-TW" sz="1800" i="1">
                                      <a:solidFill>
                                        <a:srgbClr val="6B9E3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rgbClr val="6B9E3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kumimoji="1" lang="en-US" altLang="zh-TW" sz="1800" i="1">
                                      <a:solidFill>
                                        <a:srgbClr val="6B9E30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kumimoji="1" lang="en-US" altLang="zh-TW" sz="1800" i="1">
                                      <a:solidFill>
                                        <a:srgbClr val="6B9E3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rgbClr val="6B9E30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kumimoji="1" lang="en-US" altLang="zh-TW" sz="1800" i="1">
                                      <a:solidFill>
                                        <a:srgbClr val="6B9E30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</m:e>
                          </m:d>
                          <m:r>
                            <a:rPr kumimoji="1" lang="en-US" altLang="zh-TW" sz="18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kumimoji="1" lang="en-US" altLang="zh-TW" sz="18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sz="18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</m:d>
                          <m:r>
                            <a:rPr kumimoji="1" lang="en-US" altLang="zh-TW" sz="1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&lt;10</m:t>
                          </m:r>
                          <m:r>
                            <a:rPr kumimoji="1" lang="en-US" altLang="zh-TW" sz="1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180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kumimoji="1" lang="en-US" altLang="zh-TW" sz="18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concat</m:t>
                          </m:r>
                          <m:d>
                            <m:dPr>
                              <m:ctrlPr>
                                <a:rPr kumimoji="1" lang="en-US" altLang="zh-TW" sz="1800" i="1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n-US" altLang="zh-TW" sz="1800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</a:rPr>
                                <m:t>"</m:t>
                              </m:r>
                              <m:r>
                                <m:rPr>
                                  <m:nor/>
                                </m:rPr>
                                <a:rPr lang="en-US" altLang="zh-TW" sz="1800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</a:rPr>
                                <m:t>a</m:t>
                              </m:r>
                              <m:r>
                                <m:rPr>
                                  <m:nor/>
                                </m:rPr>
                                <a:rPr lang="en-US" altLang="zh-TW" sz="1800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</a:rPr>
                                <m:t>"</m:t>
                              </m:r>
                              <m:r>
                                <a:rPr kumimoji="1" lang="en-US" altLang="zh-TW" sz="1800" i="1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kumimoji="1" lang="en-US" altLang="zh-TW" sz="1800" i="1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kumimoji="1" lang="en-US" altLang="zh-TW" sz="1800" i="1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m:rPr>
                                  <m:nor/>
                                </m:rPr>
                                <a:rPr lang="en-US" altLang="zh-TW" sz="1800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</a:rPr>
                                <m:t>"</m:t>
                              </m:r>
                              <m:r>
                                <m:rPr>
                                  <m:nor/>
                                </m:rPr>
                                <a:rPr lang="en-US" altLang="zh-TW" sz="1800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</a:rPr>
                                <m:t>b</m:t>
                              </m:r>
                              <m:r>
                                <m:rPr>
                                  <m:nor/>
                                </m:rPr>
                                <a:rPr lang="en-US" altLang="zh-TW" sz="1800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</a:rPr>
                                <m:t>"</m:t>
                              </m:r>
                            </m:e>
                          </m:d>
                          <m:r>
                            <a:rPr kumimoji="1" lang="en-US" altLang="zh-TW" sz="18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kumimoji="1" lang="en-US" altLang="zh-TW" sz="18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kumimoji="1" lang="en-US" altLang="zh-TW" sz="1800" i="1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kumimoji="1" lang="en-US" altLang="zh-TW" sz="1800" b="0" i="1" smtClean="0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b="0" i="1" smtClean="0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kumimoji="1" lang="en-US" altLang="zh-TW" sz="1800" b="0" i="1" smtClean="0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kumimoji="1" lang="en-US" altLang="zh-TW" sz="1800" b="0" i="1" smtClean="0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b="0" i="1" smtClean="0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kumimoji="1" lang="en-US" altLang="zh-TW" sz="1800" b="0" i="1" smtClean="0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</m:e>
                          </m:d>
                          <m:r>
                            <a:rPr kumimoji="1" lang="en-US" altLang="zh-TW" sz="18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≔</m:t>
                      </m:r>
                      <m:r>
                        <m:rPr>
                          <m:sty m:val="p"/>
                        </m:rPr>
                        <a:rPr kumimoji="1" lang="en-US" altLang="zh-TW" sz="1800" i="1">
                          <a:latin typeface="Cambria Math" panose="02040503050406030204" pitchFamily="18" charset="0"/>
                        </a:rPr>
                        <m:t>concat</m:t>
                      </m:r>
                      <m:d>
                        <m:dPr>
                          <m:ctrlPr>
                            <a:rPr kumimoji="1" lang="en-US" altLang="zh-TW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n-US" altLang="zh-TW" sz="1800"/>
                            <m:t>"</m:t>
                          </m:r>
                          <m:r>
                            <m:rPr>
                              <m:nor/>
                            </m:rPr>
                            <a:rPr lang="en-US" altLang="zh-TW" sz="1800"/>
                            <m:t>a</m:t>
                          </m:r>
                          <m:r>
                            <m:rPr>
                              <m:nor/>
                            </m:rPr>
                            <a:rPr lang="en-US" altLang="zh-TW" sz="1800"/>
                            <m:t>"</m:t>
                          </m:r>
                          <m:r>
                            <a:rPr kumimoji="1" lang="en-US" altLang="zh-TW" sz="18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kumimoji="1" lang="en-US" altLang="zh-TW" sz="1800" i="1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1800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m:rPr>
                              <m:nor/>
                            </m:rPr>
                            <a:rPr lang="en-US" altLang="zh-TW" sz="1800"/>
                            <m:t>"</m:t>
                          </m:r>
                          <m:r>
                            <m:rPr>
                              <m:nor/>
                            </m:rPr>
                            <a:rPr lang="en-US" altLang="zh-TW" sz="1800"/>
                            <m:t>b</m:t>
                          </m:r>
                          <m:r>
                            <m:rPr>
                              <m:nor/>
                            </m:rPr>
                            <a:rPr lang="en-US" altLang="zh-TW" sz="1800"/>
                            <m:t>"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180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8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1800" b="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kumimoji="1" lang="en-US" altLang="zh-TW" sz="18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kumimoji="1" lang="en-US" altLang="zh-TW" sz="18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kumimoji="1" lang="en-US" altLang="zh-TW" sz="1800" i="1">
                                      <a:solidFill>
                                        <a:srgbClr val="6B9E3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rgbClr val="6B9E3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kumimoji="1" lang="en-US" altLang="zh-TW" sz="1800" i="1">
                                      <a:solidFill>
                                        <a:srgbClr val="6B9E30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kumimoji="1" lang="en-US" altLang="zh-TW" sz="1800" i="1">
                                      <a:solidFill>
                                        <a:srgbClr val="6B9E3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rgbClr val="6B9E30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kumimoji="1" lang="en-US" altLang="zh-TW" sz="1800" i="1">
                                      <a:solidFill>
                                        <a:srgbClr val="6B9E30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</m:e>
                          </m:d>
                          <m:r>
                            <a:rPr kumimoji="1" lang="en-US" altLang="zh-TW" sz="18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1800" b="1">
                          <a:latin typeface="Cambria Math" panose="02040503050406030204" pitchFamily="18" charset="0"/>
                        </a:rPr>
                        <m:t>od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8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1800" b="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kumimoji="1" lang="en-US" altLang="zh-TW" sz="18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kumimoji="1" lang="en-US" altLang="zh-TW" sz="18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kumimoji="1" lang="en-US" altLang="zh-TW" sz="1800" i="1">
                                      <a:solidFill>
                                        <a:srgbClr val="6B9E3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rgbClr val="6B9E3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kumimoji="1" lang="en-US" altLang="zh-TW" sz="1800" i="1">
                                      <a:solidFill>
                                        <a:srgbClr val="6B9E30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kumimoji="1" lang="en-US" altLang="zh-TW" sz="1800" i="1">
                                      <a:solidFill>
                                        <a:srgbClr val="6B9E3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rgbClr val="6B9E30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kumimoji="1" lang="en-US" altLang="zh-TW" sz="1800" i="1">
                                      <a:solidFill>
                                        <a:srgbClr val="6B9E30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</m:e>
                          </m:d>
                          <m:r>
                            <a:rPr kumimoji="1" lang="en-US" altLang="zh-TW" sz="18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kumimoji="1" lang="en-US" altLang="zh-TW" sz="18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sz="18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</m:d>
                          <m:r>
                            <a:rPr kumimoji="1" lang="en-US" altLang="zh-TW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1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10 </m:t>
                          </m:r>
                        </m:e>
                      </m:d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8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18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∉</m:t>
                          </m:r>
                          <m:r>
                            <a:rPr kumimoji="1" lang="en-US" altLang="zh-TW" sz="18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kumimoji="1" lang="en-US" altLang="zh-TW" sz="18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kumimoji="1" lang="en-US" altLang="zh-TW" sz="1800" i="1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d>
                            </m:e>
                            <m:sup>
                              <m:r>
                                <a:rPr kumimoji="1" lang="en-US" altLang="zh-TW" sz="1800" i="1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p>
                          <m:r>
                            <a:rPr kumimoji="1" lang="en-US" altLang="zh-TW" sz="18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𝑏𝑎</m:t>
                          </m:r>
                          <m:sSup>
                            <m:sSupPr>
                              <m:ctrlPr>
                                <a:rPr kumimoji="1" lang="en-US" altLang="zh-TW" sz="1800" i="1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d>
                            </m:e>
                            <m:sup>
                              <m:r>
                                <a:rPr kumimoji="1" lang="en-US" altLang="zh-TW" sz="1800" i="1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p>
                          <m:r>
                            <a:rPr kumimoji="1" lang="en-US" altLang="zh-TW" sz="18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</m:oMath>
                  </m:oMathPara>
                </a14:m>
                <a:endParaRPr kumimoji="1" lang="zh-TW" altLang="en-US" sz="1800" dirty="0"/>
              </a:p>
            </p:txBody>
          </p:sp>
        </mc:Choice>
        <mc:Fallback xmlns="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D58EC36E-6B17-E7E7-AD21-48CA7BAAA6F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>
                <a:blip r:embed="rId4"/>
                <a:stretch>
                  <a:fillRect l="-65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B85623B-5939-D326-111F-64E78EF9C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6FF315A-09F3-6BD5-73D2-A52148710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73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19296547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0D911C9-6A71-2DF4-DBD0-00A619D10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While – example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746615C0-3D83-DD4E-CC65-A3EC7764F2F6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1" lang="en-US" altLang="zh-TW" sz="1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kumimoji="1" lang="en-US" altLang="zh-TW" sz="16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kumimoji="1" lang="en-US" altLang="zh-TW" sz="1600" i="1">
                                    <a:solidFill>
                                      <a:srgbClr val="6B9E30"/>
                                    </a:solidFill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r>
                                  <a:rPr kumimoji="1" lang="en-US" altLang="zh-TW" sz="1600" i="1">
                                    <a:latin typeface="Cambria Math" panose="02040503050406030204" pitchFamily="18" charset="0"/>
                                  </a:rPr>
                                  <m:t>→</m:t>
                                </m:r>
                                <m:sSup>
                                  <m:sSupPr>
                                    <m:ctrlPr>
                                      <a:rPr kumimoji="1" lang="en-US" altLang="zh-TW" sz="16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kumimoji="1" lang="en-US" altLang="zh-TW" sz="16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  <m:sup>
                                    <m:r>
                                      <a:rPr kumimoji="1" lang="en-US" altLang="zh-TW" sz="16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p>
                              </m:e>
                              <m:e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kumimoji="1" lang="en-US" altLang="zh-TW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p>
                                      <m:sSupPr>
                                        <m:ctrlPr>
                                          <a:rPr kumimoji="1" lang="en-US" altLang="zh-TW" sz="1600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kumimoji="1" lang="en-US" altLang="zh-TW" sz="1600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𝑃</m:t>
                                        </m:r>
                                      </m:e>
                                      <m:sup>
                                        <m:r>
                                          <a:rPr kumimoji="1" lang="en-US" altLang="zh-TW" sz="1600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′</m:t>
                                        </m:r>
                                      </m:sup>
                                    </m:sSup>
                                  </m:e>
                                </m:d>
                              </m:e>
                            </m:mr>
                          </m:m>
                          <m:r>
                            <a:rPr kumimoji="1" lang="en-US" altLang="zh-TW" sz="16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600" i="1"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kumimoji="1" lang="en-US" altLang="zh-TW" sz="1600" i="1"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begChr m:val="{"/>
                              <m:endChr m:val="}"/>
                              <m:ctrlPr>
                                <a:rPr kumimoji="1" lang="en-US" altLang="zh-TW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kumimoji="1" lang="en-US" altLang="zh-TW" sz="1600" i="1" smtClean="0">
                                      <a:solidFill>
                                        <a:srgbClr val="D500C5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600" i="1">
                                      <a:solidFill>
                                        <a:srgbClr val="D500C5"/>
                                      </a:solidFill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e>
                                <m:sup>
                                  <m:r>
                                    <a:rPr kumimoji="1" lang="en-US" altLang="zh-TW" sz="1600" i="1">
                                      <a:solidFill>
                                        <a:srgbClr val="D500C5"/>
                                      </a:solidFill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</m:e>
                          </m:d>
                          <m:r>
                            <a:rPr kumimoji="1" lang="en-US" altLang="zh-TW" sz="1600" i="1">
                              <a:latin typeface="Cambria Math" panose="02040503050406030204" pitchFamily="18" charset="0"/>
                            </a:rPr>
                            <m:t>    </m:t>
                          </m:r>
                          <m:sSup>
                            <m:sSupPr>
                              <m:ctrlPr>
                                <a:rPr kumimoji="1" lang="en-US" altLang="zh-TW" sz="1600" i="1" smtClean="0">
                                  <a:solidFill>
                                    <a:srgbClr val="D500C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kumimoji="1" lang="en-US" altLang="zh-TW" sz="1600" i="1">
                                  <a:solidFill>
                                    <a:srgbClr val="D500C5"/>
                                  </a:solidFill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</m:e>
                            <m:sup>
                              <m:r>
                                <a:rPr kumimoji="1" lang="en-US" altLang="zh-TW" sz="1600" i="1">
                                  <a:solidFill>
                                    <a:srgbClr val="D500C5"/>
                                  </a:solidFill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a:rPr kumimoji="1" lang="en-US" altLang="zh-TW" sz="1600" i="1"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kumimoji="1" lang="en-US" altLang="zh-TW" sz="1600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𝑄</m:t>
                          </m:r>
                        </m:num>
                        <m:den>
                          <m:d>
                            <m:dPr>
                              <m:begChr m:val="{"/>
                              <m:endChr m:val="}"/>
                              <m:ctrlPr>
                                <a:rPr kumimoji="1" lang="en-US" altLang="zh-TW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sz="16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</m:d>
                          <m:r>
                            <a:rPr kumimoji="1" lang="en-US" altLang="zh-TW" sz="16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600" i="1"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kumimoji="1" lang="en-US" altLang="zh-TW" sz="1600" i="1">
                              <a:latin typeface="Cambria Math" panose="02040503050406030204" pitchFamily="18" charset="0"/>
                            </a:rPr>
                            <m:t> {</m:t>
                          </m:r>
                          <m:r>
                            <a:rPr kumimoji="1" lang="en-US" altLang="zh-TW" sz="1600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a:rPr kumimoji="1" lang="en-US" altLang="zh-TW" sz="1600" i="1">
                              <a:latin typeface="Cambria Math" panose="02040503050406030204" pitchFamily="18" charset="0"/>
                            </a:rPr>
                            <m:t>}</m:t>
                          </m:r>
                        </m:den>
                      </m:f>
                      <m:r>
                        <m:rPr>
                          <m:nor/>
                        </m:rPr>
                        <a:rPr kumimoji="1" lang="en-US" altLang="zh-TW" sz="1600"/>
                        <m:t>Consequence</m:t>
                      </m:r>
                    </m:oMath>
                  </m:oMathPara>
                </a14:m>
                <a:endParaRPr kumimoji="1" lang="en-US" altLang="zh-TW" sz="1600" i="1" dirty="0"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00000"/>
                  </a:lnSpc>
                  <a:buNone/>
                </a:pPr>
                <a:br>
                  <a:rPr kumimoji="1" lang="en-US" altLang="zh-TW" sz="2400" b="0" i="1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m:rPr>
                              <m:nor/>
                            </m:rPr>
                            <a:rPr lang="en-US" altLang="zh-TW" sz="2400">
                              <a:solidFill>
                                <a:srgbClr val="00B0F0"/>
                              </a:solidFill>
                            </a:rPr>
                            <m:t>"</m:t>
                          </m:r>
                          <m:r>
                            <m:rPr>
                              <m:nor/>
                            </m:rPr>
                            <a:rPr lang="en-US" altLang="zh-TW" sz="2400" smtClean="0">
                              <a:solidFill>
                                <a:srgbClr val="00B0F0"/>
                              </a:solidFill>
                            </a:rPr>
                            <m:t>"</m:t>
                          </m:r>
                          <m:r>
                            <a:rPr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400" b="1" i="0" smtClean="0">
                          <a:latin typeface="Cambria Math" panose="02040503050406030204" pitchFamily="18" charset="0"/>
                        </a:rPr>
                        <m:t>while</m:t>
                      </m:r>
                      <m:r>
                        <a:rPr kumimoji="1" lang="en-US" altLang="zh-TW" sz="2400" b="0" i="1" smtClean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|"/>
                          <m:endChr m:val="|"/>
                          <m:ctrlPr>
                            <a:rPr kumimoji="1" lang="en-US" altLang="zh-TW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kumimoji="1" lang="en-US" altLang="zh-TW" sz="2400" b="0" i="1" smtClean="0">
                          <a:latin typeface="Cambria Math" panose="02040503050406030204" pitchFamily="18" charset="0"/>
                        </a:rPr>
                        <m:t>&lt;10 </m:t>
                      </m:r>
                      <m:r>
                        <m:rPr>
                          <m:nor/>
                        </m:rPr>
                        <a:rPr kumimoji="1" lang="en-US" altLang="zh-TW" sz="2400" b="1" i="0" smtClean="0">
                          <a:latin typeface="Cambria Math" panose="02040503050406030204" pitchFamily="18" charset="0"/>
                        </a:rPr>
                        <m:t>do</m:t>
                      </m:r>
                    </m:oMath>
                    <m:oMath xmlns:m="http://schemas.openxmlformats.org/officeDocument/2006/math">
                      <m:r>
                        <a:rPr kumimoji="1" lang="en-US" altLang="zh-TW" sz="2400" b="0" i="1" smtClean="0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2400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kumimoji="1" lang="en-US" altLang="zh-TW" sz="2400" b="0" i="1" smtClean="0">
                          <a:latin typeface="Cambria Math" panose="02040503050406030204" pitchFamily="18" charset="0"/>
                        </a:rPr>
                        <m:t>≔</m:t>
                      </m:r>
                      <m:r>
                        <m:rPr>
                          <m:sty m:val="p"/>
                        </m:rPr>
                        <a:rPr kumimoji="1" lang="en-US" altLang="zh-TW" sz="2400" b="0" i="1" smtClean="0">
                          <a:latin typeface="Cambria Math" panose="02040503050406030204" pitchFamily="18" charset="0"/>
                        </a:rPr>
                        <m:t>concat</m:t>
                      </m:r>
                      <m:d>
                        <m:dPr>
                          <m:ctrlPr>
                            <a:rPr kumimoji="1" lang="en-US" altLang="zh-TW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n-US" altLang="zh-TW" sz="2400" smtClean="0"/>
                            <m:t>"</m:t>
                          </m:r>
                          <m:r>
                            <m:rPr>
                              <m:nor/>
                            </m:rPr>
                            <a:rPr lang="en-US" altLang="zh-TW" sz="2400" b="0" i="0" smtClean="0"/>
                            <m:t>a</m:t>
                          </m:r>
                          <m:r>
                            <m:rPr>
                              <m:nor/>
                            </m:rPr>
                            <a:rPr lang="en-US" altLang="zh-TW" sz="2400"/>
                            <m:t>"</m:t>
                          </m:r>
                          <m:r>
                            <a:rPr kumimoji="1" lang="en-US" altLang="zh-TW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kumimoji="1" lang="en-US" altLang="zh-TW" sz="24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m:rPr>
                              <m:nor/>
                            </m:rPr>
                            <a:rPr lang="en-US" altLang="zh-TW" sz="2400" smtClean="0"/>
                            <m:t>"</m:t>
                          </m:r>
                          <m:r>
                            <m:rPr>
                              <m:nor/>
                            </m:rPr>
                            <a:rPr lang="en-US" altLang="zh-TW" sz="2400" b="0" i="0" smtClean="0"/>
                            <m:t>b</m:t>
                          </m:r>
                          <m:r>
                            <m:rPr>
                              <m:nor/>
                            </m:rPr>
                            <a:rPr lang="en-US" altLang="zh-TW" sz="2400"/>
                            <m:t>"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400" b="1">
                          <a:latin typeface="Cambria Math" panose="02040503050406030204" pitchFamily="18" charset="0"/>
                        </a:rPr>
                        <m:t>od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∉</m:t>
                          </m:r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kumimoji="1" lang="en-US" altLang="zh-TW" sz="24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d>
                            </m:e>
                            <m:sup>
                              <m:r>
                                <a:rPr kumimoji="1" lang="en-US" altLang="zh-TW" sz="24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p>
                          <m:r>
                            <a:rPr kumimoji="1" lang="en-US" altLang="zh-TW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𝑏𝑎</m:t>
                          </m:r>
                          <m:sSup>
                            <m:sSupPr>
                              <m:ctrlPr>
                                <a:rPr kumimoji="1" lang="en-US" altLang="zh-TW" sz="24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d>
                            </m:e>
                            <m:sup>
                              <m:r>
                                <a:rPr kumimoji="1" lang="en-US" altLang="zh-TW" sz="24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p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</m:oMath>
                  </m:oMathPara>
                </a14:m>
                <a:endParaRPr kumimoji="1" lang="en-US" altLang="zh-TW" sz="2400" b="0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746615C0-3D83-DD4E-CC65-A3EC7764F2F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>
                <a:blip r:embed="rId3"/>
                <a:stretch>
                  <a:fillRect l="-1629" t="-58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D58EC36E-6B17-E7E7-AD21-48CA7BAAA6FD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lnSpc>
                    <a:spcPct val="11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800" b="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1800" b="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m:rPr>
                              <m:nor/>
                            </m:rPr>
                            <a:rPr lang="en-US" altLang="zh-TW" sz="1800" smtClean="0">
                              <a:solidFill>
                                <a:srgbClr val="6B9E30"/>
                              </a:solidFill>
                            </a:rPr>
                            <m:t>""</m:t>
                          </m:r>
                          <m:r>
                            <a:rPr lang="en-US" altLang="zh-TW" sz="1800" b="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800" i="1" smtClean="0">
                              <a:solidFill>
                                <a:srgbClr val="EF210D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1800" i="1" smtClean="0">
                              <a:solidFill>
                                <a:srgbClr val="EF210D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kumimoji="1" lang="en-US" altLang="zh-TW" sz="1800" i="1" smtClean="0">
                              <a:solidFill>
                                <a:srgbClr val="EF210D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kumimoji="1" lang="en-US" altLang="zh-TW" sz="1800" i="1">
                                  <a:solidFill>
                                    <a:srgbClr val="EF210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kumimoji="1" lang="en-US" altLang="zh-TW" sz="1800" i="1">
                                      <a:solidFill>
                                        <a:srgbClr val="EF210D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rgbClr val="EF210D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kumimoji="1" lang="en-US" altLang="zh-TW" sz="1800" i="1">
                                      <a:solidFill>
                                        <a:srgbClr val="EF210D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kumimoji="1" lang="en-US" altLang="zh-TW" sz="1800" i="1">
                                      <a:solidFill>
                                        <a:srgbClr val="EF210D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rgbClr val="EF210D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kumimoji="1" lang="en-US" altLang="zh-TW" sz="1800" i="1">
                                      <a:solidFill>
                                        <a:srgbClr val="EF210D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</m:e>
                          </m:d>
                          <m:r>
                            <a:rPr kumimoji="1" lang="en-US" altLang="zh-TW" sz="18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1800" b="1">
                          <a:latin typeface="Cambria Math" panose="02040503050406030204" pitchFamily="18" charset="0"/>
                        </a:rPr>
                        <m:t>while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|"/>
                          <m:endChr m:val="|"/>
                          <m:ctrlPr>
                            <a:rPr kumimoji="1" lang="en-US" altLang="zh-TW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i="1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&lt;10 </m:t>
                      </m:r>
                      <m:r>
                        <m:rPr>
                          <m:nor/>
                        </m:rPr>
                        <a:rPr kumimoji="1" lang="en-US" altLang="zh-TW" sz="1800" b="1">
                          <a:latin typeface="Cambria Math" panose="02040503050406030204" pitchFamily="18" charset="0"/>
                        </a:rPr>
                        <m:t>do</m:t>
                      </m:r>
                    </m:oMath>
                    <m:oMath xmlns:m="http://schemas.openxmlformats.org/officeDocument/2006/math">
                      <m:r>
                        <a:rPr kumimoji="1" lang="en-US" altLang="zh-TW" sz="1800" b="1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8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18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kumimoji="1" lang="en-US" altLang="zh-TW" sz="18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kumimoji="1" lang="en-US" altLang="zh-TW" sz="1800" i="1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</m:e>
                          </m:d>
                          <m:r>
                            <a:rPr kumimoji="1" lang="en-US" altLang="zh-TW" sz="18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kumimoji="1" lang="en-US" altLang="zh-TW" sz="1800" b="0" i="1" smtClean="0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sz="1800" b="0" i="1" smtClean="0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</m:d>
                          <m:r>
                            <a:rPr kumimoji="1" lang="en-US" altLang="zh-TW" sz="18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&lt;10</m:t>
                          </m:r>
                          <m:r>
                            <a:rPr kumimoji="1" lang="en-US" altLang="zh-TW" sz="18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180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kumimoji="1" lang="en-US" altLang="zh-TW" sz="18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concat</m:t>
                          </m:r>
                          <m:d>
                            <m:dPr>
                              <m:ctrlPr>
                                <a:rPr kumimoji="1" lang="en-US" altLang="zh-TW" sz="1800" i="1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n-US" altLang="zh-TW" sz="1800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</a:rPr>
                                <m:t>"</m:t>
                              </m:r>
                              <m:r>
                                <m:rPr>
                                  <m:nor/>
                                </m:rPr>
                                <a:rPr lang="en-US" altLang="zh-TW" sz="1800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</a:rPr>
                                <m:t>a</m:t>
                              </m:r>
                              <m:r>
                                <m:rPr>
                                  <m:nor/>
                                </m:rPr>
                                <a:rPr lang="en-US" altLang="zh-TW" sz="1800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</a:rPr>
                                <m:t>"</m:t>
                              </m:r>
                              <m:r>
                                <a:rPr kumimoji="1" lang="en-US" altLang="zh-TW" sz="1800" i="1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kumimoji="1" lang="en-US" altLang="zh-TW" sz="1800" i="1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kumimoji="1" lang="en-US" altLang="zh-TW" sz="1800" i="1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m:rPr>
                                  <m:nor/>
                                </m:rPr>
                                <a:rPr lang="en-US" altLang="zh-TW" sz="1800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</a:rPr>
                                <m:t>"</m:t>
                              </m:r>
                              <m:r>
                                <m:rPr>
                                  <m:nor/>
                                </m:rPr>
                                <a:rPr lang="en-US" altLang="zh-TW" sz="1800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</a:rPr>
                                <m:t>b</m:t>
                              </m:r>
                              <m:r>
                                <m:rPr>
                                  <m:nor/>
                                </m:rPr>
                                <a:rPr lang="en-US" altLang="zh-TW" sz="1800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</a:rPr>
                                <m:t>"</m:t>
                              </m:r>
                            </m:e>
                          </m:d>
                          <m:r>
                            <a:rPr kumimoji="1" lang="en-US" altLang="zh-TW" sz="18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kumimoji="1" lang="en-US" altLang="zh-TW" sz="18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kumimoji="1" lang="en-US" altLang="zh-TW" sz="1800" i="1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kumimoji="1" lang="en-US" altLang="zh-TW" sz="1800" b="0" i="1" smtClean="0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b="0" i="1" smtClean="0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kumimoji="1" lang="en-US" altLang="zh-TW" sz="1800" b="0" i="1" smtClean="0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kumimoji="1" lang="en-US" altLang="zh-TW" sz="1800" b="0" i="1" smtClean="0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b="0" i="1" smtClean="0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kumimoji="1" lang="en-US" altLang="zh-TW" sz="1800" b="0" i="1" smtClean="0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</m:e>
                          </m:d>
                          <m:r>
                            <a:rPr kumimoji="1" lang="en-US" altLang="zh-TW" sz="18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kumimoji="1" lang="en-US" altLang="zh-TW" sz="1800" i="1">
                          <a:latin typeface="Cambria Math" panose="02040503050406030204" pitchFamily="18" charset="0"/>
                        </a:rPr>
                        <m:t>≔</m:t>
                      </m:r>
                      <m:r>
                        <m:rPr>
                          <m:sty m:val="p"/>
                        </m:rPr>
                        <a:rPr kumimoji="1" lang="en-US" altLang="zh-TW" sz="1800" i="1">
                          <a:latin typeface="Cambria Math" panose="02040503050406030204" pitchFamily="18" charset="0"/>
                        </a:rPr>
                        <m:t>concat</m:t>
                      </m:r>
                      <m:d>
                        <m:dPr>
                          <m:ctrlPr>
                            <a:rPr kumimoji="1" lang="en-US" altLang="zh-TW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n-US" altLang="zh-TW" sz="1800"/>
                            <m:t>"</m:t>
                          </m:r>
                          <m:r>
                            <m:rPr>
                              <m:nor/>
                            </m:rPr>
                            <a:rPr lang="en-US" altLang="zh-TW" sz="1800"/>
                            <m:t>a</m:t>
                          </m:r>
                          <m:r>
                            <m:rPr>
                              <m:nor/>
                            </m:rPr>
                            <a:rPr lang="en-US" altLang="zh-TW" sz="1800"/>
                            <m:t>"</m:t>
                          </m:r>
                          <m:r>
                            <a:rPr kumimoji="1" lang="en-US" altLang="zh-TW" sz="18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kumimoji="1" lang="en-US" altLang="zh-TW" sz="1800" i="1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1800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m:rPr>
                              <m:nor/>
                            </m:rPr>
                            <a:rPr lang="en-US" altLang="zh-TW" sz="1800"/>
                            <m:t>"</m:t>
                          </m:r>
                          <m:r>
                            <m:rPr>
                              <m:nor/>
                            </m:rPr>
                            <a:rPr lang="en-US" altLang="zh-TW" sz="1800"/>
                            <m:t>b</m:t>
                          </m:r>
                          <m:r>
                            <m:rPr>
                              <m:nor/>
                            </m:rPr>
                            <a:rPr lang="en-US" altLang="zh-TW" sz="1800"/>
                            <m:t>"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180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8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18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kumimoji="1" lang="en-US" altLang="zh-TW" sz="18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kumimoji="1" lang="en-US" altLang="zh-TW" sz="1800" i="1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kumimoji="1" lang="en-US" altLang="zh-TW" sz="1800" i="1">
                                      <a:solidFill>
                                        <a:schemeClr val="bg1">
                                          <a:lumMod val="8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</m:e>
                          </m:d>
                          <m:r>
                            <a:rPr kumimoji="1" lang="en-US" altLang="zh-TW" sz="18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1800" b="1">
                          <a:latin typeface="Cambria Math" panose="02040503050406030204" pitchFamily="18" charset="0"/>
                        </a:rPr>
                        <m:t>od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800" i="1" smtClean="0">
                              <a:solidFill>
                                <a:srgbClr val="D500C5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1800" b="0" i="1" smtClean="0">
                              <a:solidFill>
                                <a:srgbClr val="D500C5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kumimoji="1" lang="en-US" altLang="zh-TW" sz="1800" i="1">
                              <a:solidFill>
                                <a:srgbClr val="D500C5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kumimoji="1" lang="en-US" altLang="zh-TW" sz="1800" i="1">
                                  <a:solidFill>
                                    <a:srgbClr val="D500C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kumimoji="1" lang="en-US" altLang="zh-TW" sz="1800" i="1">
                                      <a:solidFill>
                                        <a:srgbClr val="D500C5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rgbClr val="D500C5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kumimoji="1" lang="en-US" altLang="zh-TW" sz="1800" i="1">
                                      <a:solidFill>
                                        <a:srgbClr val="D500C5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kumimoji="1" lang="en-US" altLang="zh-TW" sz="1800" i="1">
                                      <a:solidFill>
                                        <a:srgbClr val="D500C5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rgbClr val="D500C5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kumimoji="1" lang="en-US" altLang="zh-TW" sz="1800" i="1">
                                      <a:solidFill>
                                        <a:srgbClr val="D500C5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</m:e>
                          </m:d>
                          <m:r>
                            <a:rPr kumimoji="1" lang="en-US" altLang="zh-TW" sz="1800" b="0" i="1" smtClean="0">
                              <a:solidFill>
                                <a:srgbClr val="D500C5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kumimoji="1" lang="en-US" altLang="zh-TW" sz="1800" b="0" i="1" smtClean="0">
                                  <a:solidFill>
                                    <a:srgbClr val="D500C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sz="1800" b="0" i="1" smtClean="0">
                                  <a:solidFill>
                                    <a:srgbClr val="D500C5"/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</m:d>
                          <m:r>
                            <a:rPr kumimoji="1" lang="en-US" altLang="zh-TW" sz="1800" b="0" i="1" smtClean="0">
                              <a:solidFill>
                                <a:srgbClr val="D500C5"/>
                              </a:solidFill>
                              <a:latin typeface="Cambria Math" panose="02040503050406030204" pitchFamily="18" charset="0"/>
                            </a:rPr>
                            <m:t>≥10 </m:t>
                          </m:r>
                        </m:e>
                      </m:d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1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8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8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kumimoji="1" lang="en-US" altLang="zh-TW" sz="1800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∉</m:t>
                          </m:r>
                          <m:r>
                            <a:rPr kumimoji="1" lang="en-US" altLang="zh-TW" sz="1800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kumimoji="1" lang="en-US" altLang="zh-TW" sz="1800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kumimoji="1" lang="en-US" altLang="zh-TW" sz="1800" i="1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kumimoji="1" lang="en-US" altLang="zh-TW" sz="1800" i="1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kumimoji="1" lang="en-US" altLang="zh-TW" sz="1800" i="1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kumimoji="1" lang="en-US" altLang="zh-TW" sz="1800" i="1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d>
                            </m:e>
                            <m:sup>
                              <m:r>
                                <a:rPr kumimoji="1" lang="en-US" altLang="zh-TW" sz="1800" i="1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p>
                          <m:r>
                            <a:rPr kumimoji="1" lang="en-US" altLang="zh-TW" sz="1800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𝑏𝑎</m:t>
                          </m:r>
                          <m:sSup>
                            <m:sSupPr>
                              <m:ctrlPr>
                                <a:rPr kumimoji="1" lang="en-US" altLang="zh-TW" sz="1800" i="1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kumimoji="1" lang="en-US" altLang="zh-TW" sz="1800" i="1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zh-TW" sz="1800" i="1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kumimoji="1" lang="en-US" altLang="zh-TW" sz="1800" i="1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kumimoji="1" lang="en-US" altLang="zh-TW" sz="1800" i="1">
                                      <a:solidFill>
                                        <a:srgbClr val="0001FF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d>
                            </m:e>
                            <m:sup>
                              <m:r>
                                <a:rPr kumimoji="1" lang="en-US" altLang="zh-TW" sz="1800" i="1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p>
                          <m:r>
                            <a:rPr kumimoji="1" lang="en-US" altLang="zh-TW" sz="1800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</m:oMath>
                  </m:oMathPara>
                </a14:m>
                <a:endParaRPr kumimoji="1" lang="zh-TW" altLang="en-US" sz="1800" dirty="0"/>
              </a:p>
            </p:txBody>
          </p:sp>
        </mc:Choice>
        <mc:Fallback xmlns="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D58EC36E-6B17-E7E7-AD21-48CA7BAAA6F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>
                <a:blip r:embed="rId4"/>
                <a:stretch>
                  <a:fillRect l="-65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B85623B-5939-D326-111F-64E78EF9C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6FF315A-09F3-6BD5-73D2-A52148710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74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60728452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方塊 6">
            <a:extLst>
              <a:ext uri="{FF2B5EF4-FFF2-40B4-BE49-F238E27FC236}">
                <a16:creationId xmlns:a16="http://schemas.microsoft.com/office/drawing/2014/main" id="{739D37B1-932F-D06A-3269-AEE1FC3CCBB3}"/>
              </a:ext>
            </a:extLst>
          </p:cNvPr>
          <p:cNvSpPr txBox="1"/>
          <p:nvPr/>
        </p:nvSpPr>
        <p:spPr>
          <a:xfrm>
            <a:off x="628650" y="1690689"/>
            <a:ext cx="3886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" altLang="zh-TW" sz="900" b="0" dirty="0">
                <a:solidFill>
                  <a:srgbClr val="AF00DB"/>
                </a:solidFill>
                <a:effectLst/>
                <a:latin typeface="Menlo" panose="020B0609030804020204" pitchFamily="49" charset="0"/>
              </a:rPr>
              <a:t>set-logic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QF_SLIA)</a:t>
            </a:r>
          </a:p>
          <a:p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" altLang="zh-TW" sz="900" b="0" dirty="0">
                <a:solidFill>
                  <a:srgbClr val="AF00DB"/>
                </a:solidFill>
                <a:effectLst/>
                <a:latin typeface="Menlo" panose="020B0609030804020204" pitchFamily="49" charset="0"/>
              </a:rPr>
              <a:t>set-option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:incremental </a:t>
            </a:r>
            <a:r>
              <a:rPr lang="en" altLang="zh-TW" sz="900" b="0" dirty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true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</a:t>
            </a:r>
          </a:p>
          <a:p>
            <a:b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</a:b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" altLang="zh-TW" sz="900" b="0" dirty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declare-fun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zh-TW" sz="900" b="0" dirty="0">
                <a:solidFill>
                  <a:srgbClr val="795E26"/>
                </a:solidFill>
                <a:effectLst/>
                <a:latin typeface="Menlo" panose="020B0609030804020204" pitchFamily="49" charset="0"/>
              </a:rPr>
              <a:t>s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() String)</a:t>
            </a:r>
          </a:p>
          <a:p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" altLang="zh-TW" sz="900" b="0" dirty="0">
                <a:solidFill>
                  <a:srgbClr val="0001FF"/>
                </a:solidFill>
                <a:effectLst/>
                <a:latin typeface="Menlo" panose="020B0609030804020204" pitchFamily="49" charset="0"/>
              </a:rPr>
              <a:t>define-const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a </a:t>
            </a:r>
            <a:r>
              <a:rPr lang="en" altLang="zh-TW" sz="900" b="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RegLan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(</a:t>
            </a:r>
            <a:r>
              <a:rPr lang="en" altLang="zh-TW" sz="900" b="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str.to_re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zh-TW" sz="900" b="0" dirty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"a"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))</a:t>
            </a:r>
          </a:p>
          <a:p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" altLang="zh-TW" sz="900" b="0" dirty="0">
                <a:solidFill>
                  <a:srgbClr val="0001FF"/>
                </a:solidFill>
                <a:effectLst/>
                <a:latin typeface="Menlo" panose="020B0609030804020204" pitchFamily="49" charset="0"/>
              </a:rPr>
              <a:t>define-const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b </a:t>
            </a:r>
            <a:r>
              <a:rPr lang="en" altLang="zh-TW" sz="900" b="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RegLan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(</a:t>
            </a:r>
            <a:r>
              <a:rPr lang="en" altLang="zh-TW" sz="900" b="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str.to_re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zh-TW" sz="900" b="0" dirty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"b"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))</a:t>
            </a:r>
          </a:p>
          <a:p>
            <a:r>
              <a:rPr lang="en" altLang="zh-TW" sz="900" b="0" dirty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;; </a:t>
            </a:r>
            <a:r>
              <a:rPr lang="en" altLang="zh-TW" sz="900" b="0" dirty="0" err="1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anbm</a:t>
            </a:r>
            <a:r>
              <a:rPr lang="en" altLang="zh-TW" sz="900" b="0" dirty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 := L(a*b*)</a:t>
            </a:r>
            <a:b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</a:b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" altLang="zh-TW" sz="900" b="0" dirty="0">
                <a:solidFill>
                  <a:srgbClr val="0001FF"/>
                </a:solidFill>
                <a:effectLst/>
                <a:latin typeface="Menlo" panose="020B0609030804020204" pitchFamily="49" charset="0"/>
              </a:rPr>
              <a:t>define-const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zh-TW" sz="900" b="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anbm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zh-TW" sz="900" b="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RegLan</a:t>
            </a:r>
            <a:endParaRPr lang="en" altLang="zh-TW" sz="900" b="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(re.++ (re.* a) (re.* b))</a:t>
            </a:r>
          </a:p>
          <a:p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CA741906-E451-9232-3B40-A13E32DD04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Try SMT solver</a:t>
            </a:r>
            <a:endParaRPr kumimoji="1" lang="zh-TW" altLang="en-US" dirty="0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5796BFE-D6A4-9827-66EC-0829FE41D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2F7C3F-BCDB-B06D-686A-A599BEE8F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75</a:t>
            </a:fld>
            <a:endParaRPr kumimoji="1" lang="zh-TW" alt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0467310B-0D44-3C1A-D776-2B869206EE78}"/>
              </a:ext>
            </a:extLst>
          </p:cNvPr>
          <p:cNvSpPr txBox="1"/>
          <p:nvPr/>
        </p:nvSpPr>
        <p:spPr>
          <a:xfrm>
            <a:off x="4572000" y="1690689"/>
            <a:ext cx="3886200" cy="4385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zh-TW" sz="900" b="0" dirty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;; s="" =&gt; s in L(a*b*)</a:t>
            </a:r>
            <a:endParaRPr lang="en" altLang="zh-TW" sz="900" b="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" altLang="zh-TW" sz="900" b="0" dirty="0">
                <a:solidFill>
                  <a:srgbClr val="AF00DB"/>
                </a:solidFill>
                <a:effectLst/>
                <a:latin typeface="Menlo" panose="020B0609030804020204" pitchFamily="49" charset="0"/>
              </a:rPr>
              <a:t>assert</a:t>
            </a:r>
            <a:endParaRPr lang="en" altLang="zh-TW" sz="900" b="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(and</a:t>
            </a:r>
          </a:p>
          <a:p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  (= s </a:t>
            </a:r>
            <a:r>
              <a:rPr lang="en" altLang="zh-TW" sz="900" b="0" dirty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""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</a:t>
            </a:r>
          </a:p>
          <a:p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  (not (</a:t>
            </a:r>
            <a:r>
              <a:rPr lang="en" altLang="zh-TW" sz="900" b="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str.in_re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s </a:t>
            </a:r>
            <a:r>
              <a:rPr lang="en" altLang="zh-TW" sz="900" b="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anbm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))</a:t>
            </a:r>
          </a:p>
          <a:p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)</a:t>
            </a:r>
          </a:p>
          <a:p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</a:t>
            </a:r>
          </a:p>
          <a:p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" altLang="zh-TW" sz="900" b="0" dirty="0">
                <a:solidFill>
                  <a:srgbClr val="AF00DB"/>
                </a:solidFill>
                <a:effectLst/>
                <a:latin typeface="Menlo" panose="020B0609030804020204" pitchFamily="49" charset="0"/>
              </a:rPr>
              <a:t>check-sat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</a:t>
            </a:r>
          </a:p>
          <a:p>
            <a:r>
              <a:rPr lang="en" altLang="zh-TW" sz="900" b="0" dirty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;; s in L(a*b*) AND |s| &lt; 10 =&gt; "a"++s++"b" in L(a*b*)</a:t>
            </a:r>
            <a:endParaRPr lang="en" altLang="zh-TW" sz="900" b="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" altLang="zh-TW" sz="900" b="0" dirty="0">
                <a:solidFill>
                  <a:srgbClr val="AF00DB"/>
                </a:solidFill>
                <a:effectLst/>
                <a:latin typeface="Menlo" panose="020B0609030804020204" pitchFamily="49" charset="0"/>
              </a:rPr>
              <a:t>assert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</a:p>
          <a:p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(and</a:t>
            </a:r>
          </a:p>
          <a:p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  (</a:t>
            </a:r>
            <a:r>
              <a:rPr lang="en" altLang="zh-TW" sz="900" b="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str.in_re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s </a:t>
            </a:r>
            <a:r>
              <a:rPr lang="en" altLang="zh-TW" sz="900" b="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anbm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</a:t>
            </a:r>
          </a:p>
          <a:p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  (&lt; (</a:t>
            </a:r>
            <a:r>
              <a:rPr lang="en" altLang="zh-TW" sz="900" b="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str.len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s) </a:t>
            </a:r>
            <a:r>
              <a:rPr lang="en" altLang="zh-TW" sz="900" b="0" dirty="0">
                <a:solidFill>
                  <a:srgbClr val="098658"/>
                </a:solidFill>
                <a:effectLst/>
                <a:latin typeface="Menlo" panose="020B0609030804020204" pitchFamily="49" charset="0"/>
              </a:rPr>
              <a:t>10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</a:t>
            </a:r>
          </a:p>
          <a:p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  (not (</a:t>
            </a:r>
            <a:r>
              <a:rPr lang="en" altLang="zh-TW" sz="900" b="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str.in_re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(str.++ </a:t>
            </a:r>
            <a:r>
              <a:rPr lang="en" altLang="zh-TW" sz="900" b="0" dirty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"a"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s </a:t>
            </a:r>
            <a:r>
              <a:rPr lang="en" altLang="zh-TW" sz="900" b="0" dirty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"b"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 </a:t>
            </a:r>
            <a:r>
              <a:rPr lang="en" altLang="zh-TW" sz="900" b="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anbm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))</a:t>
            </a:r>
          </a:p>
          <a:p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)</a:t>
            </a:r>
          </a:p>
          <a:p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</a:t>
            </a:r>
          </a:p>
          <a:p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" altLang="zh-TW" sz="900" b="0" dirty="0">
                <a:solidFill>
                  <a:srgbClr val="AF00DB"/>
                </a:solidFill>
                <a:effectLst/>
                <a:latin typeface="Menlo" panose="020B0609030804020204" pitchFamily="49" charset="0"/>
              </a:rPr>
              <a:t>check-sat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</a:t>
            </a:r>
          </a:p>
          <a:p>
            <a:r>
              <a:rPr lang="en" altLang="zh-TW" sz="900" b="0" dirty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;; s in L(a*b*) AND |s| &gt;= 10 =&gt; s not in L([ab]*</a:t>
            </a:r>
            <a:r>
              <a:rPr lang="en" altLang="zh-TW" sz="900" b="0" dirty="0" err="1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ba</a:t>
            </a:r>
            <a:r>
              <a:rPr lang="en" altLang="zh-TW" sz="900" b="0" dirty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[ab]*)</a:t>
            </a:r>
            <a:endParaRPr lang="en" altLang="zh-TW" sz="900" b="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" altLang="zh-TW" sz="900" b="0" dirty="0">
                <a:solidFill>
                  <a:srgbClr val="AF00DB"/>
                </a:solidFill>
                <a:effectLst/>
                <a:latin typeface="Menlo" panose="020B0609030804020204" pitchFamily="49" charset="0"/>
              </a:rPr>
              <a:t>assert</a:t>
            </a:r>
            <a:endParaRPr lang="en" altLang="zh-TW" sz="900" b="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(and</a:t>
            </a:r>
          </a:p>
          <a:p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  (</a:t>
            </a:r>
            <a:r>
              <a:rPr lang="en" altLang="zh-TW" sz="900" b="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str.in_re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s </a:t>
            </a:r>
            <a:r>
              <a:rPr lang="en" altLang="zh-TW" sz="900" b="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anbm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</a:t>
            </a:r>
          </a:p>
          <a:p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  (&gt;= (</a:t>
            </a:r>
            <a:r>
              <a:rPr lang="en" altLang="zh-TW" sz="900" b="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str.len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s) </a:t>
            </a:r>
            <a:r>
              <a:rPr lang="en" altLang="zh-TW" sz="900" b="0" dirty="0">
                <a:solidFill>
                  <a:srgbClr val="098658"/>
                </a:solidFill>
                <a:effectLst/>
                <a:latin typeface="Menlo" panose="020B0609030804020204" pitchFamily="49" charset="0"/>
              </a:rPr>
              <a:t>10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</a:t>
            </a:r>
          </a:p>
          <a:p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  (not(not (</a:t>
            </a:r>
            <a:r>
              <a:rPr lang="en" altLang="zh-TW" sz="900" b="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str.in_re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s </a:t>
            </a:r>
          </a:p>
          <a:p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    (re.++ (</a:t>
            </a:r>
            <a:r>
              <a:rPr lang="en" altLang="zh-TW" sz="900" b="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re.union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a b) b a (</a:t>
            </a:r>
            <a:r>
              <a:rPr lang="en" altLang="zh-TW" sz="900" b="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re.union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a b))</a:t>
            </a:r>
          </a:p>
          <a:p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  )))</a:t>
            </a:r>
          </a:p>
          <a:p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)</a:t>
            </a:r>
          </a:p>
          <a:p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</a:t>
            </a:r>
          </a:p>
          <a:p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" altLang="zh-TW" sz="900" b="0" dirty="0">
                <a:solidFill>
                  <a:srgbClr val="AF00DB"/>
                </a:solidFill>
                <a:effectLst/>
                <a:latin typeface="Menlo" panose="020B0609030804020204" pitchFamily="49" charset="0"/>
              </a:rPr>
              <a:t>check-sat</a:t>
            </a:r>
            <a: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</a:t>
            </a:r>
          </a:p>
          <a:p>
            <a:br>
              <a:rPr lang="en" altLang="zh-TW" sz="9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</a:br>
            <a:endParaRPr lang="en" altLang="zh-TW" sz="900" b="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931922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AF1846F-4947-92BB-1019-523848FDF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Exercise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830E431F-5294-6746-84E8-9011A3ED29D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kumimoji="1" lang="en-US" altLang="zh-TW" dirty="0"/>
                  <a:t>Complete the proof outline.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≥0∧</m:t>
                          </m:r>
                          <m:r>
                            <a:rPr kumimoji="1" lang="en-US" altLang="zh-TW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≥0∧</m:t>
                          </m:r>
                          <m:func>
                            <m:funcPr>
                              <m:ctrlPr>
                                <a:rPr kumimoji="1" lang="en-US" altLang="zh-TW" sz="24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kumimoji="1" lang="en-US" altLang="zh-TW" sz="240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gcd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</m:d>
                            </m:e>
                          </m:func>
                          <m:r>
                            <a:rPr kumimoji="1" lang="en-US" altLang="zh-TW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kumimoji="1" lang="en-US" altLang="zh-TW" sz="24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kumimoji="1" lang="en-US" altLang="zh-TW" sz="240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gcd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</m:d>
                            </m:e>
                          </m:func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400" b="1">
                          <a:latin typeface="Cambria Math" panose="02040503050406030204" pitchFamily="18" charset="0"/>
                        </a:rPr>
                        <m:t>while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≠0∧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≠0 </m:t>
                      </m:r>
                      <m:r>
                        <m:rPr>
                          <m:nor/>
                        </m:rPr>
                        <a:rPr kumimoji="1" lang="en-US" altLang="zh-TW" sz="2400" b="1">
                          <a:latin typeface="Cambria Math" panose="02040503050406030204" pitchFamily="18" charset="0"/>
                        </a:rPr>
                        <m:t>do</m:t>
                      </m:r>
                    </m:oMath>
                    <m:oMath xmlns:m="http://schemas.openxmlformats.org/officeDocument/2006/math">
                      <m:r>
                        <a:rPr kumimoji="1" lang="en-US" altLang="zh-TW" sz="2400" b="1" i="0" smtClean="0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m:rPr>
                          <m:nor/>
                        </m:rPr>
                        <a:rPr kumimoji="1" lang="en-US" altLang="zh-TW" sz="2400" b="1" i="0" smtClean="0">
                          <a:latin typeface="Cambria Math" panose="02040503050406030204" pitchFamily="18" charset="0"/>
                        </a:rPr>
                        <m:t>if</m:t>
                      </m:r>
                      <m:r>
                        <m:rPr>
                          <m:nor/>
                        </m:rPr>
                        <a:rPr kumimoji="1" lang="en-US" altLang="zh-TW" sz="2400" b="1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kumimoji="1" lang="en-US" altLang="zh-TW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400" b="0" i="1" smtClean="0"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kumimoji="1" lang="en-US" altLang="zh-TW" sz="24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m:rPr>
                          <m:nor/>
                        </m:rPr>
                        <a:rPr kumimoji="1" lang="en-US" altLang="zh-TW" sz="2400" b="1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kumimoji="1" lang="en-US" altLang="zh-TW" sz="2400" b="1" i="0" smtClean="0">
                          <a:latin typeface="Cambria Math" panose="02040503050406030204" pitchFamily="18" charset="0"/>
                        </a:rPr>
                        <m:t>then</m:t>
                      </m:r>
                    </m:oMath>
                    <m:oMath xmlns:m="http://schemas.openxmlformats.org/officeDocument/2006/math">
                      <m:r>
                        <a:rPr kumimoji="1" lang="en-US" altLang="zh-TW" sz="2400" b="1">
                          <a:latin typeface="Cambria Math" panose="02040503050406030204" pitchFamily="18" charset="0"/>
                        </a:rPr>
                        <m:t>        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 ≔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kumimoji="1" lang="en-US" altLang="zh-TW" sz="2400" i="1">
                          <a:latin typeface="Cambria Math" panose="02040503050406030204" pitchFamily="18" charset="0"/>
                        </a:rPr>
                        <m:t>𝑥</m:t>
                      </m:r>
                    </m:oMath>
                    <m:oMath xmlns:m="http://schemas.openxmlformats.org/officeDocument/2006/math">
                      <m:r>
                        <a:rPr kumimoji="1" lang="en-US" altLang="zh-TW" sz="2400" b="0" i="0" smtClean="0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m:rPr>
                          <m:nor/>
                        </m:rPr>
                        <a:rPr kumimoji="1" lang="en-US" altLang="zh-TW" sz="2400" b="1" i="0" smtClean="0">
                          <a:latin typeface="Cambria Math" panose="02040503050406030204" pitchFamily="18" charset="0"/>
                        </a:rPr>
                        <m:t>fi</m:t>
                      </m:r>
                      <m:r>
                        <m:rPr>
                          <m:nor/>
                        </m:rPr>
                        <a:rPr kumimoji="1" lang="en-US" altLang="zh-TW" sz="2400" b="1" i="0" smtClean="0">
                          <a:latin typeface="Cambria Math" panose="02040503050406030204" pitchFamily="18" charset="0"/>
                        </a:rPr>
                        <m:t>;</m:t>
                      </m:r>
                    </m:oMath>
                    <m:oMath xmlns:m="http://schemas.openxmlformats.org/officeDocument/2006/math">
                      <m:r>
                        <a:rPr kumimoji="1" lang="en-US" altLang="zh-TW" sz="2400" b="1" i="1" smtClean="0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400" b="0" i="1" smtClean="0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kumimoji="1" lang="en-US" altLang="zh-TW" sz="2400" b="0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400" b="1">
                          <a:latin typeface="Cambria Math" panose="02040503050406030204" pitchFamily="18" charset="0"/>
                        </a:rPr>
                        <m:t>od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1" lang="en-US" altLang="zh-TW" sz="24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kumimoji="1" lang="en-US" altLang="zh-TW" sz="2400" b="0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    </m:t>
                              </m:r>
                              <m:d>
                                <m:dPr>
                                  <m:ctrlPr>
                                    <a:rPr kumimoji="1" lang="en-US" altLang="zh-TW" sz="2400" b="0" i="1" smtClean="0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kumimoji="1" lang="en-US" altLang="zh-TW" sz="2400" b="0" i="1" smtClean="0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=</m:t>
                                  </m:r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0∧</m:t>
                                  </m:r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≥0∧</m:t>
                                  </m:r>
                                  <m:r>
                                    <a:rPr kumimoji="1" lang="en-US" altLang="zh-TW" sz="2400" b="0" i="1" smtClean="0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  <m:r>
                                    <a:rPr kumimoji="1" lang="en-US" altLang="zh-TW" sz="2400" b="0" i="1" smtClean="0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=</m:t>
                                  </m:r>
                                  <m:func>
                                    <m:funcPr>
                                      <m:ctrlPr>
                                        <a:rPr kumimoji="1" lang="en-US" altLang="zh-TW" sz="2400" i="1">
                                          <a:solidFill>
                                            <a:srgbClr val="00B0F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kumimoji="1" lang="en-US" altLang="zh-TW" sz="2400">
                                          <a:solidFill>
                                            <a:srgbClr val="00B0F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gcd</m:t>
                                      </m:r>
                                    </m:fName>
                                    <m:e>
                                      <m:d>
                                        <m:dPr>
                                          <m:ctrlPr>
                                            <a:rPr kumimoji="1" lang="en-US" altLang="zh-TW" sz="2400" i="1">
                                              <a:solidFill>
                                                <a:srgbClr val="00B0F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kumimoji="1" lang="en-US" altLang="zh-TW" sz="2400" i="1">
                                              <a:solidFill>
                                                <a:srgbClr val="00B0F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  <m:r>
                                            <a:rPr kumimoji="1" lang="en-US" altLang="zh-TW" sz="2400" i="1">
                                              <a:solidFill>
                                                <a:srgbClr val="00B0F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,</m:t>
                                          </m:r>
                                          <m:r>
                                            <a:rPr kumimoji="1" lang="en-US" altLang="zh-TW" sz="2400" i="1">
                                              <a:solidFill>
                                                <a:srgbClr val="00B0F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𝑦</m:t>
                                          </m:r>
                                        </m:e>
                                      </m:d>
                                    </m:e>
                                  </m:func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=</m:t>
                                  </m:r>
                                  <m:func>
                                    <m:funcPr>
                                      <m:ctrlPr>
                                        <a:rPr kumimoji="1" lang="en-US" altLang="zh-TW" sz="2400" i="1">
                                          <a:solidFill>
                                            <a:srgbClr val="00B0F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kumimoji="1" lang="en-US" altLang="zh-TW" sz="2400">
                                          <a:solidFill>
                                            <a:srgbClr val="00B0F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gcd</m:t>
                                      </m:r>
                                    </m:fName>
                                    <m:e>
                                      <m:d>
                                        <m:dPr>
                                          <m:ctrlPr>
                                            <a:rPr kumimoji="1" lang="en-US" altLang="zh-TW" sz="2400" i="1">
                                              <a:solidFill>
                                                <a:srgbClr val="00B0F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kumimoji="1" lang="en-US" altLang="zh-TW" sz="2400" i="1">
                                              <a:solidFill>
                                                <a:srgbClr val="00B0F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𝑚</m:t>
                                          </m:r>
                                          <m:r>
                                            <a:rPr kumimoji="1" lang="en-US" altLang="zh-TW" sz="2400" i="1">
                                              <a:solidFill>
                                                <a:srgbClr val="00B0F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,</m:t>
                                          </m:r>
                                          <m:r>
                                            <a:rPr kumimoji="1" lang="en-US" altLang="zh-TW" sz="2400" i="1">
                                              <a:solidFill>
                                                <a:srgbClr val="00B0F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e>
                                      </m:d>
                                    </m:e>
                                  </m:func>
                                </m:e>
                              </m:d>
                            </m:e>
                            <m:e>
                              <m:r>
                                <a:rPr kumimoji="1" lang="en-US" altLang="zh-TW" sz="2400" b="0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∨</m:t>
                              </m:r>
                              <m:d>
                                <m:dPr>
                                  <m:ctrlPr>
                                    <a:rPr kumimoji="1" lang="en-US" altLang="zh-TW" sz="2400" b="0" i="1" smtClean="0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zh-TW" sz="2400" b="0" i="1" smtClean="0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kumimoji="1" lang="en-US" altLang="zh-TW" sz="2400" b="0" i="1" smtClean="0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≥0∧</m:t>
                                  </m:r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  <m:r>
                                    <a:rPr kumimoji="1" lang="en-US" altLang="zh-TW" sz="2400" b="0" i="1" smtClean="0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=</m:t>
                                  </m:r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0∧</m:t>
                                  </m:r>
                                  <m:r>
                                    <a:rPr kumimoji="1" lang="en-US" altLang="zh-TW" sz="2400" b="0" i="1" smtClean="0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kumimoji="1" lang="en-US" altLang="zh-TW" sz="2400" b="0" i="1" smtClean="0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=</m:t>
                                  </m:r>
                                  <m:func>
                                    <m:funcPr>
                                      <m:ctrlPr>
                                        <a:rPr kumimoji="1" lang="en-US" altLang="zh-TW" sz="2400" i="1">
                                          <a:solidFill>
                                            <a:srgbClr val="00B0F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kumimoji="1" lang="en-US" altLang="zh-TW" sz="2400">
                                          <a:solidFill>
                                            <a:srgbClr val="00B0F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gcd</m:t>
                                      </m:r>
                                    </m:fName>
                                    <m:e>
                                      <m:d>
                                        <m:dPr>
                                          <m:ctrlPr>
                                            <a:rPr kumimoji="1" lang="en-US" altLang="zh-TW" sz="2400" i="1">
                                              <a:solidFill>
                                                <a:srgbClr val="00B0F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kumimoji="1" lang="en-US" altLang="zh-TW" sz="2400" i="1">
                                              <a:solidFill>
                                                <a:srgbClr val="00B0F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  <m:r>
                                            <a:rPr kumimoji="1" lang="en-US" altLang="zh-TW" sz="2400" i="1">
                                              <a:solidFill>
                                                <a:srgbClr val="00B0F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,</m:t>
                                          </m:r>
                                          <m:r>
                                            <a:rPr kumimoji="1" lang="en-US" altLang="zh-TW" sz="2400" i="1">
                                              <a:solidFill>
                                                <a:srgbClr val="00B0F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𝑦</m:t>
                                          </m:r>
                                        </m:e>
                                      </m:d>
                                    </m:e>
                                  </m:func>
                                  <m:r>
                                    <a:rPr kumimoji="1" lang="en-US" altLang="zh-TW" sz="2400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=</m:t>
                                  </m:r>
                                  <m:func>
                                    <m:funcPr>
                                      <m:ctrlPr>
                                        <a:rPr kumimoji="1" lang="en-US" altLang="zh-TW" sz="2400" i="1">
                                          <a:solidFill>
                                            <a:srgbClr val="00B0F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kumimoji="1" lang="en-US" altLang="zh-TW" sz="2400">
                                          <a:solidFill>
                                            <a:srgbClr val="00B0F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gcd</m:t>
                                      </m:r>
                                    </m:fName>
                                    <m:e>
                                      <m:d>
                                        <m:dPr>
                                          <m:ctrlPr>
                                            <a:rPr kumimoji="1" lang="en-US" altLang="zh-TW" sz="2400" i="1">
                                              <a:solidFill>
                                                <a:srgbClr val="00B0F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kumimoji="1" lang="en-US" altLang="zh-TW" sz="2400" i="1">
                                              <a:solidFill>
                                                <a:srgbClr val="00B0F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𝑚</m:t>
                                          </m:r>
                                          <m:r>
                                            <a:rPr kumimoji="1" lang="en-US" altLang="zh-TW" sz="2400" i="1">
                                              <a:solidFill>
                                                <a:srgbClr val="00B0F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,</m:t>
                                          </m:r>
                                          <m:r>
                                            <a:rPr kumimoji="1" lang="en-US" altLang="zh-TW" sz="2400" i="1">
                                              <a:solidFill>
                                                <a:srgbClr val="00B0F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e>
                                      </m:d>
                                    </m:e>
                                  </m:func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830E431F-5294-6746-84E8-9011A3ED29D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447" t="-232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A2945003-7C7F-107B-81AF-6F329513F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71EFDA43-77CF-44F8-1D8F-71C335566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76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16584701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4AE2930-1362-C521-78FC-486404FB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While – total correctness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3D30768A-FF06-B293-055F-044BC4647A1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" altLang="zh-TW" dirty="0"/>
                  <a:t>For total correctness, loops must terminate</a:t>
                </a:r>
              </a:p>
              <a:p>
                <a:r>
                  <a:rPr lang="en" altLang="zh-TW" dirty="0"/>
                  <a:t>How to ensure this in annotations?</a:t>
                </a:r>
              </a:p>
              <a:p>
                <a:pPr lvl="1"/>
                <a:r>
                  <a:rPr lang="en" altLang="zh-TW" dirty="0"/>
                  <a:t>specify a rank function that decreases after every loop body</a:t>
                </a:r>
              </a:p>
              <a:p>
                <a:pPr marL="0" indent="0">
                  <a:buNone/>
                </a:pPr>
                <a:endParaRPr kumimoji="1" lang="en" altLang="zh-TW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1" lang="en-US" altLang="zh-TW" sz="19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kumimoji="1" lang="en-US" altLang="zh-TW" sz="19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  <m: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  <m:t>∧</m:t>
                                    </m:r>
                                    <m: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  <m:t>𝐵</m:t>
                                    </m:r>
                                    <m: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d>
                                <m:r>
                                  <a:rPr kumimoji="1" lang="en-US" altLang="zh-TW" sz="1900" i="1">
                                    <a:latin typeface="Cambria Math" panose="02040503050406030204" pitchFamily="18" charset="0"/>
                                  </a:rPr>
                                  <m:t>  </m:t>
                                </m:r>
                                <m:r>
                                  <a:rPr kumimoji="1" lang="en-US" altLang="zh-TW" sz="1900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  <m:r>
                                  <a:rPr kumimoji="1" lang="en-US" altLang="zh-TW" sz="1900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  <m: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d>
                              </m:e>
                              <m:e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  <m: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  <m:t>∧</m:t>
                                    </m:r>
                                    <m: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  <m:t>𝐵</m:t>
                                    </m:r>
                                    <m:r>
                                      <a:rPr kumimoji="1" lang="en-US" altLang="zh-TW" sz="1900" b="0" i="1" smtClean="0">
                                        <a:latin typeface="Cambria Math" panose="02040503050406030204" pitchFamily="18" charset="0"/>
                                      </a:rPr>
                                      <m:t>∧</m:t>
                                    </m:r>
                                    <m:r>
                                      <a:rPr kumimoji="1" lang="en-US" altLang="zh-TW" sz="1900" b="0" i="1" smtClean="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kumimoji="1" lang="en-US" altLang="zh-TW" sz="1900" b="0" i="1" smtClean="0">
                                        <a:latin typeface="Cambria Math" panose="02040503050406030204" pitchFamily="18" charset="0"/>
                                      </a:rPr>
                                      <m:t>=</m:t>
                                    </m:r>
                                    <m:r>
                                      <a:rPr kumimoji="1" lang="en-US" altLang="zh-TW" sz="1900" b="0" i="1" smtClean="0">
                                        <a:latin typeface="Cambria Math" panose="02040503050406030204" pitchFamily="18" charset="0"/>
                                      </a:rPr>
                                      <m:t>𝑍</m:t>
                                    </m:r>
                                    <m: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d>
                                <m:r>
                                  <a:rPr kumimoji="1" lang="en-US" altLang="zh-TW" sz="1900" i="1">
                                    <a:latin typeface="Cambria Math" panose="02040503050406030204" pitchFamily="18" charset="0"/>
                                  </a:rPr>
                                  <m:t>  </m:t>
                                </m:r>
                                <m:r>
                                  <a:rPr kumimoji="1" lang="en-US" altLang="zh-TW" sz="1900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  <m:r>
                                  <a:rPr kumimoji="1" lang="en-US" altLang="zh-TW" sz="1900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kumimoji="1" lang="en-US" altLang="zh-TW" sz="1900" b="0" i="1" smtClean="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kumimoji="1" lang="en-US" altLang="zh-TW" sz="1900" b="0" i="1" smtClean="0">
                                        <a:latin typeface="Cambria Math" panose="02040503050406030204" pitchFamily="18" charset="0"/>
                                      </a:rPr>
                                      <m:t>&lt;</m:t>
                                    </m:r>
                                    <m:r>
                                      <a:rPr kumimoji="1" lang="en-US" altLang="zh-TW" sz="1900" b="0" i="1" smtClean="0">
                                        <a:latin typeface="Cambria Math" panose="02040503050406030204" pitchFamily="18" charset="0"/>
                                      </a:rPr>
                                      <m:t>𝑍</m:t>
                                    </m:r>
                                    <m: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d>
                              </m:e>
                              <m:e>
                                <m:r>
                                  <a:rPr kumimoji="1" lang="en-US" altLang="zh-TW" sz="1900" b="0" i="1" smtClean="0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r>
                                  <a:rPr kumimoji="1" lang="en-US" altLang="zh-TW" sz="1900" b="0" i="1" smtClean="0">
                                    <a:latin typeface="Cambria Math" panose="02040503050406030204" pitchFamily="18" charset="0"/>
                                  </a:rPr>
                                  <m:t>∧</m:t>
                                </m:r>
                                <m:r>
                                  <a:rPr kumimoji="1" lang="en-US" altLang="zh-TW" sz="1900" b="0" i="1" smtClean="0"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  <m:r>
                                  <a:rPr kumimoji="1" lang="en-US" altLang="zh-TW" sz="1900" b="0" i="1" smtClean="0">
                                    <a:latin typeface="Cambria Math" panose="02040503050406030204" pitchFamily="18" charset="0"/>
                                  </a:rPr>
                                  <m:t>→</m:t>
                                </m:r>
                                <m:r>
                                  <a:rPr kumimoji="1" lang="en-US" altLang="zh-TW" sz="1900" b="0" i="1" smtClean="0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kumimoji="1" lang="en-US" altLang="zh-TW" sz="1900" b="0" i="1" smtClean="0">
                                    <a:latin typeface="Cambria Math" panose="02040503050406030204" pitchFamily="18" charset="0"/>
                                  </a:rPr>
                                  <m:t>≥0</m:t>
                                </m:r>
                              </m:e>
                            </m:mr>
                          </m:m>
                        </m:num>
                        <m:den>
                          <m:d>
                            <m:dPr>
                              <m:begChr m:val="{"/>
                              <m:endChr m:val="}"/>
                              <m:ctrlPr>
                                <a:rPr kumimoji="1" lang="en-US" altLang="zh-TW" sz="19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sz="19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19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kumimoji="1" lang="en-US" altLang="zh-TW" sz="19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  <m:r>
                            <a:rPr kumimoji="1" lang="en-US" altLang="zh-TW" sz="19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1" lang="en-US" altLang="zh-TW" sz="1900" b="1" i="0" smtClean="0">
                              <a:latin typeface="Cambria Math" panose="02040503050406030204" pitchFamily="18" charset="0"/>
                            </a:rPr>
                            <m:t>while</m:t>
                          </m:r>
                          <m:r>
                            <a:rPr kumimoji="1" lang="en-US" altLang="zh-TW" sz="19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9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kumimoji="1" lang="en-US" altLang="zh-TW" sz="19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1" lang="en-US" altLang="zh-TW" sz="1900" b="1" i="0" smtClean="0">
                              <a:latin typeface="Cambria Math" panose="02040503050406030204" pitchFamily="18" charset="0"/>
                            </a:rPr>
                            <m:t>do</m:t>
                          </m:r>
                          <m:r>
                            <a:rPr kumimoji="1" lang="en-US" altLang="zh-TW" sz="1900" b="0" i="1" smtClean="0"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a:rPr kumimoji="1" lang="en-US" altLang="zh-TW" sz="19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kumimoji="1" lang="en-US" altLang="zh-TW" sz="19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1" lang="en-US" altLang="zh-TW" sz="1900" b="1" i="0" smtClean="0">
                              <a:latin typeface="Cambria Math" panose="02040503050406030204" pitchFamily="18" charset="0"/>
                            </a:rPr>
                            <m:t>od</m:t>
                          </m:r>
                          <m:r>
                            <a:rPr kumimoji="1" lang="en-US" altLang="zh-TW" sz="1900" b="0" i="1" smtClean="0">
                              <a:latin typeface="Cambria Math" panose="02040503050406030204" pitchFamily="18" charset="0"/>
                            </a:rPr>
                            <m:t> { </m:t>
                          </m:r>
                          <m:r>
                            <a:rPr kumimoji="1" lang="en-US" altLang="zh-TW" sz="19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kumimoji="1" lang="en-US" altLang="zh-TW" sz="1900" b="0" i="1" smtClean="0">
                              <a:latin typeface="Cambria Math" panose="02040503050406030204" pitchFamily="18" charset="0"/>
                            </a:rPr>
                            <m:t>∧¬</m:t>
                          </m:r>
                          <m:r>
                            <a:rPr kumimoji="1" lang="en-US" altLang="zh-TW" sz="19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kumimoji="1" lang="en-US" altLang="zh-TW" sz="1900" b="0" i="1" smtClean="0">
                              <a:latin typeface="Cambria Math" panose="02040503050406030204" pitchFamily="18" charset="0"/>
                            </a:rPr>
                            <m:t> }</m:t>
                          </m:r>
                        </m:den>
                      </m:f>
                      <m:r>
                        <m:rPr>
                          <m:nor/>
                        </m:rPr>
                        <a:rPr kumimoji="1" lang="en-US" altLang="zh-TW" sz="1900" b="0" i="0" smtClean="0"/>
                        <m:t>While</m:t>
                      </m:r>
                      <m:r>
                        <m:rPr>
                          <m:nor/>
                        </m:rPr>
                        <a:rPr kumimoji="1" lang="en-US" altLang="zh-TW" sz="1900" b="0" i="0" smtClean="0"/>
                        <m:t> </m:t>
                      </m:r>
                      <m:r>
                        <m:rPr>
                          <m:nor/>
                        </m:rPr>
                        <a:rPr kumimoji="1" lang="en-US" altLang="zh-TW" sz="1900" b="0" i="0" smtClean="0"/>
                        <m:t>Total</m:t>
                      </m:r>
                    </m:oMath>
                  </m:oMathPara>
                </a14:m>
                <a:endParaRPr kumimoji="1" lang="en" altLang="zh-TW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3D30768A-FF06-B293-055F-044BC4647A1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447" t="-232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64BEA35A-C9D9-990A-E48C-9ED084E98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8776FE83-F344-B5D9-1A83-675D95CEE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77</a:t>
            </a:fld>
            <a:endParaRPr kumimoji="1"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字方塊 5">
                <a:extLst>
                  <a:ext uri="{FF2B5EF4-FFF2-40B4-BE49-F238E27FC236}">
                    <a16:creationId xmlns:a16="http://schemas.microsoft.com/office/drawing/2014/main" id="{8C0D3796-0BF4-BDBD-E102-16DEDAED6247}"/>
                  </a:ext>
                </a:extLst>
              </p:cNvPr>
              <p:cNvSpPr txBox="1"/>
              <p:nvPr/>
            </p:nvSpPr>
            <p:spPr>
              <a:xfrm>
                <a:off x="3317259" y="5473758"/>
                <a:ext cx="27977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kumimoji="1" lang="en-US" altLang="zh-TW" sz="2400" i="1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kumimoji="1" lang="en-US" altLang="zh-TW" sz="2400" dirty="0"/>
                  <a:t> is a rank function</a:t>
                </a:r>
                <a:endParaRPr kumimoji="1" lang="zh-TW" altLang="en-US" sz="2400" dirty="0"/>
              </a:p>
            </p:txBody>
          </p:sp>
        </mc:Choice>
        <mc:Fallback xmlns="">
          <p:sp>
            <p:nvSpPr>
              <p:cNvPr id="6" name="文字方塊 5">
                <a:extLst>
                  <a:ext uri="{FF2B5EF4-FFF2-40B4-BE49-F238E27FC236}">
                    <a16:creationId xmlns:a16="http://schemas.microsoft.com/office/drawing/2014/main" id="{8C0D3796-0BF4-BDBD-E102-16DEDAED62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7259" y="5473758"/>
                <a:ext cx="2797791" cy="461665"/>
              </a:xfrm>
              <a:prstGeom prst="rect">
                <a:avLst/>
              </a:prstGeom>
              <a:blipFill>
                <a:blip r:embed="rId3"/>
                <a:stretch>
                  <a:fillRect t="-8108" b="-29730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3050205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39814D-C106-F9DC-7962-9459C4381A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Rank function – example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4D956038-F65D-A200-D9D5-9AD4511D926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lv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1" lang="en-US" altLang="zh-TW" sz="19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kumimoji="1" lang="en-US" altLang="zh-TW" sz="19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∧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𝐵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d>
                                <m:r>
                                  <a:rPr kumimoji="1" lang="en-US" altLang="zh-TW" sz="19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  </m:t>
                                </m:r>
                                <m:r>
                                  <a:rPr kumimoji="1" lang="en-US" altLang="zh-TW" sz="19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  <m:r>
                                  <a:rPr kumimoji="1" lang="en-US" altLang="zh-TW" sz="19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d>
                              </m:e>
                              <m:e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∧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𝐵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∧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=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𝑍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d>
                                <m:r>
                                  <a:rPr kumimoji="1" lang="en-US" altLang="zh-TW" sz="19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  </m:t>
                                </m:r>
                                <m:r>
                                  <a:rPr kumimoji="1" lang="en-US" altLang="zh-TW" sz="19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  <m:r>
                                  <a:rPr kumimoji="1" lang="en-US" altLang="zh-TW" sz="19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&lt;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𝑍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d>
                              </m:e>
                              <m:e>
                                <m:r>
                                  <a:rPr kumimoji="1" lang="en-US" altLang="zh-TW" sz="19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r>
                                  <a:rPr kumimoji="1" lang="en-US" altLang="zh-TW" sz="19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∧</m:t>
                                </m:r>
                                <m:r>
                                  <a:rPr kumimoji="1" lang="en-US" altLang="zh-TW" sz="19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  <m:r>
                                  <a:rPr kumimoji="1" lang="en-US" altLang="zh-TW" sz="19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→</m:t>
                                </m:r>
                                <m:r>
                                  <a:rPr kumimoji="1" lang="en-US" altLang="zh-TW" sz="19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kumimoji="1" lang="en-US" altLang="zh-TW" sz="19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≥0</m:t>
                                </m:r>
                              </m:e>
                            </m:mr>
                          </m:m>
                        </m:num>
                        <m:den>
                          <m:d>
                            <m:dPr>
                              <m:begChr m:val="{"/>
                              <m:endChr m:val="}"/>
                              <m:ctrlPr>
                                <a:rPr kumimoji="1" lang="en-US" altLang="zh-TW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kumimoji="1" lang="en-US" altLang="zh-TW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  <m:r>
                            <m:rPr>
                              <m:nor/>
                            </m:rPr>
                            <a:rPr kumimoji="1" lang="en-US" altLang="zh-TW" sz="1800" b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1" lang="en-US" altLang="zh-TW" sz="1900" b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while</m:t>
                          </m:r>
                          <m:r>
                            <a:rPr kumimoji="1" lang="en-US" altLang="zh-TW" sz="19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9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kumimoji="1" lang="en-US" altLang="zh-TW" sz="19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1" lang="en-US" altLang="zh-TW" sz="1900" b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do</m:t>
                          </m:r>
                          <m:r>
                            <a:rPr kumimoji="1" lang="en-US" altLang="zh-TW" sz="19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a:rPr kumimoji="1" lang="en-US" altLang="zh-TW" sz="19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kumimoji="1" lang="en-US" altLang="zh-TW" sz="19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1" lang="en-US" altLang="zh-TW" sz="1900" b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od</m:t>
                          </m:r>
                          <m:r>
                            <a:rPr kumimoji="1" lang="en-US" altLang="zh-TW" sz="19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begChr m:val="{"/>
                              <m:endChr m:val="}"/>
                              <m:ctrlPr>
                                <a:rPr kumimoji="1" lang="en-US" altLang="zh-TW" sz="19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sz="19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19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kumimoji="1" lang="en-US" altLang="zh-TW" sz="19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∧¬</m:t>
                              </m:r>
                              <m:r>
                                <a:rPr kumimoji="1" lang="en-US" altLang="zh-TW" sz="19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  <m:r>
                                <a:rPr kumimoji="1" lang="en-US" altLang="zh-TW" sz="19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</m:den>
                      </m:f>
                      <m:r>
                        <m:rPr>
                          <m:nor/>
                        </m:rPr>
                        <a:rPr kumimoji="1" lang="en-US" altLang="zh-TW" sz="1900">
                          <a:solidFill>
                            <a:prstClr val="black"/>
                          </a:solidFill>
                        </a:rPr>
                        <m:t>While</m:t>
                      </m:r>
                      <m:r>
                        <m:rPr>
                          <m:nor/>
                        </m:rPr>
                        <a:rPr kumimoji="1" lang="en-US" altLang="zh-TW" sz="1900">
                          <a:solidFill>
                            <a:prstClr val="black"/>
                          </a:solidFill>
                        </a:rPr>
                        <m:t> </m:t>
                      </m:r>
                      <m:r>
                        <m:rPr>
                          <m:nor/>
                        </m:rPr>
                        <a:rPr kumimoji="1" lang="en-US" altLang="zh-TW" sz="1900">
                          <a:solidFill>
                            <a:prstClr val="black"/>
                          </a:solidFill>
                        </a:rPr>
                        <m:t>Total</m:t>
                      </m:r>
                    </m:oMath>
                  </m:oMathPara>
                </a14:m>
                <a:endParaRPr kumimoji="1" lang="en-US" altLang="zh-TW" sz="2000" dirty="0"/>
              </a:p>
              <a:p>
                <a:pPr>
                  <a:lnSpc>
                    <a:spcPct val="100000"/>
                  </a:lnSpc>
                </a:pPr>
                <a:r>
                  <a:rPr kumimoji="1" lang="en-US" altLang="zh-TW" dirty="0"/>
                  <a:t>What is the rank function?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kumimoji="1" lang="en-US" altLang="zh-TW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kumimoji="1" lang="en-US" altLang="zh-TW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kumimoji="1" lang="en-US" altLang="zh-TW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≥0</m:t>
                          </m:r>
                        </m:e>
                      </m:d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≥0∧</m:t>
                          </m:r>
                          <m:r>
                            <a:rPr kumimoji="1" lang="en-US" altLang="zh-TW" sz="24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kumimoji="1" lang="en-US" altLang="zh-TW" sz="24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0∧</m:t>
                          </m:r>
                          <m:r>
                            <a:rPr kumimoji="1" lang="en-US" altLang="zh-TW" sz="24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≡</m:t>
                          </m:r>
                          <m:r>
                            <a:rPr kumimoji="1" lang="en-US" altLang="zh-TW" sz="24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kumimoji="1" lang="en-US" altLang="zh-TW" sz="24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kumimoji="1" lang="en-US" altLang="zh-TW" sz="24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kumimoji="1" lang="en-US" altLang="zh-TW" sz="240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mod</m:t>
                              </m:r>
                              <m:r>
                                <a:rPr kumimoji="1" lang="en-US" altLang="zh-TW" sz="24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24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400" b="1">
                          <a:latin typeface="Cambria Math" panose="02040503050406030204" pitchFamily="18" charset="0"/>
                        </a:rPr>
                        <m:t>w</m:t>
                      </m:r>
                      <m:r>
                        <m:rPr>
                          <m:nor/>
                        </m:rPr>
                        <a:rPr kumimoji="1" lang="en-US" altLang="zh-TW" sz="2400" b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hile</m:t>
                      </m:r>
                      <m:r>
                        <a:rPr kumimoji="1" lang="en-US" altLang="zh-TW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kumimoji="1" lang="en-US" altLang="zh-TW" sz="24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4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≥</m:t>
                      </m:r>
                      <m:r>
                        <a:rPr kumimoji="1" lang="en-US" altLang="zh-TW" sz="24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24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kumimoji="1" lang="en-US" altLang="zh-TW" sz="2400" b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do</m:t>
                      </m:r>
                    </m:oMath>
                    <m:oMath xmlns:m="http://schemas.openxmlformats.org/officeDocument/2006/math">
                      <m:r>
                        <a:rPr kumimoji="1" lang="en-US" altLang="zh-TW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kumimoji="1" lang="en-US" altLang="zh-TW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400" b="1">
                          <a:latin typeface="Cambria Math" panose="02040503050406030204" pitchFamily="18" charset="0"/>
                        </a:rPr>
                        <m:t>od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4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4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≥0∧</m:t>
                          </m:r>
                          <m:r>
                            <a:rPr kumimoji="1" lang="en-US" altLang="zh-TW" sz="24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kumimoji="1" lang="en-US" altLang="zh-TW" sz="24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0∧</m:t>
                          </m:r>
                          <m:r>
                            <a:rPr kumimoji="1" lang="en-US" altLang="zh-TW" sz="24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≡</m:t>
                          </m:r>
                          <m:r>
                            <a:rPr kumimoji="1" lang="en-US" altLang="zh-TW" sz="24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d>
                            <m:dPr>
                              <m:ctrlPr>
                                <a:rPr kumimoji="1" lang="en-US" altLang="zh-TW" sz="24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kumimoji="1" lang="en-US" altLang="zh-TW" sz="240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mod</m:t>
                              </m:r>
                              <m:r>
                                <a:rPr kumimoji="1" lang="en-US" altLang="zh-TW" sz="24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24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kumimoji="1" lang="en-US" altLang="zh-TW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4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&lt;</m:t>
                          </m:r>
                          <m:r>
                            <a:rPr kumimoji="1" lang="en-US" altLang="zh-TW" sz="24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</m:oMathPara>
                </a14:m>
                <a:endParaRPr kumimoji="1" lang="zh-TW" altLang="en-US" sz="2400" dirty="0"/>
              </a:p>
              <a:p>
                <a:pPr marL="0" indent="0">
                  <a:buNone/>
                </a:pPr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4D956038-F65D-A200-D9D5-9AD4511D926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447" t="-58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F1318E34-0452-CA16-8F11-7EA175D4F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FE8DA2EB-9A4E-860C-50AB-FD076F62B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78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68112237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39814D-C106-F9DC-7962-9459C4381A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Rank function – example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4D956038-F65D-A200-D9D5-9AD4511D926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lv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1" lang="en-US" altLang="zh-TW" sz="19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kumimoji="1" lang="en-US" altLang="zh-TW" sz="19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kumimoji="1" lang="en-US" altLang="zh-TW" sz="19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zh-TW" sz="1900" b="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rgbClr val="6B9E3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∧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rgbClr val="0001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𝐵</m:t>
                                    </m:r>
                                    <m:r>
                                      <a:rPr kumimoji="1" lang="en-US" altLang="zh-TW" sz="1900" b="0" i="1" smtClean="0">
                                        <a:solidFill>
                                          <a:srgbClr val="0001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d>
                                <m:r>
                                  <a:rPr kumimoji="1" lang="en-US" altLang="zh-TW" sz="19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  </m:t>
                                </m:r>
                                <m:r>
                                  <a:rPr kumimoji="1" lang="en-US" altLang="zh-TW" sz="19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  <m:r>
                                  <a:rPr kumimoji="1" lang="en-US" altLang="zh-TW" sz="19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kumimoji="1" lang="en-US" altLang="zh-TW" sz="19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zh-TW" sz="19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kumimoji="1" lang="en-US" altLang="zh-TW" sz="1900" i="1" smtClean="0">
                                        <a:solidFill>
                                          <a:srgbClr val="6B9E3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d>
                              </m:e>
                              <m:e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kumimoji="1" lang="en-US" altLang="zh-TW" sz="190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kumimoji="1" lang="en-US" altLang="zh-TW" sz="190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∧</m:t>
                                    </m:r>
                                    <m:r>
                                      <a:rPr kumimoji="1" lang="en-US" altLang="zh-TW" sz="190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𝐵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∧</m:t>
                                    </m:r>
                                    <m:r>
                                      <a:rPr kumimoji="1" lang="en-US" altLang="zh-TW" sz="190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=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𝑍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d>
                                <m:r>
                                  <a:rPr kumimoji="1" lang="en-US" altLang="zh-TW" sz="19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  </m:t>
                                </m:r>
                                <m:r>
                                  <a:rPr kumimoji="1" lang="en-US" altLang="zh-TW" sz="19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  <m:r>
                                  <a:rPr kumimoji="1" lang="en-US" altLang="zh-TW" sz="19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kumimoji="1" lang="en-US" altLang="zh-TW" sz="190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&lt;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𝑍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d>
                              </m:e>
                              <m:e>
                                <m:r>
                                  <a:rPr kumimoji="1" lang="en-US" altLang="zh-TW" sz="19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r>
                                  <a:rPr kumimoji="1" lang="en-US" altLang="zh-TW" sz="19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∧</m:t>
                                </m:r>
                                <m:r>
                                  <a:rPr kumimoji="1" lang="en-US" altLang="zh-TW" sz="19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  <m:r>
                                  <a:rPr kumimoji="1" lang="en-US" altLang="zh-TW" sz="19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→</m:t>
                                </m:r>
                                <m:r>
                                  <a:rPr kumimoji="1" lang="en-US" altLang="zh-TW" sz="19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kumimoji="1" lang="en-US" altLang="zh-TW" sz="19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≥</m:t>
                                </m:r>
                                <m:r>
                                  <a:rPr kumimoji="1" lang="en-US" altLang="zh-TW" sz="19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num>
                        <m:den>
                          <m:d>
                            <m:dPr>
                              <m:begChr m:val="{"/>
                              <m:endChr m:val="}"/>
                              <m:ctrlPr>
                                <a:rPr kumimoji="1" lang="en-US" altLang="zh-TW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sz="18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1800" i="1" smtClean="0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kumimoji="1" lang="en-US" altLang="zh-TW" sz="18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  <m:r>
                            <m:rPr>
                              <m:nor/>
                            </m:rPr>
                            <a:rPr kumimoji="1" lang="en-US" altLang="zh-TW" sz="1800" b="1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1" lang="en-US" altLang="zh-TW" sz="1900" b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while</m:t>
                          </m:r>
                          <m:r>
                            <a:rPr kumimoji="1" lang="en-US" altLang="zh-TW" sz="19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9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kumimoji="1" lang="en-US" altLang="zh-TW" sz="19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1" lang="en-US" altLang="zh-TW" sz="1900" b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do</m:t>
                          </m:r>
                          <m:r>
                            <a:rPr kumimoji="1" lang="en-US" altLang="zh-TW" sz="19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a:rPr kumimoji="1" lang="en-US" altLang="zh-TW" sz="19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kumimoji="1" lang="en-US" altLang="zh-TW" sz="19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1" lang="en-US" altLang="zh-TW" sz="1900" b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od</m:t>
                          </m:r>
                          <m:r>
                            <a:rPr kumimoji="1" lang="en-US" altLang="zh-TW" sz="19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begChr m:val="{"/>
                              <m:endChr m:val="}"/>
                              <m:ctrlPr>
                                <a:rPr kumimoji="1" lang="en-US" altLang="zh-TW" sz="19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sz="19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19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kumimoji="1" lang="en-US" altLang="zh-TW" sz="19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∧¬</m:t>
                              </m:r>
                              <m:r>
                                <a:rPr kumimoji="1" lang="en-US" altLang="zh-TW" sz="1900" i="1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  <m:r>
                                <a:rPr kumimoji="1" lang="en-US" altLang="zh-TW" sz="1900" b="0" i="1" smtClean="0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</m:den>
                      </m:f>
                      <m:r>
                        <m:rPr>
                          <m:nor/>
                        </m:rPr>
                        <a:rPr kumimoji="1" lang="en-US" altLang="zh-TW" sz="1900">
                          <a:solidFill>
                            <a:prstClr val="black"/>
                          </a:solidFill>
                        </a:rPr>
                        <m:t>While</m:t>
                      </m:r>
                      <m:r>
                        <m:rPr>
                          <m:nor/>
                        </m:rPr>
                        <a:rPr kumimoji="1" lang="en-US" altLang="zh-TW" sz="1900">
                          <a:solidFill>
                            <a:prstClr val="black"/>
                          </a:solidFill>
                        </a:rPr>
                        <m:t> </m:t>
                      </m:r>
                      <m:r>
                        <m:rPr>
                          <m:nor/>
                        </m:rPr>
                        <a:rPr kumimoji="1" lang="en-US" altLang="zh-TW" sz="1900">
                          <a:solidFill>
                            <a:prstClr val="black"/>
                          </a:solidFill>
                        </a:rPr>
                        <m:t>Total</m:t>
                      </m:r>
                    </m:oMath>
                  </m:oMathPara>
                </a14:m>
                <a:endParaRPr kumimoji="1" lang="en-US" altLang="zh-TW" dirty="0"/>
              </a:p>
              <a:p>
                <a:pPr>
                  <a:lnSpc>
                    <a:spcPct val="100000"/>
                  </a:lnSpc>
                </a:pPr>
                <a:r>
                  <a:rPr kumimoji="1" lang="en-US" altLang="zh-TW" dirty="0"/>
                  <a:t>What is the rank function?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kumimoji="1" lang="en-US" altLang="zh-TW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kumimoji="1" lang="en-US" altLang="zh-TW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kumimoji="1" lang="en-US" altLang="zh-TW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≥0</m:t>
                          </m:r>
                        </m:e>
                      </m:d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0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≥0∧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b="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0∧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≡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kumimoji="1" lang="en-US" altLang="zh-TW" sz="20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kumimoji="1" lang="en-US" altLang="zh-TW" sz="2000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mod</m:t>
                              </m:r>
                              <m:r>
                                <a:rPr kumimoji="1" lang="en-US" altLang="zh-TW" sz="20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20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000" b="1">
                          <a:latin typeface="Cambria Math" panose="02040503050406030204" pitchFamily="18" charset="0"/>
                        </a:rPr>
                        <m:t>while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kumimoji="1" lang="en-US" altLang="zh-TW" sz="2000" i="1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000" i="1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≥</m:t>
                      </m:r>
                      <m:r>
                        <a:rPr kumimoji="1" lang="en-US" altLang="zh-TW" sz="2000" i="1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2000" i="1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kumimoji="1" lang="en-US" altLang="zh-TW" sz="2000" b="1">
                          <a:latin typeface="Cambria Math" panose="02040503050406030204" pitchFamily="18" charset="0"/>
                        </a:rPr>
                        <m:t>do</m:t>
                      </m:r>
                    </m:oMath>
                    <m:oMath xmlns:m="http://schemas.openxmlformats.org/officeDocument/2006/math">
                      <m:r>
                        <a:rPr kumimoji="1" lang="en-US" altLang="zh-TW" sz="2000" b="1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0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≥0∧</m:t>
                          </m:r>
                          <m:r>
                            <a:rPr kumimoji="1" lang="en-US" altLang="zh-TW" sz="20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b="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kumimoji="1" lang="en-US" altLang="zh-TW" sz="20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0∧</m:t>
                          </m:r>
                          <m:r>
                            <a:rPr kumimoji="1" lang="en-US" altLang="zh-TW" sz="20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≡</m:t>
                          </m:r>
                          <m:r>
                            <a:rPr kumimoji="1" lang="en-US" altLang="zh-TW" sz="20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d>
                            <m:dPr>
                              <m:ctrlPr>
                                <a:rPr kumimoji="1" lang="en-US" altLang="zh-TW" sz="20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kumimoji="1" lang="en-US" altLang="zh-TW" sz="2000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mod</m:t>
                              </m:r>
                              <m:r>
                                <a:rPr kumimoji="1" lang="en-US" altLang="zh-TW" sz="20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20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000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000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kumimoji="1" lang="en-US" altLang="zh-TW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kumimoji="1" lang="en-US" altLang="zh-TW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𝑍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2000" b="0" i="0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0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≥0∧</m:t>
                          </m:r>
                          <m: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0∧</m:t>
                          </m:r>
                          <m: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≡</m:t>
                          </m:r>
                          <m: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d>
                            <m:dPr>
                              <m:ctrlPr>
                                <a:rPr kumimoji="1" lang="en-US" altLang="zh-TW" sz="20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kumimoji="1" lang="en-US" altLang="zh-TW" sz="200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mod</m:t>
                              </m:r>
                              <m:r>
                                <a:rPr kumimoji="1" lang="en-US" altLang="zh-TW" sz="20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2000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𝑦</m:t>
                      </m:r>
                    </m:oMath>
                    <m:oMath xmlns:m="http://schemas.openxmlformats.org/officeDocument/2006/math">
                      <m:r>
                        <a:rPr kumimoji="1" lang="en-US" altLang="zh-TW" sz="2000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0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0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≥0∧</m:t>
                          </m:r>
                          <m:r>
                            <a:rPr kumimoji="1" lang="en-US" altLang="zh-TW" sz="20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b="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kumimoji="1" lang="en-US" altLang="zh-TW" sz="20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0∧</m:t>
                          </m:r>
                          <m:r>
                            <a:rPr kumimoji="1" lang="en-US" altLang="zh-TW" sz="20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≡</m:t>
                          </m:r>
                          <m:r>
                            <a:rPr kumimoji="1" lang="en-US" altLang="zh-TW" sz="20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d>
                            <m:dPr>
                              <m:ctrlPr>
                                <a:rPr kumimoji="1" lang="en-US" altLang="zh-TW" sz="20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kumimoji="1" lang="en-US" altLang="zh-TW" sz="2000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mod</m:t>
                              </m:r>
                              <m:r>
                                <a:rPr kumimoji="1" lang="en-US" altLang="zh-TW" sz="20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20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2000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kumimoji="1" lang="en-US" altLang="zh-TW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&lt;</m:t>
                          </m:r>
                          <m:r>
                            <a:rPr kumimoji="1" lang="en-US" altLang="zh-TW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𝑍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000" b="1">
                          <a:latin typeface="Cambria Math" panose="02040503050406030204" pitchFamily="18" charset="0"/>
                        </a:rPr>
                        <m:t>od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≥0∧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b="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0∧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≡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d>
                            <m:dPr>
                              <m:ctrlPr>
                                <a:rPr kumimoji="1" lang="en-US" altLang="zh-TW" sz="20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kumimoji="1" lang="en-US" altLang="zh-TW" sz="2000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mod</m:t>
                              </m:r>
                              <m:r>
                                <a:rPr kumimoji="1" lang="en-US" altLang="zh-TW" sz="20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20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0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&lt;</m:t>
                          </m:r>
                          <m:r>
                            <a:rPr kumimoji="1" lang="en-US" altLang="zh-TW" sz="20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</m:oMathPara>
                </a14:m>
                <a:endParaRPr kumimoji="1" lang="zh-TW" altLang="en-US" sz="2000" dirty="0"/>
              </a:p>
              <a:p>
                <a:pPr marL="0" indent="0">
                  <a:buNone/>
                </a:pPr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4D956038-F65D-A200-D9D5-9AD4511D926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447" t="-58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F1318E34-0452-CA16-8F11-7EA175D4F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FE8DA2EB-9A4E-860C-50AB-FD076F62B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79</a:t>
            </a:fld>
            <a:endParaRPr kumimoji="1" lang="zh-TW" altLang="en-US"/>
          </a:p>
        </p:txBody>
      </p:sp>
      <p:grpSp>
        <p:nvGrpSpPr>
          <p:cNvPr id="6" name="群組 5">
            <a:extLst>
              <a:ext uri="{FF2B5EF4-FFF2-40B4-BE49-F238E27FC236}">
                <a16:creationId xmlns:a16="http://schemas.microsoft.com/office/drawing/2014/main" id="{F108371B-255A-37B8-9094-BBBB941F2D0C}"/>
              </a:ext>
            </a:extLst>
          </p:cNvPr>
          <p:cNvGrpSpPr/>
          <p:nvPr/>
        </p:nvGrpSpPr>
        <p:grpSpPr>
          <a:xfrm>
            <a:off x="6315745" y="4209674"/>
            <a:ext cx="929233" cy="603866"/>
            <a:chOff x="6660616" y="1107559"/>
            <a:chExt cx="895283" cy="538678"/>
          </a:xfrm>
        </p:grpSpPr>
        <p:sp>
          <p:nvSpPr>
            <p:cNvPr id="7" name="右中括弧 6">
              <a:extLst>
                <a:ext uri="{FF2B5EF4-FFF2-40B4-BE49-F238E27FC236}">
                  <a16:creationId xmlns:a16="http://schemas.microsoft.com/office/drawing/2014/main" id="{1E6FC2DF-2A39-BC52-03F1-3535A2C541ED}"/>
                </a:ext>
              </a:extLst>
            </p:cNvPr>
            <p:cNvSpPr/>
            <p:nvPr/>
          </p:nvSpPr>
          <p:spPr>
            <a:xfrm>
              <a:off x="6660616" y="1107559"/>
              <a:ext cx="114300" cy="538678"/>
            </a:xfrm>
            <a:prstGeom prst="rightBracket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sp>
          <p:nvSpPr>
            <p:cNvPr id="8" name="文字方塊 7">
              <a:extLst>
                <a:ext uri="{FF2B5EF4-FFF2-40B4-BE49-F238E27FC236}">
                  <a16:creationId xmlns:a16="http://schemas.microsoft.com/office/drawing/2014/main" id="{BBD69475-E39C-8F65-B2CA-44757DE6591F}"/>
                </a:ext>
              </a:extLst>
            </p:cNvPr>
            <p:cNvSpPr txBox="1"/>
            <p:nvPr/>
          </p:nvSpPr>
          <p:spPr>
            <a:xfrm>
              <a:off x="6774916" y="1192232"/>
              <a:ext cx="780983" cy="2853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TW" dirty="0"/>
                <a:t>Assign</a:t>
              </a:r>
              <a:endParaRPr kumimoji="1" lang="zh-TW" altLang="en-US" dirty="0"/>
            </a:p>
          </p:txBody>
        </p:sp>
      </p:grp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016FCB0F-13E4-9BDE-0B1E-444A7A4DE83C}"/>
              </a:ext>
            </a:extLst>
          </p:cNvPr>
          <p:cNvSpPr txBox="1"/>
          <p:nvPr/>
        </p:nvSpPr>
        <p:spPr>
          <a:xfrm>
            <a:off x="2300798" y="1573491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0" i="0" dirty="0">
                <a:solidFill>
                  <a:srgbClr val="EF210D"/>
                </a:solidFill>
                <a:effectLst/>
                <a:latin typeface="arial" panose="020B0604020202020204" pitchFamily="34" charset="0"/>
              </a:rPr>
              <a:t>✓</a:t>
            </a:r>
            <a:endParaRPr kumimoji="1" lang="zh-TW" altLang="en-US" dirty="0">
              <a:solidFill>
                <a:srgbClr val="EF210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2445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B2056AE-8AA4-C948-0D37-FDE7C0411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 err="1"/>
              <a:t>Ponderables</a:t>
            </a:r>
            <a:endParaRPr kumimoji="1"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2E06148-22DD-9413-ADDC-F02DFA6DD3F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" altLang="zh-TW" dirty="0"/>
                  <a:t>Quantifiers “quantify” over what</a:t>
                </a:r>
                <a:r>
                  <a:rPr lang="en-US" altLang="zh-TW" dirty="0"/>
                  <a:t>?</a:t>
                </a:r>
              </a:p>
              <a:p>
                <a:r>
                  <a:rPr lang="en" altLang="zh-TW" dirty="0"/>
                  <a:t>Which of the following sentence are “true”?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∃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𝑚𝑎𝑛</m:t>
                      </m:r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∧¬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𝑚𝑎𝑟𝑟𝑖𝑒𝑑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  <m:oMath xmlns:m="http://schemas.openxmlformats.org/officeDocument/2006/math"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∃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𝑚𝑎𝑛</m:t>
                          </m:r>
                          <m:d>
                            <m:dPr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→</m:t>
                      </m:r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∀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𝑚𝑎𝑛</m:t>
                          </m:r>
                          <m:d>
                            <m:dPr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</m:oMath>
                    <m:oMath xmlns:m="http://schemas.openxmlformats.org/officeDocument/2006/math"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∀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𝑚𝑎𝑛</m:t>
                          </m:r>
                          <m:d>
                            <m:dPr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→</m:t>
                      </m:r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∃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𝑚𝑎𝑛</m:t>
                          </m:r>
                          <m:d>
                            <m:dPr>
                              <m:ctrlP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∀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𝑚𝑎𝑛</m:t>
                      </m:r>
                      <m:d>
                        <m:dPr>
                          <m:ctrlP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→</m:t>
                      </m:r>
                      <m:r>
                        <m:rPr>
                          <m:sty m:val="p"/>
                        </m:rPr>
                        <a:rPr kumimoji="1" lang="en-US" altLang="zh-TW" b="0" i="0" smtClean="0">
                          <a:latin typeface="Cambria Math" panose="02040503050406030204" pitchFamily="18" charset="0"/>
                        </a:rPr>
                        <m:t>max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⁡(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2E06148-22DD-9413-ADDC-F02DFA6DD3F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86" t="-232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981DDA82-4DED-A081-0AE0-0CD107A91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1635129-FE40-B887-EF7F-4247617CA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8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89852319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39814D-C106-F9DC-7962-9459C4381A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Rank function – example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4D956038-F65D-A200-D9D5-9AD4511D926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lv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1" lang="en-US" altLang="zh-TW" sz="19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kumimoji="1" lang="en-US" altLang="zh-TW" sz="19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kumimoji="1" lang="en-US" altLang="zh-TW" sz="190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zh-TW" sz="19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kumimoji="1" lang="en-US" altLang="zh-TW" sz="190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  <m:r>
                                      <a:rPr kumimoji="1" lang="en-US" altLang="zh-TW" sz="190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∧</m:t>
                                    </m:r>
                                    <m:r>
                                      <a:rPr kumimoji="1" lang="en-US" altLang="zh-TW" sz="190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𝐵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rgbClr val="0001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d>
                                <m:r>
                                  <a:rPr kumimoji="1" lang="en-US" altLang="zh-TW" sz="19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  </m:t>
                                </m:r>
                                <m:r>
                                  <a:rPr kumimoji="1" lang="en-US" altLang="zh-TW" sz="19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  <m:r>
                                  <a:rPr kumimoji="1" lang="en-US" altLang="zh-TW" sz="19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kumimoji="1" lang="en-US" altLang="zh-TW" sz="190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d>
                              </m:e>
                              <m:e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zh-TW" sz="1900" b="0" i="1" smtClean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rgbClr val="6B9E3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∧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rgbClr val="0001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𝐵</m:t>
                                    </m:r>
                                    <m: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  <m:t>∧</m:t>
                                    </m:r>
                                    <m:r>
                                      <a:rPr kumimoji="1" lang="en-US" altLang="zh-TW" sz="1900" i="1" smtClean="0">
                                        <a:solidFill>
                                          <a:srgbClr val="EF210D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  <m:t>=</m:t>
                                    </m:r>
                                    <m: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  <m:t>𝑍</m:t>
                                    </m:r>
                                    <m: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d>
                                <m:r>
                                  <a:rPr kumimoji="1" lang="en-US" altLang="zh-TW" sz="1900" i="1">
                                    <a:latin typeface="Cambria Math" panose="02040503050406030204" pitchFamily="18" charset="0"/>
                                  </a:rPr>
                                  <m:t>  </m:t>
                                </m:r>
                                <m:r>
                                  <a:rPr kumimoji="1" lang="en-US" altLang="zh-TW" sz="1900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  <m:r>
                                  <a:rPr kumimoji="1" lang="en-US" altLang="zh-TW" sz="1900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kumimoji="1" lang="en-US" altLang="zh-TW" sz="1900" i="1" smtClean="0">
                                        <a:solidFill>
                                          <a:srgbClr val="EF210D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  <m:t>&lt;</m:t>
                                    </m:r>
                                    <m: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  <m:t>𝑍</m:t>
                                    </m:r>
                                    <m: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d>
                              </m:e>
                              <m:e>
                                <m:r>
                                  <a:rPr kumimoji="1" lang="en-US" altLang="zh-TW" sz="1900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r>
                                  <a:rPr kumimoji="1" lang="en-US" altLang="zh-TW" sz="1900" i="1">
                                    <a:latin typeface="Cambria Math" panose="02040503050406030204" pitchFamily="18" charset="0"/>
                                  </a:rPr>
                                  <m:t>∧</m:t>
                                </m:r>
                                <m:r>
                                  <a:rPr kumimoji="1" lang="en-US" altLang="zh-TW" sz="1900" i="1"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  <m:r>
                                  <a:rPr kumimoji="1" lang="en-US" altLang="zh-TW" sz="1900" i="1">
                                    <a:latin typeface="Cambria Math" panose="02040503050406030204" pitchFamily="18" charset="0"/>
                                  </a:rPr>
                                  <m:t>→</m:t>
                                </m:r>
                                <m:r>
                                  <a:rPr kumimoji="1" lang="en-US" altLang="zh-TW" sz="1900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kumimoji="1" lang="en-US" altLang="zh-TW" sz="1900" i="1">
                                    <a:latin typeface="Cambria Math" panose="02040503050406030204" pitchFamily="18" charset="0"/>
                                  </a:rPr>
                                  <m:t>≥0</m:t>
                                </m:r>
                              </m:e>
                            </m:mr>
                          </m:m>
                        </m:num>
                        <m:den>
                          <m:d>
                            <m:dPr>
                              <m:begChr m:val="{"/>
                              <m:endChr m:val="}"/>
                              <m:ctrlPr>
                                <a:rPr kumimoji="1" lang="en-US" altLang="zh-TW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sz="18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18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kumimoji="1" lang="en-US" altLang="zh-TW" sz="18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  <m:r>
                            <m:rPr>
                              <m:nor/>
                            </m:rPr>
                            <a:rPr kumimoji="1" lang="en-US" altLang="zh-TW" sz="1800" b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1" lang="en-US" altLang="zh-TW" sz="1900" b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while</m:t>
                          </m:r>
                          <m:r>
                            <a:rPr kumimoji="1" lang="en-US" altLang="zh-TW" sz="19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900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kumimoji="1" lang="en-US" altLang="zh-TW" sz="19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1" lang="en-US" altLang="zh-TW" sz="1900" b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do</m:t>
                          </m:r>
                          <m:r>
                            <a:rPr kumimoji="1" lang="en-US" altLang="zh-TW" sz="19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a:rPr kumimoji="1" lang="en-US" altLang="zh-TW" sz="19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kumimoji="1" lang="en-US" altLang="zh-TW" sz="19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1" lang="en-US" altLang="zh-TW" sz="1900" b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od</m:t>
                          </m:r>
                          <m:r>
                            <a:rPr kumimoji="1" lang="en-US" altLang="zh-TW" sz="19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begChr m:val="{"/>
                              <m:endChr m:val="}"/>
                              <m:ctrlPr>
                                <a:rPr kumimoji="1" lang="en-US" altLang="zh-TW" sz="19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sz="19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19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kumimoji="1" lang="en-US" altLang="zh-TW" sz="19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∧¬</m:t>
                              </m:r>
                              <m:r>
                                <a:rPr kumimoji="1" lang="en-US" altLang="zh-TW" sz="1900" i="1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  <m:r>
                                <a:rPr kumimoji="1" lang="en-US" altLang="zh-TW" sz="1900" i="1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</m:den>
                      </m:f>
                      <m:r>
                        <m:rPr>
                          <m:nor/>
                        </m:rPr>
                        <a:rPr kumimoji="1" lang="en-US" altLang="zh-TW" sz="1900">
                          <a:solidFill>
                            <a:prstClr val="black"/>
                          </a:solidFill>
                        </a:rPr>
                        <m:t>While</m:t>
                      </m:r>
                      <m:r>
                        <m:rPr>
                          <m:nor/>
                        </m:rPr>
                        <a:rPr kumimoji="1" lang="en-US" altLang="zh-TW" sz="1900">
                          <a:solidFill>
                            <a:prstClr val="black"/>
                          </a:solidFill>
                        </a:rPr>
                        <m:t> </m:t>
                      </m:r>
                      <m:r>
                        <m:rPr>
                          <m:nor/>
                        </m:rPr>
                        <a:rPr kumimoji="1" lang="en-US" altLang="zh-TW" sz="1900">
                          <a:solidFill>
                            <a:prstClr val="black"/>
                          </a:solidFill>
                        </a:rPr>
                        <m:t>Total</m:t>
                      </m:r>
                    </m:oMath>
                  </m:oMathPara>
                </a14:m>
                <a:endParaRPr kumimoji="1" lang="en-US" altLang="zh-TW" sz="1900" dirty="0"/>
              </a:p>
              <a:p>
                <a:pPr>
                  <a:lnSpc>
                    <a:spcPct val="100000"/>
                  </a:lnSpc>
                </a:pPr>
                <a:r>
                  <a:rPr kumimoji="1" lang="en-US" altLang="zh-TW" dirty="0"/>
                  <a:t>What is the rank function?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kumimoji="1" lang="en-US" altLang="zh-TW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kumimoji="1" lang="en-US" altLang="zh-TW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kumimoji="1" lang="en-US" altLang="zh-TW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≥0</m:t>
                          </m:r>
                        </m:e>
                      </m:d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0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≥0∧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b="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0∧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≡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kumimoji="1" lang="en-US" altLang="zh-TW" sz="20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kumimoji="1" lang="en-US" altLang="zh-TW" sz="2000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mod</m:t>
                              </m:r>
                              <m:r>
                                <a:rPr kumimoji="1" lang="en-US" altLang="zh-TW" sz="20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20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000" b="1">
                          <a:latin typeface="Cambria Math" panose="02040503050406030204" pitchFamily="18" charset="0"/>
                        </a:rPr>
                        <m:t>while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kumimoji="1" lang="en-US" altLang="zh-TW" sz="2000" i="1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000" i="1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≥</m:t>
                      </m:r>
                      <m:r>
                        <a:rPr kumimoji="1" lang="en-US" altLang="zh-TW" sz="2000" i="1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2000" i="1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kumimoji="1" lang="en-US" altLang="zh-TW" sz="2000" b="1">
                          <a:latin typeface="Cambria Math" panose="02040503050406030204" pitchFamily="18" charset="0"/>
                        </a:rPr>
                        <m:t>do</m:t>
                      </m:r>
                    </m:oMath>
                    <m:oMath xmlns:m="http://schemas.openxmlformats.org/officeDocument/2006/math">
                      <m:r>
                        <a:rPr kumimoji="1" lang="en-US" altLang="zh-TW" sz="2000" b="1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0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≥0∧</m:t>
                          </m:r>
                          <m:r>
                            <a:rPr kumimoji="1" lang="en-US" altLang="zh-TW" sz="20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b="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kumimoji="1" lang="en-US" altLang="zh-TW" sz="20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0∧</m:t>
                          </m:r>
                          <m:r>
                            <a:rPr kumimoji="1" lang="en-US" altLang="zh-TW" sz="20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≡</m:t>
                          </m:r>
                          <m:r>
                            <a:rPr kumimoji="1" lang="en-US" altLang="zh-TW" sz="20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d>
                            <m:dPr>
                              <m:ctrlPr>
                                <a:rPr kumimoji="1" lang="en-US" altLang="zh-TW" sz="20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kumimoji="1" lang="en-US" altLang="zh-TW" sz="2000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mod</m:t>
                              </m:r>
                              <m:r>
                                <a:rPr kumimoji="1" lang="en-US" altLang="zh-TW" sz="20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20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000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000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000" i="1" smtClean="0">
                              <a:solidFill>
                                <a:srgbClr val="EF210D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 smtClean="0">
                              <a:solidFill>
                                <a:srgbClr val="EF210D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kumimoji="1" lang="en-US" altLang="zh-TW" sz="2000" i="1" smtClean="0">
                              <a:solidFill>
                                <a:srgbClr val="EF210D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𝑍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2000" b="0" i="0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0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0∧</m:t>
                          </m:r>
                          <m: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𝑍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𝑦</m:t>
                      </m:r>
                    </m:oMath>
                    <m:oMath xmlns:m="http://schemas.openxmlformats.org/officeDocument/2006/math">
                      <m:r>
                        <a:rPr kumimoji="1" lang="en-US" altLang="zh-TW" sz="2000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0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&gt;0∧</m:t>
                          </m:r>
                          <m: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𝑍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2000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000" i="1" smtClean="0">
                              <a:solidFill>
                                <a:srgbClr val="EF210D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>
                              <a:solidFill>
                                <a:srgbClr val="EF210D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kumimoji="1" lang="en-US" altLang="zh-TW" sz="2000" i="1">
                              <a:solidFill>
                                <a:srgbClr val="EF210D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&lt;</m:t>
                          </m:r>
                          <m: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𝑍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000" b="1">
                          <a:latin typeface="Cambria Math" panose="02040503050406030204" pitchFamily="18" charset="0"/>
                        </a:rPr>
                        <m:t>od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≥0∧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b="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0∧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≡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d>
                            <m:dPr>
                              <m:ctrlPr>
                                <a:rPr kumimoji="1" lang="en-US" altLang="zh-TW" sz="20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kumimoji="1" lang="en-US" altLang="zh-TW" sz="2000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mod</m:t>
                              </m:r>
                              <m:r>
                                <a:rPr kumimoji="1" lang="en-US" altLang="zh-TW" sz="20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20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0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&lt;</m:t>
                          </m:r>
                          <m:r>
                            <a:rPr kumimoji="1" lang="en-US" altLang="zh-TW" sz="20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</m:oMathPara>
                </a14:m>
                <a:endParaRPr kumimoji="1" lang="zh-TW" altLang="en-US" sz="2000" dirty="0"/>
              </a:p>
              <a:p>
                <a:pPr marL="0" indent="0">
                  <a:buNone/>
                </a:pPr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4D956038-F65D-A200-D9D5-9AD4511D926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447" t="-58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F1318E34-0452-CA16-8F11-7EA175D4F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FE8DA2EB-9A4E-860C-50AB-FD076F62B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80</a:t>
            </a:fld>
            <a:endParaRPr kumimoji="1" lang="zh-TW" altLang="en-US"/>
          </a:p>
        </p:txBody>
      </p:sp>
      <p:grpSp>
        <p:nvGrpSpPr>
          <p:cNvPr id="6" name="群組 5">
            <a:extLst>
              <a:ext uri="{FF2B5EF4-FFF2-40B4-BE49-F238E27FC236}">
                <a16:creationId xmlns:a16="http://schemas.microsoft.com/office/drawing/2014/main" id="{F108371B-255A-37B8-9094-BBBB941F2D0C}"/>
              </a:ext>
            </a:extLst>
          </p:cNvPr>
          <p:cNvGrpSpPr/>
          <p:nvPr/>
        </p:nvGrpSpPr>
        <p:grpSpPr>
          <a:xfrm>
            <a:off x="4107385" y="4235553"/>
            <a:ext cx="952518" cy="603866"/>
            <a:chOff x="6660616" y="1107559"/>
            <a:chExt cx="917717" cy="538678"/>
          </a:xfrm>
        </p:grpSpPr>
        <p:sp>
          <p:nvSpPr>
            <p:cNvPr id="7" name="右中括弧 6">
              <a:extLst>
                <a:ext uri="{FF2B5EF4-FFF2-40B4-BE49-F238E27FC236}">
                  <a16:creationId xmlns:a16="http://schemas.microsoft.com/office/drawing/2014/main" id="{1E6FC2DF-2A39-BC52-03F1-3535A2C541ED}"/>
                </a:ext>
              </a:extLst>
            </p:cNvPr>
            <p:cNvSpPr/>
            <p:nvPr/>
          </p:nvSpPr>
          <p:spPr>
            <a:xfrm>
              <a:off x="6660616" y="1107559"/>
              <a:ext cx="114300" cy="538678"/>
            </a:xfrm>
            <a:prstGeom prst="rightBracket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sp>
          <p:nvSpPr>
            <p:cNvPr id="8" name="文字方塊 7">
              <a:extLst>
                <a:ext uri="{FF2B5EF4-FFF2-40B4-BE49-F238E27FC236}">
                  <a16:creationId xmlns:a16="http://schemas.microsoft.com/office/drawing/2014/main" id="{BBD69475-E39C-8F65-B2CA-44757DE6591F}"/>
                </a:ext>
              </a:extLst>
            </p:cNvPr>
            <p:cNvSpPr txBox="1"/>
            <p:nvPr/>
          </p:nvSpPr>
          <p:spPr>
            <a:xfrm>
              <a:off x="6774916" y="1192232"/>
              <a:ext cx="803417" cy="3294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TW" dirty="0"/>
                <a:t>Assign</a:t>
              </a:r>
              <a:r>
                <a:rPr kumimoji="1" lang="en-US" altLang="zh-TW" dirty="0">
                  <a:solidFill>
                    <a:schemeClr val="bg1"/>
                  </a:solidFill>
                </a:rPr>
                <a:t>.</a:t>
              </a:r>
              <a:endParaRPr kumimoji="1" lang="zh-TW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736BB4E6-6C49-1AB1-D6C6-F4BEB3FA5955}"/>
              </a:ext>
            </a:extLst>
          </p:cNvPr>
          <p:cNvSpPr txBox="1"/>
          <p:nvPr/>
        </p:nvSpPr>
        <p:spPr>
          <a:xfrm>
            <a:off x="5157375" y="1575992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0" i="0" dirty="0">
                <a:solidFill>
                  <a:srgbClr val="9AA0A6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zh-TW" altLang="en-US" b="0" i="0" dirty="0">
                <a:solidFill>
                  <a:srgbClr val="EF210D"/>
                </a:solidFill>
                <a:effectLst/>
                <a:latin typeface="arial" panose="020B0604020202020204" pitchFamily="34" charset="0"/>
              </a:rPr>
              <a:t> ✓</a:t>
            </a:r>
            <a:endParaRPr kumimoji="1" lang="zh-TW" altLang="en-US" dirty="0"/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7116C611-59D1-FF9D-73A1-9915DE69D9CB}"/>
              </a:ext>
            </a:extLst>
          </p:cNvPr>
          <p:cNvSpPr txBox="1"/>
          <p:nvPr/>
        </p:nvSpPr>
        <p:spPr>
          <a:xfrm>
            <a:off x="2300798" y="1573491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0" i="0" dirty="0">
                <a:effectLst/>
                <a:latin typeface="arial" panose="020B0604020202020204" pitchFamily="34" charset="0"/>
              </a:rPr>
              <a:t>✓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534132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39814D-C106-F9DC-7962-9459C4381A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Rank function – example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4D956038-F65D-A200-D9D5-9AD4511D926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lv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1" lang="en-US" altLang="zh-TW" sz="19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kumimoji="1" lang="en-US" altLang="zh-TW" sz="19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kumimoji="1" lang="en-US" altLang="zh-TW" sz="19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zh-TW" sz="19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  <m: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  <m:t>∧</m:t>
                                    </m:r>
                                    <m: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  <m:t>𝐵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rgbClr val="0001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d>
                                <m:r>
                                  <a:rPr kumimoji="1" lang="en-US" altLang="zh-TW" sz="19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  </m:t>
                                </m:r>
                                <m:r>
                                  <a:rPr kumimoji="1" lang="en-US" altLang="zh-TW" sz="19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  <m:r>
                                  <a:rPr kumimoji="1" lang="en-US" altLang="zh-TW" sz="19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  <m:r>
                                      <a:rPr kumimoji="1" lang="en-US" altLang="zh-TW" sz="1900" i="1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d>
                              </m:e>
                              <m:e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kumimoji="1" lang="en-US" altLang="zh-TW" sz="190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∧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𝐵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∧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=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𝑍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d>
                                <m:r>
                                  <a:rPr kumimoji="1" lang="en-US" altLang="zh-TW" sz="19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  </m:t>
                                </m:r>
                                <m:r>
                                  <a:rPr kumimoji="1" lang="en-US" altLang="zh-TW" sz="19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  <m:r>
                                  <a:rPr kumimoji="1" lang="en-US" altLang="zh-TW" sz="19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&lt;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𝑍</m:t>
                                    </m:r>
                                    <m:r>
                                      <a:rPr kumimoji="1" lang="en-US" altLang="zh-TW" sz="19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d>
                              </m:e>
                              <m:e>
                                <m:r>
                                  <a:rPr kumimoji="1" lang="en-US" altLang="zh-TW" sz="1900" i="1">
                                    <a:solidFill>
                                      <a:srgbClr val="6B9E30"/>
                                    </a:solidFill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r>
                                  <a:rPr kumimoji="1" lang="en-US" altLang="zh-TW" sz="19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∧</m:t>
                                </m:r>
                                <m:r>
                                  <a:rPr kumimoji="1" lang="en-US" altLang="zh-TW" sz="1900" i="1">
                                    <a:solidFill>
                                      <a:srgbClr val="0001FF"/>
                                    </a:solidFill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  <m:r>
                                  <a:rPr kumimoji="1" lang="en-US" altLang="zh-TW" sz="1900" i="1">
                                    <a:latin typeface="Cambria Math" panose="02040503050406030204" pitchFamily="18" charset="0"/>
                                  </a:rPr>
                                  <m:t>→</m:t>
                                </m:r>
                                <m:r>
                                  <a:rPr kumimoji="1" lang="en-US" altLang="zh-TW" sz="1900" i="1" smtClean="0">
                                    <a:solidFill>
                                      <a:srgbClr val="EF210D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kumimoji="1" lang="en-US" altLang="zh-TW" sz="1900" i="1">
                                    <a:latin typeface="Cambria Math" panose="02040503050406030204" pitchFamily="18" charset="0"/>
                                  </a:rPr>
                                  <m:t>≥</m:t>
                                </m:r>
                                <m:r>
                                  <a:rPr kumimoji="1" lang="en-US" altLang="zh-TW" sz="19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num>
                        <m:den>
                          <m:d>
                            <m:dPr>
                              <m:begChr m:val="{"/>
                              <m:endChr m:val="}"/>
                              <m:ctrlPr>
                                <a:rPr kumimoji="1" lang="en-US" altLang="zh-TW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sz="18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18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kumimoji="1" lang="en-US" altLang="zh-TW" sz="18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  <m:r>
                            <m:rPr>
                              <m:nor/>
                            </m:rPr>
                            <a:rPr kumimoji="1" lang="en-US" altLang="zh-TW" sz="1800" b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1" lang="en-US" altLang="zh-TW" sz="1900" b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while</m:t>
                          </m:r>
                          <m:r>
                            <a:rPr kumimoji="1" lang="en-US" altLang="zh-TW" sz="19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1900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kumimoji="1" lang="en-US" altLang="zh-TW" sz="19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1" lang="en-US" altLang="zh-TW" sz="1900" b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do</m:t>
                          </m:r>
                          <m:r>
                            <a:rPr kumimoji="1" lang="en-US" altLang="zh-TW" sz="19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a:rPr kumimoji="1" lang="en-US" altLang="zh-TW" sz="19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kumimoji="1" lang="en-US" altLang="zh-TW" sz="19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1" lang="en-US" altLang="zh-TW" sz="1900" b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od</m:t>
                          </m:r>
                          <m:r>
                            <a:rPr kumimoji="1" lang="en-US" altLang="zh-TW" sz="19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begChr m:val="{"/>
                              <m:endChr m:val="}"/>
                              <m:ctrlPr>
                                <a:rPr kumimoji="1" lang="en-US" altLang="zh-TW" sz="19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sz="19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19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kumimoji="1" lang="en-US" altLang="zh-TW" sz="19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∧¬</m:t>
                              </m:r>
                              <m:r>
                                <a:rPr kumimoji="1" lang="en-US" altLang="zh-TW" sz="1900" i="1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  <m:r>
                                <a:rPr kumimoji="1" lang="en-US" altLang="zh-TW" sz="1900" i="1">
                                  <a:solidFill>
                                    <a:srgbClr val="0001FF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</m:den>
                      </m:f>
                      <m:r>
                        <m:rPr>
                          <m:nor/>
                        </m:rPr>
                        <a:rPr kumimoji="1" lang="en-US" altLang="zh-TW" sz="1900">
                          <a:solidFill>
                            <a:prstClr val="black"/>
                          </a:solidFill>
                        </a:rPr>
                        <m:t>While</m:t>
                      </m:r>
                      <m:r>
                        <m:rPr>
                          <m:nor/>
                        </m:rPr>
                        <a:rPr kumimoji="1" lang="en-US" altLang="zh-TW" sz="1900">
                          <a:solidFill>
                            <a:prstClr val="black"/>
                          </a:solidFill>
                        </a:rPr>
                        <m:t> </m:t>
                      </m:r>
                      <m:r>
                        <m:rPr>
                          <m:nor/>
                        </m:rPr>
                        <a:rPr kumimoji="1" lang="en-US" altLang="zh-TW" sz="1900">
                          <a:solidFill>
                            <a:prstClr val="black"/>
                          </a:solidFill>
                        </a:rPr>
                        <m:t>Total</m:t>
                      </m:r>
                    </m:oMath>
                  </m:oMathPara>
                </a14:m>
                <a:endParaRPr kumimoji="1" lang="en-US" altLang="zh-TW" sz="1900" dirty="0"/>
              </a:p>
              <a:p>
                <a:pPr>
                  <a:lnSpc>
                    <a:spcPct val="100000"/>
                  </a:lnSpc>
                </a:pPr>
                <a:r>
                  <a:rPr kumimoji="1" lang="en-US" altLang="zh-TW" dirty="0"/>
                  <a:t>What is the rank function?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0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≥0∧</m:t>
                          </m:r>
                          <m:r>
                            <a:rPr kumimoji="1" lang="en-US" altLang="zh-TW" sz="20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&gt;0∧</m:t>
                          </m:r>
                          <m:r>
                            <a:rPr kumimoji="1" lang="en-US" altLang="zh-TW" sz="20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≡</m:t>
                          </m:r>
                          <m:r>
                            <a:rPr kumimoji="1" lang="en-US" altLang="zh-TW" sz="20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kumimoji="1" lang="en-US" altLang="zh-TW" sz="2000" i="1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kumimoji="1" lang="en-US" altLang="zh-TW" sz="20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kumimoji="1" lang="en-US" altLang="zh-TW" sz="2000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mod</m:t>
                              </m:r>
                              <m:r>
                                <a:rPr kumimoji="1" lang="en-US" altLang="zh-TW" sz="20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20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000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000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kumimoji="1" lang="en-US" altLang="zh-TW" sz="2000" i="1">
                              <a:solidFill>
                                <a:srgbClr val="EF210D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>
                              <a:solidFill>
                                <a:srgbClr val="EF210D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kumimoji="1" lang="en-US" altLang="zh-TW" sz="2000" i="1">
                              <a:solidFill>
                                <a:srgbClr val="EF210D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≥0</m:t>
                          </m:r>
                        </m:e>
                      </m:d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0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≥0∧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b="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0∧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≡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kumimoji="1" lang="en-US" altLang="zh-TW" sz="20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kumimoji="1" lang="en-US" altLang="zh-TW" sz="2000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mod</m:t>
                              </m:r>
                              <m:r>
                                <a:rPr kumimoji="1" lang="en-US" altLang="zh-TW" sz="20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20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000" b="1">
                          <a:latin typeface="Cambria Math" panose="02040503050406030204" pitchFamily="18" charset="0"/>
                        </a:rPr>
                        <m:t>while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kumimoji="1" lang="en-US" altLang="zh-TW" sz="2000" i="1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000" i="1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≥</m:t>
                      </m:r>
                      <m:r>
                        <a:rPr kumimoji="1" lang="en-US" altLang="zh-TW" sz="2000" i="1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2000" i="1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kumimoji="1" lang="en-US" altLang="zh-TW" sz="2000" b="1">
                          <a:latin typeface="Cambria Math" panose="02040503050406030204" pitchFamily="18" charset="0"/>
                        </a:rPr>
                        <m:t>do</m:t>
                      </m:r>
                    </m:oMath>
                    <m:oMath xmlns:m="http://schemas.openxmlformats.org/officeDocument/2006/math">
                      <m:r>
                        <a:rPr kumimoji="1" lang="en-US" altLang="zh-TW" sz="2000" b="1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0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0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≥0∧</m:t>
                          </m:r>
                          <m:r>
                            <a:rPr kumimoji="1" lang="en-US" altLang="zh-TW" sz="20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kumimoji="1" lang="en-US" altLang="zh-TW" sz="20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0∧</m:t>
                          </m:r>
                          <m:r>
                            <a:rPr kumimoji="1" lang="en-US" altLang="zh-TW" sz="20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≡</m:t>
                          </m:r>
                          <m:r>
                            <a:rPr kumimoji="1" lang="en-US" altLang="zh-TW" sz="20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d>
                            <m:dPr>
                              <m:ctrlPr>
                                <a:rPr kumimoji="1" lang="en-US" altLang="zh-TW" sz="2000" i="1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kumimoji="1" lang="en-US" altLang="zh-TW" sz="2000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mod</m:t>
                              </m:r>
                              <m:r>
                                <a:rPr kumimoji="1" lang="en-US" altLang="zh-TW" sz="2000" i="1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2000" i="1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kumimoji="1" lang="en-US" altLang="zh-TW" sz="20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0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sz="20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0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kumimoji="1" lang="en-US" altLang="zh-TW" sz="20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kumimoji="1" lang="en-US" altLang="zh-TW" sz="20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𝑍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2000" b="0" i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0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0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kumimoji="1" lang="en-US" altLang="zh-TW" sz="20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0∧</m:t>
                          </m:r>
                          <m:r>
                            <a:rPr kumimoji="1" lang="en-US" altLang="zh-TW" sz="20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kumimoji="1" lang="en-US" altLang="zh-TW" sz="20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kumimoji="1" lang="en-US" altLang="zh-TW" sz="20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𝑍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𝑦</m:t>
                      </m:r>
                    </m:oMath>
                    <m:oMath xmlns:m="http://schemas.openxmlformats.org/officeDocument/2006/math">
                      <m:r>
                        <a:rPr kumimoji="1" lang="en-US" altLang="zh-TW" sz="2000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0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0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&gt;0∧</m:t>
                          </m:r>
                          <m:r>
                            <a:rPr kumimoji="1" lang="en-US" altLang="zh-TW" sz="20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kumimoji="1" lang="en-US" altLang="zh-TW" sz="20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𝑍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sz="2000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-US" altLang="zh-TW" sz="20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00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kumimoji="1" lang="en-US" altLang="zh-TW" sz="20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&lt;</m:t>
                          </m:r>
                          <m:r>
                            <a:rPr kumimoji="1" lang="en-US" altLang="zh-TW" sz="2000" i="1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𝑍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000" b="1">
                          <a:latin typeface="Cambria Math" panose="02040503050406030204" pitchFamily="18" charset="0"/>
                        </a:rPr>
                        <m:t>od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≥0∧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b="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0∧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≡</m:t>
                          </m:r>
                          <m:r>
                            <a:rPr kumimoji="1" lang="en-US" altLang="zh-TW" sz="2000" i="1" smtClean="0">
                              <a:solidFill>
                                <a:srgbClr val="6B9E3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d>
                            <m:dPr>
                              <m:ctrlPr>
                                <a:rPr kumimoji="1" lang="en-US" altLang="zh-TW" sz="20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kumimoji="1" lang="en-US" altLang="zh-TW" sz="2000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mod</m:t>
                              </m:r>
                              <m:r>
                                <a:rPr kumimoji="1" lang="en-US" altLang="zh-TW" sz="20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2000" i="1">
                                  <a:solidFill>
                                    <a:srgbClr val="6B9E3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0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&lt;</m:t>
                          </m:r>
                          <m:r>
                            <a:rPr kumimoji="1" lang="en-US" altLang="zh-TW" sz="20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</m:oMathPara>
                </a14:m>
                <a:endParaRPr kumimoji="1" lang="zh-TW" altLang="en-US" sz="2000" dirty="0"/>
              </a:p>
              <a:p>
                <a:pPr marL="0" indent="0">
                  <a:buNone/>
                </a:pPr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4D956038-F65D-A200-D9D5-9AD4511D926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447" t="-58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F1318E34-0452-CA16-8F11-7EA175D4F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FE8DA2EB-9A4E-860C-50AB-FD076F62B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81</a:t>
            </a:fld>
            <a:endParaRPr kumimoji="1" lang="zh-TW" altLang="en-US"/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A44D1AC9-8A7A-F587-D142-FBB7B6868F95}"/>
              </a:ext>
            </a:extLst>
          </p:cNvPr>
          <p:cNvSpPr txBox="1"/>
          <p:nvPr/>
        </p:nvSpPr>
        <p:spPr>
          <a:xfrm>
            <a:off x="5157375" y="1575992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0" i="0" dirty="0">
                <a:solidFill>
                  <a:srgbClr val="9AA0A6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zh-TW" altLang="en-US" b="0" i="0" dirty="0">
                <a:solidFill>
                  <a:srgbClr val="EF210D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zh-TW" altLang="en-US" b="0" i="0" dirty="0">
                <a:effectLst/>
                <a:latin typeface="arial" panose="020B0604020202020204" pitchFamily="34" charset="0"/>
              </a:rPr>
              <a:t>✓</a:t>
            </a:r>
            <a:endParaRPr kumimoji="1" lang="zh-TW" altLang="en-US" dirty="0"/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CB28BA19-0370-3F31-5289-C72D13EA3D19}"/>
              </a:ext>
            </a:extLst>
          </p:cNvPr>
          <p:cNvSpPr txBox="1"/>
          <p:nvPr/>
        </p:nvSpPr>
        <p:spPr>
          <a:xfrm>
            <a:off x="6957209" y="1575992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0" i="0" dirty="0">
                <a:solidFill>
                  <a:srgbClr val="9AA0A6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zh-TW" altLang="en-US" b="0" i="0" dirty="0">
                <a:solidFill>
                  <a:srgbClr val="EF210D"/>
                </a:solidFill>
                <a:effectLst/>
                <a:latin typeface="arial" panose="020B0604020202020204" pitchFamily="34" charset="0"/>
              </a:rPr>
              <a:t> ✓</a:t>
            </a:r>
            <a:endParaRPr kumimoji="1" lang="zh-TW" altLang="en-US" dirty="0"/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26713060-BDB7-DAE2-C0E9-B80AA8B8FFF3}"/>
              </a:ext>
            </a:extLst>
          </p:cNvPr>
          <p:cNvSpPr txBox="1"/>
          <p:nvPr/>
        </p:nvSpPr>
        <p:spPr>
          <a:xfrm>
            <a:off x="2300798" y="1573491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0" i="0" dirty="0">
                <a:effectLst/>
                <a:latin typeface="arial" panose="020B0604020202020204" pitchFamily="34" charset="0"/>
              </a:rPr>
              <a:t>✓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73874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0BD2E80-83E7-9B4C-5217-17B972B85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Weakest precondition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FE1B620E-2B5A-2AF9-65CC-8C4CD4C0BFE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" altLang="zh-TW" dirty="0"/>
                  <a:t>Weakest precondition: the weakest precondition that guarantees termination of the program in a state satisfying the postcondition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𝑤𝑝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𝑄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en" altLang="zh-TW" dirty="0"/>
                  <a:t>is the weakest precondition of a program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" altLang="zh-TW" dirty="0"/>
                  <a:t> and a postcondition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𝑄</m:t>
                    </m:r>
                  </m:oMath>
                </a14:m>
                <a:endParaRPr lang="en" altLang="zh-TW" dirty="0"/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𝑤𝑝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, ⋅) </m:t>
                    </m:r>
                  </m:oMath>
                </a14:m>
                <a:r>
                  <a:rPr lang="en" altLang="zh-TW" dirty="0"/>
                  <a:t>is a predicate transformer that transforms a postcondition to a weakest precondition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𝑤𝑝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, ⋅)</m:t>
                    </m:r>
                  </m:oMath>
                </a14:m>
                <a:r>
                  <a:rPr lang="en" altLang="zh-TW" dirty="0"/>
                  <a:t> can be seen as the semantics of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FE1B620E-2B5A-2AF9-65CC-8C4CD4C0BFE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286" t="-203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4A3F8AC3-5979-0510-BF66-1B2EA7274C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972BE97F-ABCA-FE58-73FB-498AFF38A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82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99382266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標題 1">
                <a:extLst>
                  <a:ext uri="{FF2B5EF4-FFF2-40B4-BE49-F238E27FC236}">
                    <a16:creationId xmlns:a16="http://schemas.microsoft.com/office/drawing/2014/main" id="{3C0E0F6D-A6FC-54F3-EB41-223DBD0A730C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kumimoji="1" lang="en-US" altLang="zh-TW" dirty="0"/>
                  <a:t>Hoare triple as </a:t>
                </a:r>
                <a14:m>
                  <m:oMath xmlns:m="http://schemas.openxmlformats.org/officeDocument/2006/math"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𝑤𝑝</m:t>
                    </m:r>
                  </m:oMath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2" name="標題 1">
                <a:extLst>
                  <a:ext uri="{FF2B5EF4-FFF2-40B4-BE49-F238E27FC236}">
                    <a16:creationId xmlns:a16="http://schemas.microsoft.com/office/drawing/2014/main" id="{3C0E0F6D-A6FC-54F3-EB41-223DBD0A730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321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5291755A-FE89-2099-A613-524BB41B692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lnSpc>
                    <a:spcPct val="150000"/>
                  </a:lnSpc>
                </a:pPr>
                <a:r>
                  <a:rPr lang="en" altLang="zh-TW" dirty="0"/>
                  <a:t>When total correctness is meant,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{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}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{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𝑄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} </m:t>
                    </m:r>
                  </m:oMath>
                </a14:m>
                <a:r>
                  <a:rPr lang="en" altLang="zh-TW" dirty="0"/>
                  <a:t>is another notation for </a:t>
                </a:r>
                <a14:m>
                  <m:oMath xmlns:m="http://schemas.openxmlformats.org/officeDocument/2006/math">
                    <m:r>
                      <a:rPr lang="en" altLang="zh-TW" i="1" dirty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→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𝑤𝑝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𝑄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" altLang="zh-TW" dirty="0"/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→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𝑤𝑝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𝑄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" altLang="zh-TW" dirty="0"/>
                  <a:t>: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" altLang="zh-TW" dirty="0"/>
                  <a:t> entails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𝑤𝑝</m:t>
                    </m:r>
                    <m:d>
                      <m:dPr>
                        <m:ctrlPr>
                          <a:rPr lang="en" altLang="zh-TW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</m:d>
                  </m:oMath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5291755A-FE89-2099-A613-524BB41B692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44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3340EA2F-C35F-70AD-6596-30577D8F7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542B9EF9-2608-4AA6-A072-9F4075BB3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83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05233360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標題 1">
                <a:extLst>
                  <a:ext uri="{FF2B5EF4-FFF2-40B4-BE49-F238E27FC236}">
                    <a16:creationId xmlns:a16="http://schemas.microsoft.com/office/drawing/2014/main" id="{3C0E0F6D-A6FC-54F3-EB41-223DBD0A730C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kumimoji="1" lang="en-US" altLang="zh-TW" dirty="0"/>
                  <a:t>Properties of </a:t>
                </a:r>
                <a14:m>
                  <m:oMath xmlns:m="http://schemas.openxmlformats.org/officeDocument/2006/math"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𝑤𝑝</m:t>
                    </m:r>
                  </m:oMath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2" name="標題 1">
                <a:extLst>
                  <a:ext uri="{FF2B5EF4-FFF2-40B4-BE49-F238E27FC236}">
                    <a16:creationId xmlns:a16="http://schemas.microsoft.com/office/drawing/2014/main" id="{3C0E0F6D-A6FC-54F3-EB41-223DBD0A730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241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5291755A-FE89-2099-A613-524BB41B692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" altLang="zh-TW" dirty="0"/>
                  <a:t>Axioms:</a:t>
                </a:r>
              </a:p>
              <a:p>
                <a:pPr lvl="1">
                  <a:lnSpc>
                    <a:spcPct val="110000"/>
                  </a:lnSpc>
                </a:pPr>
                <a:r>
                  <a:rPr lang="en" altLang="zh-TW" dirty="0"/>
                  <a:t>Law of the Excluded Miracle: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𝑤𝑝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𝑓𝑎𝑙𝑠𝑒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 ≡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𝑓𝑎𝑙𝑠𝑒</m:t>
                    </m:r>
                  </m:oMath>
                </a14:m>
                <a:endParaRPr lang="en" altLang="zh-TW" dirty="0"/>
              </a:p>
              <a:p>
                <a:pPr lvl="1">
                  <a:lnSpc>
                    <a:spcPct val="110000"/>
                  </a:lnSpc>
                </a:pPr>
                <a:r>
                  <a:rPr lang="en" altLang="zh-TW" dirty="0"/>
                  <a:t>Distributivity of Conjunction: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𝑤𝑝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 ∧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𝑤𝑝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 ≡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𝑤𝑝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,  </m:t>
                    </m:r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∧</m:t>
                    </m:r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" altLang="zh-TW" dirty="0"/>
              </a:p>
              <a:p>
                <a:pPr lvl="1">
                  <a:lnSpc>
                    <a:spcPct val="110000"/>
                  </a:lnSpc>
                </a:pPr>
                <a:r>
                  <a:rPr lang="en" altLang="zh-TW" dirty="0"/>
                  <a:t>Distributivity of Disjunction for deterministic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" altLang="zh-TW" dirty="0"/>
                  <a:t>: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𝑤𝑝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)∨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𝑤𝑝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 ≡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𝑤𝑝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∨</m:t>
                    </m:r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" altLang="zh-TW" dirty="0"/>
              </a:p>
              <a:p>
                <a:pPr>
                  <a:lnSpc>
                    <a:spcPct val="110000"/>
                  </a:lnSpc>
                </a:pPr>
                <a:r>
                  <a:rPr lang="en" altLang="zh-TW" dirty="0"/>
                  <a:t>Derived:</a:t>
                </a:r>
              </a:p>
              <a:p>
                <a:pPr lvl="1">
                  <a:lnSpc>
                    <a:spcPct val="110000"/>
                  </a:lnSpc>
                </a:pPr>
                <a:r>
                  <a:rPr lang="en" altLang="zh-TW" dirty="0"/>
                  <a:t>Law of Monotonicity: if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altLang="zh-TW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TW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altLang="zh-TW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" altLang="zh-TW" dirty="0"/>
                  <a:t>,  then  </a:t>
                </a:r>
                <a14:m>
                  <m:oMath xmlns:m="http://schemas.openxmlformats.org/officeDocument/2006/math">
                    <m:r>
                      <a:rPr lang="en" altLang="zh-TW" i="1" dirty="0">
                        <a:latin typeface="Cambria Math" panose="02040503050406030204" pitchFamily="18" charset="0"/>
                      </a:rPr>
                      <m:t>𝑤𝑝</m:t>
                    </m:r>
                    <m:d>
                      <m:dPr>
                        <m:ctrlPr>
                          <a:rPr lang="en" altLang="zh-TW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" altLang="zh-TW" i="1" dirty="0"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" altLang="zh-TW" i="1" dirty="0">
                            <a:latin typeface="Cambria Math" panose="02040503050406030204" pitchFamily="18" charset="0"/>
                          </a:rPr>
                          <m:t>, </m:t>
                        </m:r>
                        <m:sSub>
                          <m:sSubPr>
                            <m:ctrlPr>
                              <a:rPr lang="en-US" altLang="zh-TW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" altLang="zh-TW" i="1" dirty="0">
                                <a:latin typeface="Cambria Math" panose="02040503050406030204" pitchFamily="18" charset="0"/>
                              </a:rPr>
                              <m:t>𝑄</m:t>
                            </m:r>
                          </m:e>
                          <m:sub>
                            <m:r>
                              <a:rPr lang="en-US" altLang="zh-TW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→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𝑤𝑝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" altLang="zh-TW" dirty="0"/>
              </a:p>
              <a:p>
                <a:pPr lvl="1">
                  <a:lnSpc>
                    <a:spcPct val="110000"/>
                  </a:lnSpc>
                </a:pPr>
                <a:r>
                  <a:rPr lang="en" altLang="zh-TW" dirty="0"/>
                  <a:t>Distributivity of Disjunction for nondeterministic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" altLang="zh-TW" dirty="0"/>
                  <a:t>: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𝑤𝑝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 ∨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𝑤𝑝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 ≡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𝑤𝑝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∨</m:t>
                    </m:r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5291755A-FE89-2099-A613-524BB41B692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286" t="-1163" b="-174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3340EA2F-C35F-70AD-6596-30577D8F7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542B9EF9-2608-4AA6-A072-9F4075BB3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84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21525137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標題 1">
                <a:extLst>
                  <a:ext uri="{FF2B5EF4-FFF2-40B4-BE49-F238E27FC236}">
                    <a16:creationId xmlns:a16="http://schemas.microsoft.com/office/drawing/2014/main" id="{5AABCB5D-4080-3C2D-A7B2-CEBC0101E78B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𝑤𝑝</m:t>
                    </m:r>
                  </m:oMath>
                </a14:m>
                <a:r>
                  <a:rPr kumimoji="1" lang="en-US" altLang="zh-TW" dirty="0"/>
                  <a:t>: Skip and abort</a:t>
                </a:r>
                <a:endParaRPr kumimoji="1" lang="zh-TW" altLang="en-US" dirty="0"/>
              </a:p>
            </p:txBody>
          </p:sp>
        </mc:Choice>
        <mc:Fallback xmlns="">
          <p:sp>
            <p:nvSpPr>
              <p:cNvPr id="2" name="標題 1">
                <a:extLst>
                  <a:ext uri="{FF2B5EF4-FFF2-40B4-BE49-F238E27FC236}">
                    <a16:creationId xmlns:a16="http://schemas.microsoft.com/office/drawing/2014/main" id="{5AABCB5D-4080-3C2D-A7B2-CEBC0101E78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128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476C38CA-C4D3-8C2E-1ABA-3823AE43E9D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lnSpc>
                    <a:spcPct val="200000"/>
                  </a:lnSpc>
                </a:pPr>
                <a14:m>
                  <m:oMath xmlns:m="http://schemas.openxmlformats.org/officeDocument/2006/math"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nor/>
                      </m:rPr>
                      <a:rPr kumimoji="1" lang="en-US" altLang="zh-TW" b="1" i="0" dirty="0" smtClean="0">
                        <a:latin typeface="Cambria Math" panose="02040503050406030204" pitchFamily="18" charset="0"/>
                      </a:rPr>
                      <m:t>skip</m:t>
                    </m:r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𝑄</m:t>
                    </m:r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)=</m:t>
                    </m:r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𝑄</m:t>
                    </m:r>
                  </m:oMath>
                </a14:m>
                <a:endParaRPr kumimoji="1" lang="en-US" altLang="zh-TW" dirty="0"/>
              </a:p>
              <a:p>
                <a:pPr>
                  <a:lnSpc>
                    <a:spcPct val="200000"/>
                  </a:lnSpc>
                </a:pPr>
                <a14:m>
                  <m:oMath xmlns:m="http://schemas.openxmlformats.org/officeDocument/2006/math"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nor/>
                      </m:rPr>
                      <a:rPr kumimoji="1" lang="en-US" altLang="zh-TW" b="1" i="0" dirty="0" smtClean="0">
                        <a:latin typeface="Cambria Math" panose="02040503050406030204" pitchFamily="18" charset="0"/>
                      </a:rPr>
                      <m:t>abort</m:t>
                    </m:r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𝑄</m:t>
                    </m:r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)=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𝑓𝑎𝑙𝑠𝑒</m:t>
                    </m:r>
                  </m:oMath>
                </a14:m>
                <a:endParaRPr kumimoji="1" lang="en-US" altLang="zh-TW" dirty="0"/>
              </a:p>
              <a:p>
                <a:pPr>
                  <a:lnSpc>
                    <a:spcPct val="200000"/>
                  </a:lnSpc>
                </a:pPr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476C38CA-C4D3-8C2E-1ABA-3823AE43E9D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FE0222A3-8AE9-4DAE-92BB-FBE53C81A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1A964EC1-2252-A162-E9D7-E41714EA2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85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04500826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標題 1">
                <a:extLst>
                  <a:ext uri="{FF2B5EF4-FFF2-40B4-BE49-F238E27FC236}">
                    <a16:creationId xmlns:a16="http://schemas.microsoft.com/office/drawing/2014/main" id="{5AABCB5D-4080-3C2D-A7B2-CEBC0101E78B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𝑤𝑝</m:t>
                    </m:r>
                  </m:oMath>
                </a14:m>
                <a:r>
                  <a:rPr kumimoji="1" lang="en-US" altLang="zh-TW" dirty="0"/>
                  <a:t>: Assignment and sequence</a:t>
                </a:r>
                <a:endParaRPr kumimoji="1" lang="zh-TW" altLang="en-US" dirty="0"/>
              </a:p>
            </p:txBody>
          </p:sp>
        </mc:Choice>
        <mc:Fallback xmlns="">
          <p:sp>
            <p:nvSpPr>
              <p:cNvPr id="2" name="標題 1">
                <a:extLst>
                  <a:ext uri="{FF2B5EF4-FFF2-40B4-BE49-F238E27FC236}">
                    <a16:creationId xmlns:a16="http://schemas.microsoft.com/office/drawing/2014/main" id="{5AABCB5D-4080-3C2D-A7B2-CEBC0101E78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128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476C38CA-C4D3-8C2E-1ABA-3823AE43E9D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lnSpc>
                    <a:spcPct val="200000"/>
                  </a:lnSpc>
                </a:pPr>
                <a14:m>
                  <m:oMath xmlns:m="http://schemas.openxmlformats.org/officeDocument/2006/math"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≔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𝑒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,  </m:t>
                    </m:r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𝑄</m:t>
                    </m:r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)=</m:t>
                    </m:r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𝑄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[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𝑒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kumimoji="1" lang="en-US" altLang="zh-TW" dirty="0"/>
              </a:p>
              <a:p>
                <a:pPr>
                  <a:lnSpc>
                    <a:spcPct val="200000"/>
                  </a:lnSpc>
                </a:pPr>
                <a14:m>
                  <m:oMath xmlns:m="http://schemas.openxmlformats.org/officeDocument/2006/math"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; </m:t>
                    </m:r>
                    <m:sSub>
                      <m:sSubPr>
                        <m:ctrlP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,  </m:t>
                    </m:r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𝑄</m:t>
                    </m:r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)=</m:t>
                    </m:r>
                    <m:r>
                      <a:rPr kumimoji="1" lang="en-US" altLang="zh-TW" i="1" dirty="0">
                        <a:latin typeface="Cambria Math" panose="02040503050406030204" pitchFamily="18" charset="0"/>
                      </a:rPr>
                      <m:t>𝑤𝑝</m:t>
                    </m:r>
                    <m:d>
                      <m:dPr>
                        <m:ctrlPr>
                          <a:rPr kumimoji="1" lang="en-US" altLang="zh-TW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zh-TW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i="1" dirty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kumimoji="1" lang="en-US" altLang="zh-TW" i="1" dirty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kumimoji="1" lang="en-US" altLang="zh-TW" i="1" dirty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kumimoji="1" lang="en-US" altLang="zh-TW" i="1" dirty="0">
                            <a:latin typeface="Cambria Math" panose="02040503050406030204" pitchFamily="18" charset="0"/>
                          </a:rPr>
                          <m:t>𝑤𝑝</m:t>
                        </m:r>
                        <m:d>
                          <m:dPr>
                            <m:ctrlPr>
                              <a:rPr kumimoji="1" lang="en-US" altLang="zh-TW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kumimoji="1" lang="en-US" altLang="zh-TW" i="1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zh-TW" i="1" dirty="0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kumimoji="1" lang="en-US" altLang="zh-TW" b="0" i="1" dirty="0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1" lang="en-US" altLang="zh-TW" i="1" dirty="0">
                                <a:latin typeface="Cambria Math" panose="02040503050406030204" pitchFamily="18" charset="0"/>
                              </a:rPr>
                              <m:t>,  </m:t>
                            </m:r>
                            <m:r>
                              <a:rPr kumimoji="1" lang="en-US" altLang="zh-TW" i="1" dirty="0">
                                <a:latin typeface="Cambria Math" panose="02040503050406030204" pitchFamily="18" charset="0"/>
                              </a:rPr>
                              <m:t>𝑄</m:t>
                            </m:r>
                          </m:e>
                        </m:d>
                      </m:e>
                    </m:d>
                  </m:oMath>
                </a14:m>
                <a:endParaRPr kumimoji="1" lang="en-US" altLang="zh-TW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476C38CA-C4D3-8C2E-1ABA-3823AE43E9D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FE0222A3-8AE9-4DAE-92BB-FBE53C81A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1A964EC1-2252-A162-E9D7-E41714EA2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86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22901674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3740057-F228-88CB-BEF9-6AE7895F1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Example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2A0AD5A7-E8BB-4AD1-BD90-503F30488F6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b="0" i="1" dirty="0" smtClean="0">
                          <a:latin typeface="Cambria Math" panose="02040503050406030204" pitchFamily="18" charset="0"/>
                        </a:rPr>
                        <m:t>      </m:t>
                      </m:r>
                      <m:r>
                        <a:rPr lang="en" altLang="zh-TW" i="1" dirty="0" smtClean="0">
                          <a:latin typeface="Cambria Math" panose="02040503050406030204" pitchFamily="18" charset="0"/>
                        </a:rPr>
                        <m:t>𝑤𝑝</m:t>
                      </m:r>
                      <m:d>
                        <m:dPr>
                          <m:ctrlP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 := </m:t>
                          </m:r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 − 5; </m:t>
                          </m:r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 := </m:t>
                          </m:r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 ∗ 2, </m:t>
                          </m:r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 &gt; 20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lang="en" altLang="zh-TW" i="1" dirty="0" smtClean="0"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lang="en" altLang="zh-TW" i="1" dirty="0" smtClean="0">
                          <a:latin typeface="Cambria Math" panose="02040503050406030204" pitchFamily="18" charset="0"/>
                        </a:rPr>
                        <m:t>𝑤𝑝</m:t>
                      </m:r>
                      <m:d>
                        <m:dPr>
                          <m:ctrlP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 := </m:t>
                          </m:r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 − 5, </m:t>
                          </m:r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𝑤𝑝</m:t>
                          </m:r>
                          <m:d>
                            <m:dPr>
                              <m:ctrlPr>
                                <a:rPr lang="en" altLang="zh-TW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" altLang="zh-TW" i="1" dirty="0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" altLang="zh-TW" i="1" dirty="0" smtClean="0">
                                  <a:latin typeface="Cambria Math" panose="02040503050406030204" pitchFamily="18" charset="0"/>
                                </a:rPr>
                                <m:t> :=</m:t>
                              </m:r>
                              <m:r>
                                <a:rPr lang="en" altLang="zh-TW" i="1" dirty="0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" altLang="zh-TW" i="1" dirty="0" smtClean="0">
                                  <a:latin typeface="Cambria Math" panose="02040503050406030204" pitchFamily="18" charset="0"/>
                                </a:rPr>
                                <m:t> ∗ 2, </m:t>
                              </m:r>
                              <m:r>
                                <a:rPr lang="en" altLang="zh-TW" i="1" dirty="0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" altLang="zh-TW" i="1" dirty="0" smtClean="0">
                                  <a:latin typeface="Cambria Math" panose="02040503050406030204" pitchFamily="18" charset="0"/>
                                </a:rPr>
                                <m:t> &gt; 20</m:t>
                              </m:r>
                            </m:e>
                          </m:d>
                        </m:e>
                      </m:d>
                    </m:oMath>
                    <m:oMath xmlns:m="http://schemas.openxmlformats.org/officeDocument/2006/math">
                      <m:r>
                        <a:rPr lang="en" altLang="zh-TW" i="1" dirty="0" smtClean="0"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lang="en" altLang="zh-TW" i="1" dirty="0" smtClean="0">
                          <a:latin typeface="Cambria Math" panose="02040503050406030204" pitchFamily="18" charset="0"/>
                        </a:rPr>
                        <m:t>𝑤𝑝</m:t>
                      </m:r>
                      <m:d>
                        <m:dPr>
                          <m:ctrlP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 := </m:t>
                          </m:r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 − 5, </m:t>
                          </m:r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∗2 &gt; 20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lang="en" altLang="zh-TW" i="1" dirty="0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 − 5</m:t>
                          </m:r>
                        </m:e>
                      </m:d>
                      <m:r>
                        <a:rPr lang="en-US" altLang="zh-TW" b="0" i="1" dirty="0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" altLang="zh-TW" i="1" dirty="0" smtClean="0">
                          <a:latin typeface="Cambria Math" panose="02040503050406030204" pitchFamily="18" charset="0"/>
                        </a:rPr>
                        <m:t> 2 &gt; 20</m:t>
                      </m:r>
                    </m:oMath>
                    <m:oMath xmlns:m="http://schemas.openxmlformats.org/officeDocument/2006/math">
                      <m:r>
                        <a:rPr lang="en" altLang="zh-TW" i="1" dirty="0" smtClean="0"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lang="en" altLang="zh-TW" i="1" dirty="0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" altLang="zh-TW" i="1" dirty="0" smtClean="0">
                          <a:latin typeface="Cambria Math" panose="02040503050406030204" pitchFamily="18" charset="0"/>
                        </a:rPr>
                        <m:t> &gt; 15</m:t>
                      </m:r>
                    </m:oMath>
                  </m:oMathPara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2A0AD5A7-E8BB-4AD1-BD90-503F30488F6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EE034F0D-1E6B-EE47-F52F-2903D42E28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8842339C-8D55-F2AD-F4CE-E4BBAB5D8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87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90665467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標題 1">
                <a:extLst>
                  <a:ext uri="{FF2B5EF4-FFF2-40B4-BE49-F238E27FC236}">
                    <a16:creationId xmlns:a16="http://schemas.microsoft.com/office/drawing/2014/main" id="{5AABCB5D-4080-3C2D-A7B2-CEBC0101E78B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𝑤𝑝</m:t>
                    </m:r>
                  </m:oMath>
                </a14:m>
                <a:r>
                  <a:rPr kumimoji="1" lang="en-US" altLang="zh-TW" dirty="0"/>
                  <a:t>: Conditional</a:t>
                </a:r>
                <a:endParaRPr kumimoji="1" lang="zh-TW" altLang="en-US" dirty="0"/>
              </a:p>
            </p:txBody>
          </p:sp>
        </mc:Choice>
        <mc:Fallback xmlns="">
          <p:sp>
            <p:nvSpPr>
              <p:cNvPr id="2" name="標題 1">
                <a:extLst>
                  <a:ext uri="{FF2B5EF4-FFF2-40B4-BE49-F238E27FC236}">
                    <a16:creationId xmlns:a16="http://schemas.microsoft.com/office/drawing/2014/main" id="{5AABCB5D-4080-3C2D-A7B2-CEBC0101E78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l="-96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476C38CA-C4D3-8C2E-1ABA-3823AE43E9D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>
                  <a:lnSpc>
                    <a:spcPct val="200000"/>
                  </a:lnSpc>
                </a:pPr>
                <a14:m>
                  <m:oMath xmlns:m="http://schemas.openxmlformats.org/officeDocument/2006/math"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𝑝</m:t>
                    </m:r>
                    <m:d>
                      <m:dPr>
                        <m:ctrlPr>
                          <a:rPr kumimoji="1" lang="en-US" altLang="zh-TW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kumimoji="1" lang="en-US" altLang="zh-TW" b="1" i="0" dirty="0" smtClean="0">
                            <a:latin typeface="Cambria Math" panose="02040503050406030204" pitchFamily="18" charset="0"/>
                          </a:rPr>
                          <m:t>if</m:t>
                        </m:r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kumimoji="1" lang="en-US" altLang="zh-TW" b="1" i="0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kumimoji="1" lang="en-US" altLang="zh-TW" b="1" i="0" dirty="0" smtClean="0">
                            <a:latin typeface="Cambria Math" panose="02040503050406030204" pitchFamily="18" charset="0"/>
                          </a:rPr>
                          <m:t>then</m:t>
                        </m:r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  </m:t>
                        </m:r>
                        <m:sSub>
                          <m:sSubPr>
                            <m:ctrlPr>
                              <a:rPr kumimoji="1" lang="en-US" altLang="zh-TW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b="0" i="1" dirty="0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kumimoji="1" lang="en-US" altLang="zh-TW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kumimoji="1" lang="en-US" altLang="zh-TW" b="1" i="0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kumimoji="1" lang="en-US" altLang="zh-TW" b="1" i="0" dirty="0" smtClean="0">
                            <a:latin typeface="Cambria Math" panose="02040503050406030204" pitchFamily="18" charset="0"/>
                          </a:rPr>
                          <m:t>else</m:t>
                        </m:r>
                        <m:r>
                          <m:rPr>
                            <m:nor/>
                          </m:rPr>
                          <a:rPr kumimoji="1" lang="en-US" altLang="zh-TW" b="1" i="0" dirty="0" smtClean="0">
                            <a:latin typeface="Cambria Math" panose="02040503050406030204" pitchFamily="18" charset="0"/>
                          </a:rPr>
                          <m:t>  </m:t>
                        </m:r>
                        <m:sSub>
                          <m:sSubPr>
                            <m:ctrlPr>
                              <a:rPr kumimoji="1" lang="en-US" altLang="zh-TW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b="0" i="1" dirty="0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kumimoji="1" lang="en-US" altLang="zh-TW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kumimoji="1" lang="en-US" altLang="zh-TW" b="1" i="0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kumimoji="1" lang="en-US" altLang="zh-TW" b="1" i="0" dirty="0" smtClean="0">
                            <a:latin typeface="Cambria Math" panose="02040503050406030204" pitchFamily="18" charset="0"/>
                          </a:rPr>
                          <m:t>fi</m:t>
                        </m:r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kumimoji="1" lang="en-US" altLang="zh-TW" i="1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kumimoji="1" lang="en-US" altLang="zh-TW" i="1" dirty="0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</m:d>
                  </m:oMath>
                </a14:m>
                <a:br>
                  <a:rPr kumimoji="1" lang="en-US" altLang="zh-TW" b="0" i="1" dirty="0">
                    <a:latin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kumimoji="1" lang="en-US" altLang="zh-TW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zh-TW" i="1" dirty="0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kumimoji="1" lang="en-US" altLang="zh-TW" i="1" dirty="0">
                            <a:latin typeface="Cambria Math" panose="02040503050406030204" pitchFamily="18" charset="0"/>
                          </a:rPr>
                          <m:t>∧</m:t>
                        </m:r>
                        <m:r>
                          <a:rPr kumimoji="1" lang="en-US" altLang="zh-TW" i="1" dirty="0">
                            <a:latin typeface="Cambria Math" panose="02040503050406030204" pitchFamily="18" charset="0"/>
                          </a:rPr>
                          <m:t>𝑤𝑝</m:t>
                        </m:r>
                        <m:d>
                          <m:dPr>
                            <m:ctrlPr>
                              <a:rPr kumimoji="1" lang="en-US" altLang="zh-TW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kumimoji="1" lang="en-US" altLang="zh-TW" b="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zh-TW" i="1" dirty="0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kumimoji="1" lang="en-US" altLang="zh-TW" b="0" i="1" dirty="0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1" lang="en-US" altLang="zh-TW" i="1" dirty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kumimoji="1" lang="en-US" altLang="zh-TW" i="1" dirty="0">
                                <a:latin typeface="Cambria Math" panose="02040503050406030204" pitchFamily="18" charset="0"/>
                              </a:rPr>
                              <m:t>𝑄</m:t>
                            </m:r>
                          </m:e>
                        </m:d>
                      </m:e>
                    </m:d>
                    <m:r>
                      <a:rPr kumimoji="1" lang="en-US" altLang="zh-TW" i="1" dirty="0">
                        <a:latin typeface="Cambria Math" panose="02040503050406030204" pitchFamily="18" charset="0"/>
                      </a:rPr>
                      <m:t>∨</m:t>
                    </m:r>
                    <m:d>
                      <m:dPr>
                        <m:ctrlPr>
                          <a:rPr kumimoji="1" lang="en-US" altLang="zh-TW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zh-TW" i="1" dirty="0">
                            <a:latin typeface="Cambria Math" panose="02040503050406030204" pitchFamily="18" charset="0"/>
                          </a:rPr>
                          <m:t>¬</m:t>
                        </m:r>
                        <m:r>
                          <a:rPr kumimoji="1" lang="en-US" altLang="zh-TW" i="1" dirty="0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kumimoji="1" lang="en-US" altLang="zh-TW" i="1" dirty="0">
                            <a:latin typeface="Cambria Math" panose="02040503050406030204" pitchFamily="18" charset="0"/>
                          </a:rPr>
                          <m:t>∧</m:t>
                        </m:r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𝑤𝑝</m:t>
                        </m:r>
                        <m:d>
                          <m:dPr>
                            <m:ctrlPr>
                              <a:rPr kumimoji="1" lang="en-US" altLang="zh-TW" b="0" i="1" dirty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kumimoji="1" lang="en-US" altLang="zh-TW" b="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zh-TW" b="0" i="1" dirty="0" smtClean="0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kumimoji="1" lang="en-US" altLang="zh-TW" b="0" i="1" dirty="0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1" lang="en-US" altLang="zh-TW" b="0" i="1" dirty="0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kumimoji="1" lang="en-US" altLang="zh-TW" b="0" i="1" dirty="0" smtClean="0">
                                <a:latin typeface="Cambria Math" panose="02040503050406030204" pitchFamily="18" charset="0"/>
                              </a:rPr>
                              <m:t>𝑄</m:t>
                            </m:r>
                          </m:e>
                        </m:d>
                      </m:e>
                    </m:d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kumimoji="1" lang="en-US" altLang="zh-TW" dirty="0"/>
              </a:p>
              <a:p>
                <a:pPr>
                  <a:lnSpc>
                    <a:spcPct val="200000"/>
                  </a:lnSpc>
                </a:pPr>
                <a14:m>
                  <m:oMath xmlns:m="http://schemas.openxmlformats.org/officeDocument/2006/math">
                    <m:r>
                      <a:rPr kumimoji="1" lang="en-US" altLang="zh-TW" i="1" dirty="0">
                        <a:latin typeface="Cambria Math" panose="02040503050406030204" pitchFamily="18" charset="0"/>
                      </a:rPr>
                      <m:t>𝑤𝑝</m:t>
                    </m:r>
                    <m:d>
                      <m:dPr>
                        <m:ctrlPr>
                          <a:rPr kumimoji="1" lang="en-US" altLang="zh-TW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kumimoji="1" lang="en-US" altLang="zh-TW" b="1" dirty="0">
                            <a:latin typeface="Cambria Math" panose="02040503050406030204" pitchFamily="18" charset="0"/>
                          </a:rPr>
                          <m:t>if</m:t>
                        </m:r>
                        <m:r>
                          <a:rPr kumimoji="1" lang="en-US" altLang="zh-TW" i="1" dirty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kumimoji="1" lang="en-US" altLang="zh-TW" i="1" dirty="0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kumimoji="1" lang="en-US" altLang="zh-TW" b="1" dirty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kumimoji="1" lang="en-US" altLang="zh-TW" b="1" dirty="0">
                            <a:latin typeface="Cambria Math" panose="02040503050406030204" pitchFamily="18" charset="0"/>
                          </a:rPr>
                          <m:t>then</m:t>
                        </m:r>
                        <m:r>
                          <a:rPr kumimoji="1" lang="en-US" altLang="zh-TW" i="1" dirty="0"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m:rPr>
                            <m:nor/>
                          </m:rPr>
                          <a:rPr kumimoji="1" lang="en-US" altLang="zh-TW" b="1" dirty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kumimoji="1" lang="en-US" altLang="zh-TW" b="1" dirty="0">
                            <a:latin typeface="Cambria Math" panose="02040503050406030204" pitchFamily="18" charset="0"/>
                          </a:rPr>
                          <m:t>fi</m:t>
                        </m:r>
                        <m:r>
                          <a:rPr kumimoji="1" lang="en-US" altLang="zh-TW" i="1" dirty="0">
                            <a:latin typeface="Cambria Math" panose="02040503050406030204" pitchFamily="18" charset="0"/>
                          </a:rPr>
                          <m:t>,  </m:t>
                        </m:r>
                        <m:r>
                          <a:rPr kumimoji="1" lang="en-US" altLang="zh-TW" i="1" dirty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</m:d>
                  </m:oMath>
                </a14:m>
                <a:br>
                  <a:rPr kumimoji="1" lang="en-US" altLang="zh-TW" i="1" dirty="0">
                    <a:latin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r>
                      <a:rPr kumimoji="1" lang="en-US" altLang="zh-TW" i="1" dirty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kumimoji="1" lang="en-US" altLang="zh-TW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zh-TW" i="1" dirty="0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∧</m:t>
                        </m:r>
                        <m:r>
                          <a:rPr kumimoji="1" lang="en-US" altLang="zh-TW" i="1" dirty="0">
                            <a:latin typeface="Cambria Math" panose="02040503050406030204" pitchFamily="18" charset="0"/>
                          </a:rPr>
                          <m:t>𝑤𝑝</m:t>
                        </m:r>
                        <m:d>
                          <m:dPr>
                            <m:ctrlPr>
                              <a:rPr kumimoji="1" lang="en-US" altLang="zh-TW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kumimoji="1" lang="en-US" altLang="zh-TW" b="0" i="1" dirty="0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  <m:r>
                              <a:rPr kumimoji="1" lang="en-US" altLang="zh-TW" i="1" dirty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kumimoji="1" lang="en-US" altLang="zh-TW" i="1" dirty="0">
                                <a:latin typeface="Cambria Math" panose="02040503050406030204" pitchFamily="18" charset="0"/>
                              </a:rPr>
                              <m:t>𝑄</m:t>
                            </m:r>
                          </m:e>
                        </m:d>
                      </m:e>
                    </m:d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∨</m:t>
                    </m:r>
                    <m:d>
                      <m:dPr>
                        <m:ctrlPr>
                          <a:rPr kumimoji="1" lang="en-US" altLang="zh-TW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zh-TW" i="1" dirty="0">
                            <a:latin typeface="Cambria Math" panose="02040503050406030204" pitchFamily="18" charset="0"/>
                          </a:rPr>
                          <m:t>¬</m:t>
                        </m:r>
                        <m:r>
                          <a:rPr kumimoji="1" lang="en-US" altLang="zh-TW" i="1" dirty="0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∧</m:t>
                        </m:r>
                        <m:r>
                          <a:rPr kumimoji="1" lang="en-US" altLang="zh-TW" b="0" i="1" dirty="0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</m:d>
                  </m:oMath>
                </a14:m>
                <a:endParaRPr kumimoji="1" lang="en-US" altLang="zh-TW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476C38CA-C4D3-8C2E-1ABA-3823AE43E9D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4"/>
                <a:stretch>
                  <a:fillRect l="-144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FE0222A3-8AE9-4DAE-92BB-FBE53C81A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1A964EC1-2252-A162-E9D7-E41714EA2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88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212418249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67D84E8-0528-7D9B-7157-81899444D3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Example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8C4095B8-1658-3939-1150-E8FC9581F96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" altLang="zh-TW" sz="2400" i="1" dirty="0" smtClean="0">
                          <a:latin typeface="Cambria Math" panose="02040503050406030204" pitchFamily="18" charset="0"/>
                        </a:rPr>
                        <m:t>𝑤𝑝</m:t>
                      </m:r>
                      <m:d>
                        <m:dPr>
                          <m:ctrlPr>
                            <a:rPr lang="en" altLang="zh-TW" sz="240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n" altLang="zh-TW" sz="2400" b="1" i="0" dirty="0" smtClean="0">
                              <a:latin typeface="Cambria Math" panose="02040503050406030204" pitchFamily="18" charset="0"/>
                            </a:rPr>
                            <m:t>if</m:t>
                          </m:r>
                          <m:r>
                            <a:rPr lang="en" altLang="zh-TW" sz="2400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" altLang="zh-TW" sz="2400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" altLang="zh-TW" sz="2400" i="1" dirty="0" smtClean="0">
                              <a:latin typeface="Cambria Math" panose="02040503050406030204" pitchFamily="18" charset="0"/>
                            </a:rPr>
                            <m:t>&lt;</m:t>
                          </m:r>
                          <m:r>
                            <a:rPr lang="en" altLang="zh-TW" sz="2400" i="1" dirty="0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" altLang="zh-TW" sz="2400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" altLang="zh-TW" sz="2400" b="1" i="0" dirty="0" smtClean="0">
                              <a:latin typeface="Cambria Math" panose="02040503050406030204" pitchFamily="18" charset="0"/>
                            </a:rPr>
                            <m:t>then</m:t>
                          </m:r>
                          <m:r>
                            <a:rPr lang="en" altLang="zh-TW" sz="2400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" altLang="zh-TW" sz="2400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" altLang="zh-TW" sz="2400" i="1" dirty="0" smtClean="0">
                              <a:latin typeface="Cambria Math" panose="02040503050406030204" pitchFamily="18" charset="0"/>
                            </a:rPr>
                            <m:t> := </m:t>
                          </m:r>
                          <m:r>
                            <a:rPr lang="en" altLang="zh-TW" sz="2400" i="1" dirty="0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" altLang="zh-TW" sz="2400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" altLang="zh-TW" sz="2400" b="1" i="0" dirty="0" smtClean="0">
                              <a:latin typeface="Cambria Math" panose="02040503050406030204" pitchFamily="18" charset="0"/>
                            </a:rPr>
                            <m:t>fi</m:t>
                          </m:r>
                          <m:r>
                            <a:rPr lang="en" altLang="zh-TW" sz="2400" i="1" dirty="0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" altLang="zh-TW" sz="2400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" altLang="zh-TW" sz="2400" i="1" dirty="0" smtClean="0"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lang="en" altLang="zh-TW" sz="2400" i="1" dirty="0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lang="en" altLang="zh-TW" sz="2400" i="1" dirty="0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" altLang="zh-TW" sz="24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" altLang="zh-TW" sz="24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m:rPr>
                              <m:nor/>
                            </m:rPr>
                            <a:rPr lang="en-US" altLang="zh-TW" sz="2400">
                              <a:solidFill>
                                <a:schemeClr val="tx1"/>
                              </a:solidFill>
                            </a:rPr>
                            <m:t>&lt;</m:t>
                          </m:r>
                          <m:r>
                            <a:rPr lang="en" altLang="zh-TW" sz="24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altLang="zh-TW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lang="en" altLang="zh-TW" sz="24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𝑤𝑝</m:t>
                          </m:r>
                          <m:d>
                            <m:dPr>
                              <m:ctrlPr>
                                <a:rPr lang="en" altLang="zh-TW" sz="240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" altLang="zh-TW" sz="240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" altLang="zh-TW" sz="240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:=</m:t>
                              </m:r>
                              <m:r>
                                <a:rPr lang="en" altLang="zh-TW" sz="240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" altLang="zh-TW" sz="240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" altLang="zh-TW" sz="240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m:rPr>
                                  <m:nor/>
                                </m:rPr>
                                <a:rPr lang="zh-TW" altLang="en-US" sz="2400">
                                  <a:solidFill>
                                    <a:schemeClr val="tx1"/>
                                  </a:solidFill>
                                </a:rPr>
                                <m:t>≥</m:t>
                              </m:r>
                              <m:r>
                                <a:rPr lang="en" altLang="zh-TW" sz="240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</m:e>
                      </m:d>
                      <m:r>
                        <a:rPr lang="en-US" altLang="zh-TW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∨</m:t>
                      </m:r>
                      <m:d>
                        <m:dPr>
                          <m:ctrlPr>
                            <a:rPr lang="en" altLang="zh-TW" sz="24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" altLang="zh-TW" sz="24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¬</m:t>
                          </m:r>
                          <m:d>
                            <m:dPr>
                              <m:ctrlPr>
                                <a:rPr lang="en" altLang="zh-TW" sz="240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" altLang="zh-TW" sz="240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m:rPr>
                                  <m:nor/>
                                </m:rPr>
                                <a:rPr lang="en-US" altLang="zh-TW" sz="2400">
                                  <a:solidFill>
                                    <a:schemeClr val="tx1"/>
                                  </a:solidFill>
                                </a:rPr>
                                <m:t>&lt;</m:t>
                              </m:r>
                              <m:r>
                                <a:rPr lang="en" altLang="zh-TW" sz="240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lang="en-US" altLang="zh-TW" sz="2400" i="1" dirty="0"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lang="en" altLang="zh-TW" sz="24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m:rPr>
                              <m:nor/>
                            </m:rPr>
                            <a:rPr lang="zh-TW" altLang="en-US" sz="2400">
                              <a:solidFill>
                                <a:schemeClr val="tx1"/>
                              </a:solidFill>
                            </a:rPr>
                            <m:t>≥</m:t>
                          </m:r>
                          <m:r>
                            <a:rPr lang="en" altLang="zh-TW" sz="24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" altLang="zh-TW" sz="2400" i="1" dirty="0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" altLang="zh-TW" sz="240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" altLang="zh-TW" sz="2400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" altLang="zh-TW" sz="2400" i="1" dirty="0" smtClean="0">
                              <a:latin typeface="Cambria Math" panose="02040503050406030204" pitchFamily="18" charset="0"/>
                            </a:rPr>
                            <m:t>&lt;</m:t>
                          </m:r>
                          <m:r>
                            <a:rPr lang="en" altLang="zh-TW" sz="2400" i="1" dirty="0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altLang="zh-TW" sz="2400" i="1" dirty="0"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lang="en" altLang="zh-TW" sz="2400" i="1" dirty="0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" altLang="zh-TW" sz="2400" i="1" dirty="0" smtClean="0"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lang="en" altLang="zh-TW" sz="2400" i="1" dirty="0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altLang="zh-TW" sz="2400" b="0" i="1" dirty="0" smtClean="0">
                          <a:latin typeface="Cambria Math" panose="02040503050406030204" pitchFamily="18" charset="0"/>
                        </a:rPr>
                        <m:t>∨</m:t>
                      </m:r>
                      <m:d>
                        <m:dPr>
                          <m:ctrlPr>
                            <a:rPr lang="en" altLang="zh-TW" sz="240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" altLang="zh-TW" sz="2400" i="1" dirty="0" smtClean="0">
                              <a:latin typeface="Cambria Math" panose="02040503050406030204" pitchFamily="18" charset="0"/>
                            </a:rPr>
                            <m:t>¬</m:t>
                          </m:r>
                          <m:d>
                            <m:dPr>
                              <m:ctrlPr>
                                <a:rPr lang="en" altLang="zh-TW" sz="240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" altLang="zh-TW" sz="2400" i="1" dirty="0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" altLang="zh-TW" sz="2400" i="1" dirty="0" smtClean="0">
                                  <a:latin typeface="Cambria Math" panose="02040503050406030204" pitchFamily="18" charset="0"/>
                                </a:rPr>
                                <m:t>&lt;</m:t>
                              </m:r>
                              <m:r>
                                <a:rPr lang="en" altLang="zh-TW" sz="2400" i="1" dirty="0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lang="en-US" altLang="zh-TW" sz="2400" i="1" dirty="0"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lang="en" altLang="zh-TW" sz="2400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" altLang="zh-TW" sz="2400" i="1" dirty="0" smtClean="0"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lang="en" altLang="zh-TW" sz="2400" i="1" dirty="0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lang="zh-TW" altLang="en-US" sz="2400" i="1" dirty="0" smtClean="0">
                          <a:latin typeface="Cambria Math" panose="02040503050406030204" pitchFamily="18" charset="0"/>
                        </a:rPr>
                        <m:t>⟺</m:t>
                      </m:r>
                      <m:r>
                        <a:rPr lang="en-US" altLang="zh-TW" sz="2400" b="0" i="1" dirty="0" smtClean="0">
                          <a:latin typeface="Cambria Math" panose="02040503050406030204" pitchFamily="18" charset="0"/>
                        </a:rPr>
                        <m:t>⊤</m:t>
                      </m:r>
                    </m:oMath>
                  </m:oMathPara>
                </a14:m>
                <a:endParaRPr kumimoji="1" lang="zh-TW" altLang="en-US" sz="2400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8C4095B8-1658-3939-1150-E8FC9581F96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D580C9BB-B57F-68FC-A00A-9349DE29A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2B352D3D-15F2-6C18-BAAC-DF347A619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89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961594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>
            <a:extLst>
              <a:ext uri="{FF2B5EF4-FFF2-40B4-BE49-F238E27FC236}">
                <a16:creationId xmlns:a16="http://schemas.microsoft.com/office/drawing/2014/main" id="{45BE1890-F846-8FDC-D81B-BD850F640F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" altLang="zh-TW" b="0" dirty="0"/>
              <a:t>First-order logic</a:t>
            </a:r>
            <a:br>
              <a:rPr lang="en" altLang="zh-TW" b="0" dirty="0"/>
            </a:br>
            <a:r>
              <a:rPr lang="en" altLang="zh-TW" b="0" dirty="0"/>
              <a:t>(FOL) syntax</a:t>
            </a:r>
            <a:endParaRPr lang="zh-TW" altLang="en-US" b="0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36E37E2-993A-A9CC-7293-BDFB8E9631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4659CF01-EB2F-6C5E-C1F8-5F0E86810EA8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80ACD433-7900-EDAB-EFD4-1D70F28963E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5AFECE2-89DF-8141-ABBF-A45DE701B87E}" type="slidenum">
              <a:rPr kumimoji="1" lang="zh-TW" altLang="en-US" smtClean="0"/>
              <a:t>9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065750466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標題 1">
                <a:extLst>
                  <a:ext uri="{FF2B5EF4-FFF2-40B4-BE49-F238E27FC236}">
                    <a16:creationId xmlns:a16="http://schemas.microsoft.com/office/drawing/2014/main" id="{730A06B9-48C7-2F05-E780-ED7EBC9A25BF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𝑤𝑝</m:t>
                    </m:r>
                  </m:oMath>
                </a14:m>
                <a:r>
                  <a:rPr kumimoji="1" lang="en-US" altLang="zh-TW" dirty="0"/>
                  <a:t>: While</a:t>
                </a:r>
                <a:endParaRPr kumimoji="1" lang="zh-TW" altLang="en-US" dirty="0"/>
              </a:p>
            </p:txBody>
          </p:sp>
        </mc:Choice>
        <mc:Fallback xmlns="">
          <p:sp>
            <p:nvSpPr>
              <p:cNvPr id="2" name="標題 1">
                <a:extLst>
                  <a:ext uri="{FF2B5EF4-FFF2-40B4-BE49-F238E27FC236}">
                    <a16:creationId xmlns:a16="http://schemas.microsoft.com/office/drawing/2014/main" id="{730A06B9-48C7-2F05-E780-ED7EBC9A25B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l="-96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9923E062-38FF-137B-7D2A-2C10A375F51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" altLang="zh-TW" dirty="0"/>
                  <a:t>while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" altLang="zh-TW" dirty="0"/>
                  <a:t> do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" altLang="zh-TW" dirty="0"/>
                  <a:t> od is equivalent to</a:t>
                </a:r>
              </a:p>
              <a:p>
                <a:pPr lvl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" altLang="zh-TW" b="1" i="0" dirty="0" smtClean="0">
                        <a:latin typeface="Cambria Math" panose="02040503050406030204" pitchFamily="18" charset="0"/>
                      </a:rPr>
                      <m:t>if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" altLang="zh-TW" b="1" i="0" dirty="0" smtClean="0">
                        <a:latin typeface="Cambria Math" panose="02040503050406030204" pitchFamily="18" charset="0"/>
                      </a:rPr>
                      <m:t>then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" altLang="zh-TW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;</m:t>
                        </m:r>
                        <m:r>
                          <m:rPr>
                            <m:nor/>
                          </m:rPr>
                          <a:rPr lang="en" altLang="zh-TW" b="1" dirty="0">
                            <a:latin typeface="Cambria Math" panose="02040503050406030204" pitchFamily="18" charset="0"/>
                          </a:rPr>
                          <m:t>if</m:t>
                        </m:r>
                        <m:r>
                          <a:rPr lang="en" altLang="zh-TW" i="1" dirty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" altLang="zh-TW" i="1" dirty="0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" altLang="zh-TW" i="1" dirty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" altLang="zh-TW" b="1" dirty="0">
                            <a:latin typeface="Cambria Math" panose="02040503050406030204" pitchFamily="18" charset="0"/>
                          </a:rPr>
                          <m:t>then</m:t>
                        </m:r>
                        <m:r>
                          <m:rPr>
                            <m:nor/>
                          </m:rPr>
                          <a:rPr lang="en-US" altLang="zh-TW" b="1" i="0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d>
                          <m:dPr>
                            <m:ctrlPr>
                              <a:rPr lang="en" altLang="zh-TW" b="1" i="1" dirty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" altLang="zh-TW" i="1" dirty="0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  <m:r>
                              <a:rPr lang="en" altLang="zh-TW" i="1" dirty="0" smtClean="0">
                                <a:latin typeface="Cambria Math" panose="02040503050406030204" pitchFamily="18" charset="0"/>
                              </a:rPr>
                              <m:t>;</m:t>
                            </m:r>
                            <m:r>
                              <m:rPr>
                                <m:nor/>
                              </m:rPr>
                              <a:rPr lang="en" altLang="zh-TW" b="1" dirty="0">
                                <a:latin typeface="Cambria Math" panose="02040503050406030204" pitchFamily="18" charset="0"/>
                              </a:rPr>
                              <m:t>if</m:t>
                            </m:r>
                            <m:r>
                              <a:rPr lang="en" altLang="zh-TW" i="1" dirty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" altLang="zh-TW" i="1" dirty="0">
                                <a:latin typeface="Cambria Math" panose="02040503050406030204" pitchFamily="18" charset="0"/>
                              </a:rPr>
                              <m:t>𝐵</m:t>
                            </m:r>
                            <m:r>
                              <a:rPr lang="en" altLang="zh-TW" i="1" dirty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" altLang="zh-TW" b="1" dirty="0">
                                <a:latin typeface="Cambria Math" panose="02040503050406030204" pitchFamily="18" charset="0"/>
                              </a:rPr>
                              <m:t>then</m:t>
                            </m:r>
                            <m:d>
                              <m:dPr>
                                <m:ctrlPr>
                                  <a:rPr lang="en" altLang="zh-TW" b="1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" altLang="zh-TW" i="1" dirty="0" smtClean="0"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</m:e>
                            </m:d>
                            <m:r>
                              <a:rPr lang="en-US" altLang="zh-TW" b="0" i="1" dirty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" altLang="zh-TW" b="1" i="0" dirty="0" smtClean="0">
                                <a:latin typeface="Cambria Math" panose="02040503050406030204" pitchFamily="18" charset="0"/>
                              </a:rPr>
                              <m:t>𝐟𝐢</m:t>
                            </m:r>
                          </m:e>
                        </m:d>
                        <m:r>
                          <a:rPr lang="en-US" altLang="zh-TW" b="1" i="1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TW" b="1" i="0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" altLang="zh-TW" b="1" i="0" dirty="0">
                            <a:latin typeface="Cambria Math" panose="02040503050406030204" pitchFamily="18" charset="0"/>
                          </a:rPr>
                          <m:t>𝐟𝐢</m:t>
                        </m:r>
                      </m:e>
                    </m:d>
                    <m:r>
                      <a:rPr lang="en-US" altLang="zh-TW" b="1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" altLang="zh-TW" b="1" i="0" dirty="0">
                        <a:latin typeface="Cambria Math" panose="02040503050406030204" pitchFamily="18" charset="0"/>
                      </a:rPr>
                      <m:t>𝐟𝐢</m:t>
                    </m:r>
                  </m:oMath>
                </a14:m>
                <a:endParaRPr lang="en" altLang="zh-TW" dirty="0"/>
              </a:p>
              <a:p>
                <a:pPr>
                  <a:lnSpc>
                    <a:spcPct val="100000"/>
                  </a:lnSpc>
                </a:pPr>
                <a:r>
                  <a:rPr lang="en" altLang="zh-TW" dirty="0"/>
                  <a:t>Thus,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𝑤𝑝</m:t>
                    </m:r>
                    <m:d>
                      <m:dPr>
                        <m:ctrlPr>
                          <a:rPr lang="en" altLang="zh-TW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" altLang="zh-TW" b="1" i="0" dirty="0" smtClean="0">
                            <a:latin typeface="Cambria Math" panose="02040503050406030204" pitchFamily="18" charset="0"/>
                          </a:rPr>
                          <m:t>while</m:t>
                        </m:r>
                        <m:r>
                          <a:rPr lang="en" altLang="zh-TW" b="1" i="1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" altLang="zh-TW" b="1" i="0" dirty="0" smtClean="0">
                            <a:latin typeface="Cambria Math" panose="02040503050406030204" pitchFamily="18" charset="0"/>
                          </a:rPr>
                          <m:t>do</m:t>
                        </m:r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" altLang="zh-TW" b="1" i="0" dirty="0" smtClean="0">
                            <a:latin typeface="Cambria Math" panose="02040503050406030204" pitchFamily="18" charset="0"/>
                          </a:rPr>
                          <m:t>od</m:t>
                        </m:r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</m:d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" altLang="zh-TW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¬</m:t>
                        </m:r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∧</m:t>
                        </m:r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</m:d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∨</m:t>
                    </m:r>
                  </m:oMath>
                </a14:m>
                <a:endParaRPr lang="en-US" altLang="zh-TW" b="0" i="1" dirty="0"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b="0" i="1" dirty="0" smtClean="0"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altLang="zh-TW" i="1" dirty="0">
                          <a:latin typeface="Cambria Math" panose="02040503050406030204" pitchFamily="18" charset="0"/>
                        </a:rPr>
                        <m:t>∧</m:t>
                      </m:r>
                      <m:r>
                        <a:rPr lang="en-US" altLang="zh-TW" b="0" i="1" dirty="0" smtClean="0">
                          <a:latin typeface="Cambria Math" panose="02040503050406030204" pitchFamily="18" charset="0"/>
                        </a:rPr>
                        <m:t>𝑤𝑝</m:t>
                      </m:r>
                      <m:d>
                        <m:dPr>
                          <m:ctrlPr>
                            <a:rPr lang="en" altLang="zh-TW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lang="en" altLang="zh-TW" i="1" dirty="0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d>
                            <m:dPr>
                              <m:ctrlPr>
                                <a:rPr lang="en" altLang="zh-TW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" altLang="zh-TW" i="1" dirty="0" smtClean="0">
                                  <a:latin typeface="Cambria Math" panose="02040503050406030204" pitchFamily="18" charset="0"/>
                                </a:rPr>
                                <m:t>¬</m:t>
                              </m:r>
                              <m:r>
                                <a:rPr lang="en" altLang="zh-TW" i="1" dirty="0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  <m:r>
                                <a:rPr lang="en-US" altLang="zh-TW" i="1" dirty="0">
                                  <a:latin typeface="Cambria Math" panose="02040503050406030204" pitchFamily="18" charset="0"/>
                                </a:rPr>
                                <m:t>∧</m:t>
                              </m:r>
                              <m:r>
                                <a:rPr lang="en" altLang="zh-TW" i="1" dirty="0" smtClean="0"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</m:e>
                          </m:d>
                        </m:e>
                      </m:d>
                      <m:r>
                        <a:rPr lang="en-US" altLang="zh-TW" b="0" i="1" dirty="0" smtClean="0">
                          <a:latin typeface="Cambria Math" panose="02040503050406030204" pitchFamily="18" charset="0"/>
                        </a:rPr>
                        <m:t>∨</m:t>
                      </m:r>
                    </m:oMath>
                    <m:oMath xmlns:m="http://schemas.openxmlformats.org/officeDocument/2006/math">
                      <m:r>
                        <a:rPr lang="en-US" altLang="zh-TW" b="0" i="1" dirty="0" smtClean="0"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altLang="zh-TW" b="0" i="1" dirty="0" smtClean="0">
                          <a:latin typeface="Cambria Math" panose="02040503050406030204" pitchFamily="18" charset="0"/>
                        </a:rPr>
                        <m:t>∧</m:t>
                      </m:r>
                      <m:r>
                        <a:rPr lang="en-US" altLang="zh-TW" b="0" i="1" dirty="0" smtClean="0">
                          <a:latin typeface="Cambria Math" panose="02040503050406030204" pitchFamily="18" charset="0"/>
                        </a:rPr>
                        <m:t>𝑤𝑝</m:t>
                      </m:r>
                      <m:d>
                        <m:dPr>
                          <m:ctrlPr>
                            <a:rPr lang="en-US" altLang="zh-TW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TW" b="0" i="1" dirty="0" smtClean="0"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lang="en-US" altLang="zh-TW" b="0" i="1" dirty="0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altLang="zh-TW" i="1" dirty="0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US" altLang="zh-TW" i="1" dirty="0"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lang="en-US" altLang="zh-TW" i="1" dirty="0">
                              <a:latin typeface="Cambria Math" panose="02040503050406030204" pitchFamily="18" charset="0"/>
                            </a:rPr>
                            <m:t>𝑤𝑝</m:t>
                          </m:r>
                          <m:d>
                            <m:dPr>
                              <m:ctrlPr>
                                <a:rPr lang="en" altLang="zh-TW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" altLang="zh-TW" i="1" dirty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  <m:r>
                                <a:rPr lang="en" altLang="zh-TW" i="1" dirty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d>
                                <m:dPr>
                                  <m:ctrlPr>
                                    <a:rPr lang="en" altLang="zh-TW" i="1" dirty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" altLang="zh-TW" i="1" dirty="0">
                                      <a:latin typeface="Cambria Math" panose="02040503050406030204" pitchFamily="18" charset="0"/>
                                    </a:rPr>
                                    <m:t>¬</m:t>
                                  </m:r>
                                  <m:r>
                                    <a:rPr lang="en" altLang="zh-TW" i="1" dirty="0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  <m:r>
                                    <a:rPr lang="en-US" altLang="zh-TW" i="1" dirty="0">
                                      <a:latin typeface="Cambria Math" panose="02040503050406030204" pitchFamily="18" charset="0"/>
                                    </a:rPr>
                                    <m:t>∧</m:t>
                                  </m:r>
                                  <m:r>
                                    <a:rPr lang="en" altLang="zh-TW" i="1" dirty="0"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e>
                              </m:d>
                            </m:e>
                          </m:d>
                        </m:e>
                      </m:d>
                      <m:r>
                        <a:rPr lang="en-US" altLang="zh-TW" b="0" i="1" dirty="0" smtClean="0">
                          <a:latin typeface="Cambria Math" panose="02040503050406030204" pitchFamily="18" charset="0"/>
                        </a:rPr>
                        <m:t>…</m:t>
                      </m:r>
                    </m:oMath>
                  </m:oMathPara>
                </a14:m>
                <a:br>
                  <a:rPr lang="en-US" altLang="zh-TW" b="0" i="1" dirty="0">
                    <a:latin typeface="Cambria Math" panose="02040503050406030204" pitchFamily="18" charset="0"/>
                  </a:rPr>
                </a:br>
                <a:endParaRPr lang="en" altLang="zh-TW" dirty="0"/>
              </a:p>
              <a:p>
                <a:pPr>
                  <a:lnSpc>
                    <a:spcPct val="100000"/>
                  </a:lnSpc>
                </a:pPr>
                <a:r>
                  <a:rPr lang="en" altLang="zh-TW" dirty="0"/>
                  <a:t>Define</a:t>
                </a:r>
              </a:p>
              <a:p>
                <a:pPr lvl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𝐻</m:t>
                    </m:r>
                    <m:d>
                      <m:dPr>
                        <m:ctrlPr>
                          <a:rPr lang="en" altLang="zh-TW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𝑄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,0</m:t>
                        </m:r>
                      </m:e>
                    </m:d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≡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¬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∧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𝑄</m:t>
                    </m:r>
                  </m:oMath>
                </a14:m>
                <a:endParaRPr lang="en" altLang="zh-TW" dirty="0"/>
              </a:p>
              <a:p>
                <a:pPr lvl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𝐻</m:t>
                    </m:r>
                    <m:d>
                      <m:dPr>
                        <m:ctrlPr>
                          <a:rPr lang="en" altLang="zh-TW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𝑄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d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≡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∧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𝑤𝑝</m:t>
                    </m:r>
                    <m:d>
                      <m:dPr>
                        <m:ctrlPr>
                          <a:rPr lang="en" altLang="zh-TW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𝐻</m:t>
                        </m:r>
                        <m:d>
                          <m:dPr>
                            <m:ctrlPr>
                              <a:rPr lang="en" altLang="zh-TW" i="1" dirty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" altLang="zh-TW" i="1" dirty="0" smtClean="0">
                                <a:latin typeface="Cambria Math" panose="02040503050406030204" pitchFamily="18" charset="0"/>
                              </a:rPr>
                              <m:t>𝑄</m:t>
                            </m:r>
                            <m:r>
                              <a:rPr lang="en-US" altLang="zh-TW" b="0" i="1" dirty="0" smtClean="0">
                                <a:latin typeface="Cambria Math" panose="02040503050406030204" pitchFamily="18" charset="0"/>
                              </a:rPr>
                              <m:t>,  </m:t>
                            </m:r>
                            <m:r>
                              <a:rPr lang="en-US" altLang="zh-TW" b="0" i="1" dirty="0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altLang="zh-TW" b="0" i="1" dirty="0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</m:e>
                    </m:d>
                  </m:oMath>
                </a14:m>
                <a:endParaRPr lang="en" altLang="zh-TW" dirty="0"/>
              </a:p>
              <a:p>
                <a:pPr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𝑤𝑝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" altLang="zh-TW" b="1" dirty="0">
                        <a:latin typeface="Cambria Math" panose="02040503050406030204" pitchFamily="18" charset="0"/>
                      </a:rPr>
                      <m:t>while</m:t>
                    </m:r>
                    <m:r>
                      <a:rPr lang="en" altLang="zh-TW" b="1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" altLang="zh-TW" b="1" dirty="0">
                        <a:latin typeface="Cambria Math" panose="02040503050406030204" pitchFamily="18" charset="0"/>
                      </a:rPr>
                      <m:t>do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" altLang="zh-TW" b="1" dirty="0">
                        <a:latin typeface="Cambria Math" panose="02040503050406030204" pitchFamily="18" charset="0"/>
                      </a:rPr>
                      <m:t>od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𝑄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)= ∃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. 0≤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∧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𝐻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𝑄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9923E062-38FF-137B-7D2A-2C10A375F51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4"/>
                <a:stretch>
                  <a:fillRect l="-1286" t="-1163" b="-290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9912B874-EC2D-4026-9B7A-781A8585C7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359E48B-CDDD-0475-ADA8-CDB6BDE140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90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221472318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標題 1">
                <a:extLst>
                  <a:ext uri="{FF2B5EF4-FFF2-40B4-BE49-F238E27FC236}">
                    <a16:creationId xmlns:a16="http://schemas.microsoft.com/office/drawing/2014/main" id="{730A06B9-48C7-2F05-E780-ED7EBC9A25BF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r>
                      <a:rPr kumimoji="1" lang="en-US" altLang="zh-TW" i="1" dirty="0" smtClean="0">
                        <a:latin typeface="Cambria Math" panose="02040503050406030204" pitchFamily="18" charset="0"/>
                      </a:rPr>
                      <m:t>𝑤𝑝</m:t>
                    </m:r>
                  </m:oMath>
                </a14:m>
                <a:r>
                  <a:rPr kumimoji="1" lang="en-US" altLang="zh-TW" dirty="0"/>
                  <a:t>: Theorem of while</a:t>
                </a:r>
                <a:endParaRPr kumimoji="1" lang="zh-TW" altLang="en-US" dirty="0"/>
              </a:p>
            </p:txBody>
          </p:sp>
        </mc:Choice>
        <mc:Fallback xmlns="">
          <p:sp>
            <p:nvSpPr>
              <p:cNvPr id="2" name="標題 1">
                <a:extLst>
                  <a:ext uri="{FF2B5EF4-FFF2-40B4-BE49-F238E27FC236}">
                    <a16:creationId xmlns:a16="http://schemas.microsoft.com/office/drawing/2014/main" id="{730A06B9-48C7-2F05-E780-ED7EBC9A25B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128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9923E062-38FF-137B-7D2A-2C10A375F51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1" lang="en-US" altLang="zh-TW" sz="21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kumimoji="1" lang="en-US" altLang="zh-TW" sz="21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kumimoji="1" lang="en-US" altLang="zh-TW" sz="21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zh-TW" sz="21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kumimoji="1" lang="en-US" altLang="zh-TW" sz="21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  <m:r>
                                      <a:rPr kumimoji="1" lang="en-US" altLang="zh-TW" sz="21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∧</m:t>
                                    </m:r>
                                    <m:r>
                                      <a:rPr kumimoji="1" lang="en-US" altLang="zh-TW" sz="21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𝐵</m:t>
                                    </m:r>
                                    <m:r>
                                      <a:rPr kumimoji="1" lang="en-US" altLang="zh-TW" sz="21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d>
                                <m:r>
                                  <a:rPr kumimoji="1" lang="en-US" altLang="zh-TW" sz="21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  </m:t>
                                </m:r>
                                <m:r>
                                  <a:rPr kumimoji="1" lang="en-US" altLang="zh-TW" sz="21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  <m:r>
                                  <a:rPr kumimoji="1" lang="en-US" altLang="zh-TW" sz="21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kumimoji="1" lang="en-US" altLang="zh-TW" sz="21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zh-TW" sz="21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kumimoji="1" lang="en-US" altLang="zh-TW" sz="21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  <m:r>
                                      <a:rPr kumimoji="1" lang="en-US" altLang="zh-TW" sz="21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d>
                              </m:e>
                              <m:e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kumimoji="1" lang="en-US" altLang="zh-TW" sz="21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zh-TW" sz="21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kumimoji="1" lang="en-US" altLang="zh-TW" sz="21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  <m:r>
                                      <a:rPr kumimoji="1" lang="en-US" altLang="zh-TW" sz="21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∧</m:t>
                                    </m:r>
                                    <m:r>
                                      <a:rPr kumimoji="1" lang="en-US" altLang="zh-TW" sz="21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𝐵</m:t>
                                    </m:r>
                                    <m:r>
                                      <a:rPr kumimoji="1" lang="en-US" altLang="zh-TW" sz="21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∧</m:t>
                                    </m:r>
                                    <m:r>
                                      <a:rPr kumimoji="1" lang="en-US" altLang="zh-TW" sz="21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kumimoji="1" lang="en-US" altLang="zh-TW" sz="21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=</m:t>
                                    </m:r>
                                    <m:r>
                                      <a:rPr kumimoji="1" lang="en-US" altLang="zh-TW" sz="21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𝑍</m:t>
                                    </m:r>
                                    <m:r>
                                      <a:rPr kumimoji="1" lang="en-US" altLang="zh-TW" sz="21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d>
                                <m:r>
                                  <a:rPr kumimoji="1" lang="en-US" altLang="zh-TW" sz="21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  </m:t>
                                </m:r>
                                <m:r>
                                  <a:rPr kumimoji="1" lang="en-US" altLang="zh-TW" sz="21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  <m:r>
                                  <a:rPr kumimoji="1" lang="en-US" altLang="zh-TW" sz="21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kumimoji="1" lang="en-US" altLang="zh-TW" sz="21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zh-TW" sz="21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kumimoji="1" lang="en-US" altLang="zh-TW" sz="21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kumimoji="1" lang="en-US" altLang="zh-TW" sz="21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&lt;</m:t>
                                    </m:r>
                                    <m:r>
                                      <a:rPr kumimoji="1" lang="en-US" altLang="zh-TW" sz="21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𝑍</m:t>
                                    </m:r>
                                    <m:r>
                                      <a:rPr kumimoji="1" lang="en-US" altLang="zh-TW" sz="21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d>
                              </m:e>
                              <m:e>
                                <m:r>
                                  <a:rPr kumimoji="1" lang="en-US" altLang="zh-TW" sz="21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r>
                                  <a:rPr kumimoji="1" lang="en-US" altLang="zh-TW" sz="21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∧</m:t>
                                </m:r>
                                <m:r>
                                  <a:rPr kumimoji="1" lang="en-US" altLang="zh-TW" sz="21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  <m:r>
                                  <a:rPr kumimoji="1" lang="en-US" altLang="zh-TW" sz="21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→</m:t>
                                </m:r>
                                <m:r>
                                  <a:rPr kumimoji="1" lang="en-US" altLang="zh-TW" sz="21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kumimoji="1" lang="en-US" altLang="zh-TW" sz="21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≥0</m:t>
                                </m:r>
                              </m:e>
                            </m:mr>
                          </m:m>
                        </m:num>
                        <m:den>
                          <m:d>
                            <m:dPr>
                              <m:begChr m:val="{"/>
                              <m:endChr m:val="}"/>
                              <m:ctrlPr>
                                <a:rPr kumimoji="1" lang="en-US" altLang="zh-TW" sz="21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sz="21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2100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kumimoji="1" lang="en-US" altLang="zh-TW" sz="21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  <m:r>
                            <m:rPr>
                              <m:nor/>
                            </m:rPr>
                            <a:rPr kumimoji="1" lang="en-US" altLang="zh-TW" sz="2100" b="1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1" lang="en-US" altLang="zh-TW" sz="2100" b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while</m:t>
                          </m:r>
                          <m:r>
                            <a:rPr kumimoji="1" lang="en-US" altLang="zh-TW" sz="21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sz="21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kumimoji="1" lang="en-US" altLang="zh-TW" sz="21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1" lang="en-US" altLang="zh-TW" sz="2100" b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do</m:t>
                          </m:r>
                          <m:r>
                            <a:rPr kumimoji="1" lang="en-US" altLang="zh-TW" sz="21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a:rPr kumimoji="1" lang="en-US" altLang="zh-TW" sz="21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kumimoji="1" lang="en-US" altLang="zh-TW" sz="21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1" lang="en-US" altLang="zh-TW" sz="2100" b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od</m:t>
                          </m:r>
                          <m:r>
                            <a:rPr kumimoji="1" lang="en-US" altLang="zh-TW" sz="21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begChr m:val="{"/>
                              <m:endChr m:val="}"/>
                              <m:ctrlPr>
                                <a:rPr kumimoji="1" lang="en-US" altLang="zh-TW" sz="21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TW" sz="21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kumimoji="1" lang="en-US" altLang="zh-TW" sz="21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kumimoji="1" lang="en-US" altLang="zh-TW" sz="21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∧¬</m:t>
                              </m:r>
                              <m:r>
                                <a:rPr kumimoji="1" lang="en-US" altLang="zh-TW" sz="21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  <m:r>
                                <a:rPr kumimoji="1" lang="en-US" altLang="zh-TW" sz="21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</m:den>
                      </m:f>
                      <m:r>
                        <m:rPr>
                          <m:nor/>
                        </m:rPr>
                        <a:rPr kumimoji="1" lang="en-US" altLang="zh-TW" sz="2100">
                          <a:solidFill>
                            <a:prstClr val="black"/>
                          </a:solidFill>
                        </a:rPr>
                        <m:t>While</m:t>
                      </m:r>
                      <m:r>
                        <m:rPr>
                          <m:nor/>
                        </m:rPr>
                        <a:rPr kumimoji="1" lang="en-US" altLang="zh-TW" sz="2100">
                          <a:solidFill>
                            <a:prstClr val="black"/>
                          </a:solidFill>
                        </a:rPr>
                        <m:t> </m:t>
                      </m:r>
                      <m:r>
                        <m:rPr>
                          <m:nor/>
                        </m:rPr>
                        <a:rPr kumimoji="1" lang="en-US" altLang="zh-TW" sz="2100">
                          <a:solidFill>
                            <a:prstClr val="black"/>
                          </a:solidFill>
                        </a:rPr>
                        <m:t>Total</m:t>
                      </m:r>
                    </m:oMath>
                  </m:oMathPara>
                </a14:m>
                <a:endParaRPr lang="en" altLang="zh-TW" dirty="0"/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" altLang="zh-TW" dirty="0"/>
                  <a:t>Suppose there exist an invariant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" altLang="zh-TW" dirty="0"/>
                  <a:t> and an integer-valued expression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" altLang="zh-TW" dirty="0"/>
                  <a:t> such that</a:t>
                </a:r>
              </a:p>
              <a:p>
                <a:pPr lvl="1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∧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→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𝑤𝑝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),</m:t>
                    </m:r>
                  </m:oMath>
                </a14:m>
                <a:endParaRPr lang="en" altLang="zh-TW" dirty="0"/>
              </a:p>
              <a:p>
                <a:pPr lvl="1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∧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→(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≥0), </m:t>
                    </m:r>
                  </m:oMath>
                </a14:m>
                <a:r>
                  <a:rPr lang="en" altLang="zh-TW" dirty="0"/>
                  <a:t>  and</a:t>
                </a:r>
              </a:p>
              <a:p>
                <a:pPr lvl="1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∧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∧</m:t>
                    </m:r>
                    <m:d>
                      <m:dPr>
                        <m:ctrlPr>
                          <a:rPr lang="en" altLang="zh-TW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" altLang="zh-TW" i="1" dirty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" altLang="zh-TW" i="1" dirty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</m:d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→</m:t>
                    </m:r>
                    <m:r>
                      <a:rPr lang="zh-TW" altLang="en-US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𝑤𝑝</m:t>
                    </m:r>
                    <m:d>
                      <m:dPr>
                        <m:ctrlPr>
                          <a:rPr lang="en" altLang="zh-TW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" altLang="zh-TW" i="1" dirty="0"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" altLang="zh-TW" i="1" dirty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" altLang="zh-TW" i="1" dirty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</m:d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kumimoji="1" lang="en-US" altLang="zh-TW" dirty="0"/>
                  <a:t> where </a:t>
                </a:r>
                <a14:m>
                  <m:oMath xmlns:m="http://schemas.openxmlformats.org/officeDocument/2006/math">
                    <m:r>
                      <a:rPr kumimoji="1" lang="en-US" altLang="zh-TW" b="0" i="1" dirty="0" smtClean="0">
                        <a:latin typeface="Cambria Math" panose="02040503050406030204" pitchFamily="18" charset="0"/>
                      </a:rPr>
                      <m:t>𝑍</m:t>
                    </m:r>
                  </m:oMath>
                </a14:m>
                <a:r>
                  <a:rPr kumimoji="1" lang="en-US" altLang="zh-TW" dirty="0"/>
                  <a:t> is a rigid variable.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kumimoji="1" lang="en-US" altLang="zh-TW" dirty="0"/>
                  <a:t>Then </a:t>
                </a:r>
                <a14:m>
                  <m:oMath xmlns:m="http://schemas.openxmlformats.org/officeDocument/2006/math"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altLang="zh-TW" b="0" i="0" dirty="0" smtClean="0">
                        <a:latin typeface="Cambria Math" panose="02040503050406030204" pitchFamily="18" charset="0"/>
                      </a:rPr>
                      <m:t>→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𝑤𝑝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" altLang="zh-TW" b="1" dirty="0">
                        <a:latin typeface="Cambria Math" panose="02040503050406030204" pitchFamily="18" charset="0"/>
                      </a:rPr>
                      <m:t>while</m:t>
                    </m:r>
                    <m:r>
                      <a:rPr lang="en" altLang="zh-TW" b="1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" altLang="zh-TW" b="1" dirty="0">
                        <a:latin typeface="Cambria Math" panose="02040503050406030204" pitchFamily="18" charset="0"/>
                      </a:rPr>
                      <m:t>do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" altLang="zh-TW" b="1" dirty="0">
                        <a:latin typeface="Cambria Math" panose="02040503050406030204" pitchFamily="18" charset="0"/>
                      </a:rPr>
                      <m:t>od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∧¬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9923E062-38FF-137B-7D2A-2C10A375F51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447" r="-482" b="-290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9912B874-EC2D-4026-9B7A-781A8585C7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359E48B-CDDD-0475-ADA8-CDB6BDE140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91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8092854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36BB2EE-8999-2005-DE74-86274790E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Verification condition generation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E445C9C0-122E-0757-73BC-66130E8CB43D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pPr marL="0" indent="0">
                  <a:lnSpc>
                    <a:spcPct val="1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kumimoji="1" lang="en-US" altLang="zh-TW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kumimoji="1" lang="en-US" altLang="zh-TW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kumimoji="1" lang="en-US" altLang="zh-TW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kumimoji="1" lang="en-US" altLang="zh-TW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  <m:oMath xmlns:m="http://schemas.openxmlformats.org/officeDocument/2006/math">
                      <m:r>
                        <a:rPr kumimoji="1" lang="en-US" altLang="zh-TW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kumimoji="1" lang="en-US" altLang="zh-TW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E445C9C0-122E-0757-73BC-66130E8CB43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>
                <a:blip r:embed="rId2"/>
                <a:stretch>
                  <a:fillRect l="-171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072FA0FD-B6C4-AAB0-DCE6-63EDE5689F6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kumimoji="1" lang="en-US" altLang="zh-TW" dirty="0"/>
          </a:p>
          <a:p>
            <a:pPr marL="0" indent="0">
              <a:buNone/>
            </a:pPr>
            <a:endParaRPr kumimoji="1" lang="en-US" altLang="zh-TW" dirty="0"/>
          </a:p>
          <a:p>
            <a:pPr marL="0" indent="0">
              <a:buNone/>
            </a:pPr>
            <a:r>
              <a:rPr kumimoji="1" lang="en-US" altLang="zh-TW" dirty="0"/>
              <a:t>Verification condition:</a:t>
            </a:r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505858D-0593-D300-E5DE-90351199A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5B83B1E-A5DF-4836-BDE8-07B741E9E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92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46565489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36BB2EE-8999-2005-DE74-86274790E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Verification condition generation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E445C9C0-122E-0757-73BC-66130E8CB43D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pPr marL="0" indent="0">
                  <a:lnSpc>
                    <a:spcPct val="1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kumimoji="1" lang="en-US" altLang="zh-TW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kumimoji="1" lang="en-US" altLang="zh-TW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{ </m:t>
                      </m:r>
                      <m:r>
                        <a:rPr kumimoji="1" lang="en-US" altLang="zh-TW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𝑤𝑝</m:t>
                      </m:r>
                      <m:r>
                        <a:rPr kumimoji="1" lang="en-US" altLang="zh-TW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kumimoji="1" lang="en-US" altLang="zh-TW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kumimoji="1" lang="en-US" altLang="zh-TW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𝑤𝑝</m:t>
                      </m:r>
                      <m:d>
                        <m:dPr>
                          <m:ctrlP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kumimoji="1" lang="en-US" altLang="zh-TW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zh-TW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kumimoji="1" lang="en-US" altLang="zh-TW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</m:d>
                      <m:r>
                        <a:rPr kumimoji="1" lang="en-US" altLang="zh-TW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)}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kumimoji="1" lang="en-US" altLang="zh-TW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kumimoji="1" lang="en-US" altLang="zh-TW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𝑤𝑝</m:t>
                          </m:r>
                          <m:d>
                            <m:dPr>
                              <m:ctrlPr>
                                <a:rPr kumimoji="1" lang="en-US" altLang="zh-TW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kumimoji="1" lang="en-US" altLang="zh-TW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zh-TW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kumimoji="1" lang="en-US" altLang="zh-TW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kumimoji="1" lang="en-US" altLang="zh-TW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kumimoji="1" lang="en-US" altLang="zh-TW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</m:e>
                          </m:d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sSub>
                        <m:sSubPr>
                          <m:ctrlPr>
                            <a:rPr kumimoji="1" lang="en-US" altLang="zh-TW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E445C9C0-122E-0757-73BC-66130E8CB43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>
                <a:blip r:embed="rId2"/>
                <a:stretch>
                  <a:fillRect l="-171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072FA0FD-B6C4-AAB0-DCE6-63EDE5689F62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endParaRPr kumimoji="1" lang="en-US" altLang="zh-TW" dirty="0"/>
              </a:p>
              <a:p>
                <a:pPr marL="0" indent="0">
                  <a:buNone/>
                </a:pPr>
                <a:endParaRPr kumimoji="1" lang="en-US" altLang="zh-TW" dirty="0"/>
              </a:p>
              <a:p>
                <a:pPr marL="0" indent="0">
                  <a:buNone/>
                </a:pPr>
                <a:r>
                  <a:rPr kumimoji="1" lang="en-US" altLang="zh-TW" dirty="0"/>
                  <a:t>Verification condition:</a:t>
                </a:r>
              </a:p>
              <a:p>
                <a:pPr marL="342848" indent="-342848">
                  <a:buFont typeface="+mj-lt"/>
                  <a:buAutoNum type="arabicPeriod"/>
                </a:pPr>
                <a:r>
                  <a:rPr lang="en-US" altLang="zh-TW" sz="1800" dirty="0"/>
                  <a:t> </a:t>
                </a:r>
                <a14:m>
                  <m:oMath xmlns:m="http://schemas.openxmlformats.org/officeDocument/2006/math">
                    <m:r>
                      <a:rPr lang="en-US" altLang="zh-TW" sz="1800" i="1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US" altLang="zh-TW" sz="1800" i="1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→</m:t>
                    </m:r>
                    <m:r>
                      <a:rPr lang="en" altLang="zh-TW" sz="1800" i="1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𝑤𝑝</m:t>
                    </m:r>
                    <m:d>
                      <m:dPr>
                        <m:ctrlPr>
                          <a:rPr lang="en" altLang="zh-TW" sz="1800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TW" sz="1800" b="0" i="1" smtClean="0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" altLang="zh-TW" sz="1800" i="1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" altLang="zh-TW" sz="1800" i="1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" altLang="zh-TW" sz="1800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" altLang="zh-TW" sz="1800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  <m:t>𝑤𝑝</m:t>
                        </m:r>
                        <m:d>
                          <m:dPr>
                            <m:ctrlPr>
                              <a:rPr lang="en" altLang="zh-TW" sz="1800" i="1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TW" sz="1800" b="0" i="1" smtClean="0">
                                    <a:solidFill>
                                      <a:srgbClr val="00B0F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" altLang="zh-TW" sz="1800" i="1">
                                    <a:solidFill>
                                      <a:srgbClr val="00B0F0"/>
                                    </a:solidFill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" altLang="zh-TW" sz="1800" i="1">
                                    <a:solidFill>
                                      <a:srgbClr val="00B0F0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</m:sSub>
                            <m:r>
                              <a:rPr lang="en" altLang="zh-TW" sz="1800" i="1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" altLang="zh-TW" sz="1800" i="1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</a:rPr>
                              <m:t>𝑄</m:t>
                            </m:r>
                          </m:e>
                        </m:d>
                      </m:e>
                    </m:d>
                  </m:oMath>
                </a14:m>
                <a:endParaRPr kumimoji="1" lang="en-US" altLang="zh-TW" sz="1800" dirty="0"/>
              </a:p>
            </p:txBody>
          </p:sp>
        </mc:Choice>
        <mc:Fallback xmlns="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072FA0FD-B6C4-AAB0-DCE6-63EDE5689F6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>
                <a:blip r:embed="rId3"/>
                <a:stretch>
                  <a:fillRect l="-325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505858D-0593-D300-E5DE-90351199A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5B83B1E-A5DF-4836-BDE8-07B741E9E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93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54510286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36BB2EE-8999-2005-DE74-86274790E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Verification condition generation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E445C9C0-122E-0757-73BC-66130E8CB43D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pPr marL="0" indent="0">
                  <a:lnSpc>
                    <a:spcPct val="1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{ </m:t>
                      </m:r>
                      <m:r>
                        <a:rPr kumimoji="1" lang="en-US" altLang="zh-TW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𝑤𝑝</m:t>
                      </m:r>
                      <m:d>
                        <m:dPr>
                          <m:ctrlP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kumimoji="1" lang="en-US" altLang="zh-TW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zh-TW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kumimoji="1" lang="en-US" altLang="zh-TW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</m:d>
                      <m:r>
                        <a:rPr kumimoji="1" lang="en-US" altLang="zh-TW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}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kumimoji="1" lang="en-US" altLang="zh-TW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kumimoji="1" lang="en-US" altLang="zh-TW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{ </m:t>
                      </m:r>
                      <m:r>
                        <a:rPr kumimoji="1" lang="en-US" altLang="zh-TW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𝑤𝑝</m:t>
                      </m:r>
                      <m:r>
                        <a:rPr kumimoji="1" lang="en-US" altLang="zh-TW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kumimoji="1" lang="en-US" altLang="zh-TW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kumimoji="1" lang="en-US" altLang="zh-TW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𝑤𝑝</m:t>
                      </m:r>
                      <m:d>
                        <m:dPr>
                          <m:ctrlP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kumimoji="1" lang="en-US" altLang="zh-TW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zh-TW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kumimoji="1" lang="en-US" altLang="zh-TW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</m:d>
                      <m:r>
                        <a:rPr kumimoji="1" lang="en-US" altLang="zh-TW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)}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kumimoji="1" lang="en-US" altLang="zh-TW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kumimoji="1" lang="en-US" altLang="zh-TW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𝑤𝑝</m:t>
                          </m:r>
                          <m:d>
                            <m:dPr>
                              <m:ctrlPr>
                                <a:rPr kumimoji="1" lang="en-US" altLang="zh-TW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kumimoji="1" lang="en-US" altLang="zh-TW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zh-TW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kumimoji="1" lang="en-US" altLang="zh-TW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kumimoji="1" lang="en-US" altLang="zh-TW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kumimoji="1" lang="en-US" altLang="zh-TW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</m:e>
                          </m:d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sSub>
                        <m:sSubPr>
                          <m:ctrlPr>
                            <a:rPr kumimoji="1" lang="en-US" altLang="zh-TW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E445C9C0-122E-0757-73BC-66130E8CB43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>
                <a:blip r:embed="rId2"/>
                <a:stretch>
                  <a:fillRect l="-146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072FA0FD-B6C4-AAB0-DCE6-63EDE5689F62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endParaRPr kumimoji="1" lang="en-US" altLang="zh-TW" dirty="0"/>
              </a:p>
              <a:p>
                <a:pPr marL="0" indent="0">
                  <a:buNone/>
                </a:pPr>
                <a:endParaRPr kumimoji="1" lang="en-US" altLang="zh-TW" dirty="0"/>
              </a:p>
              <a:p>
                <a:pPr marL="0" indent="0">
                  <a:buNone/>
                </a:pPr>
                <a:r>
                  <a:rPr kumimoji="1" lang="en-US" altLang="zh-TW" dirty="0"/>
                  <a:t>Verification condition:</a:t>
                </a:r>
              </a:p>
              <a:p>
                <a:pPr marL="342848" indent="-342848">
                  <a:buFont typeface="+mj-lt"/>
                  <a:buAutoNum type="arabicPeriod"/>
                </a:pPr>
                <a:r>
                  <a:rPr lang="en-US" altLang="zh-TW" sz="1800" dirty="0"/>
                  <a:t> </a:t>
                </a:r>
                <a14:m>
                  <m:oMath xmlns:m="http://schemas.openxmlformats.org/officeDocument/2006/math">
                    <m:r>
                      <a:rPr lang="en-US" altLang="zh-TW" sz="1800" i="1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US" altLang="zh-TW" sz="1800" i="1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→</m:t>
                    </m:r>
                    <m:r>
                      <a:rPr lang="en" altLang="zh-TW" sz="1800" i="1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𝑤𝑝</m:t>
                    </m:r>
                    <m:d>
                      <m:dPr>
                        <m:ctrlPr>
                          <a:rPr lang="en" altLang="zh-TW" sz="1800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TW" sz="1800" i="1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" altLang="zh-TW" sz="1800" i="1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" altLang="zh-TW" sz="1800" i="1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" altLang="zh-TW" sz="1800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" altLang="zh-TW" sz="1800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  <m:t>𝑤𝑝</m:t>
                        </m:r>
                        <m:d>
                          <m:dPr>
                            <m:ctrlPr>
                              <a:rPr lang="en" altLang="zh-TW" sz="1800" i="1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TW" sz="1800" i="1">
                                    <a:solidFill>
                                      <a:srgbClr val="00B0F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" altLang="zh-TW" sz="1800" i="1">
                                    <a:solidFill>
                                      <a:srgbClr val="00B0F0"/>
                                    </a:solidFill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" altLang="zh-TW" sz="1800" i="1">
                                    <a:solidFill>
                                      <a:srgbClr val="00B0F0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</m:sSub>
                            <m:r>
                              <a:rPr lang="en" altLang="zh-TW" sz="1800" i="1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" altLang="zh-TW" sz="1800" i="1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</a:rPr>
                              <m:t>𝑄</m:t>
                            </m:r>
                          </m:e>
                        </m:d>
                      </m:e>
                    </m:d>
                  </m:oMath>
                </a14:m>
                <a:endParaRPr kumimoji="1" lang="en-US" altLang="zh-TW" sz="1800" dirty="0"/>
              </a:p>
              <a:p>
                <a:pPr marL="342848" indent="-342848">
                  <a:buFont typeface="+mj-lt"/>
                  <a:buAutoNum type="arabicPeriod"/>
                </a:pPr>
                <a:r>
                  <a:rPr kumimoji="1" lang="en-US" altLang="zh-TW" sz="1800" dirty="0"/>
                  <a:t> </a:t>
                </a:r>
                <a14:m>
                  <m:oMath xmlns:m="http://schemas.openxmlformats.org/officeDocument/2006/math">
                    <m:r>
                      <a:rPr lang="en-US" altLang="zh-TW" sz="1800" i="1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altLang="zh-TW" sz="1800" i="1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→</m:t>
                    </m:r>
                    <m:r>
                      <a:rPr lang="en" altLang="zh-TW" sz="1800" i="1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𝑤𝑝</m:t>
                    </m:r>
                    <m:d>
                      <m:dPr>
                        <m:ctrlPr>
                          <a:rPr lang="en" altLang="zh-TW" sz="1800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TW" sz="1800" i="1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" altLang="zh-TW" sz="1800" i="1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TW" sz="1800" i="1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" altLang="zh-TW" sz="1800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altLang="zh-TW" sz="1800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</m:d>
                  </m:oMath>
                </a14:m>
                <a:endParaRPr kumimoji="1" lang="en-US" altLang="zh-TW" sz="1800" dirty="0"/>
              </a:p>
            </p:txBody>
          </p:sp>
        </mc:Choice>
        <mc:Fallback xmlns="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072FA0FD-B6C4-AAB0-DCE6-63EDE5689F6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>
                <a:blip r:embed="rId3"/>
                <a:stretch>
                  <a:fillRect l="-244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505858D-0593-D300-E5DE-90351199A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5B83B1E-A5DF-4836-BDE8-07B741E9E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94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72516864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36BB2EE-8999-2005-DE74-86274790E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Verification condition generation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E445C9C0-122E-0757-73BC-66130E8CB43D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pPr marL="0" indent="0">
                  <a:lnSpc>
                    <a:spcPct val="1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𝑤𝑝</m:t>
                          </m:r>
                          <m:r>
                            <a:rPr lang="en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altLang="zh-TW" b="0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" altLang="zh-TW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" altLang="zh-TW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  <m:r>
                            <a:rPr lang="en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lang="en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𝑤𝑝</m:t>
                          </m:r>
                          <m:r>
                            <a:rPr lang="en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altLang="zh-TW" b="0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" altLang="zh-TW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" altLang="zh-TW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𝑤𝑝</m:t>
                          </m:r>
                          <m:r>
                            <a:rPr lang="en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altLang="zh-TW" b="0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" altLang="zh-TW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" altLang="zh-TW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  <m:r>
                            <a:rPr lang="en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a:rPr lang="en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)))</m:t>
                          </m:r>
                        </m:e>
                      </m:d>
                    </m:oMath>
                    <m:oMath xmlns:m="http://schemas.openxmlformats.org/officeDocument/2006/math">
                      <m:sSub>
                        <m:sSubPr>
                          <m:ctrlPr>
                            <a:rPr kumimoji="1" lang="en-US" altLang="zh-TW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kumimoji="1" lang="en-US" altLang="zh-TW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{ </m:t>
                      </m:r>
                      <m:r>
                        <a:rPr kumimoji="1" lang="en-US" altLang="zh-TW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𝑤𝑝</m:t>
                      </m:r>
                      <m:r>
                        <a:rPr kumimoji="1" lang="en-US" altLang="zh-TW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kumimoji="1" lang="en-US" altLang="zh-TW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kumimoji="1" lang="en-US" altLang="zh-TW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𝑤𝑝</m:t>
                      </m:r>
                      <m:d>
                        <m:dPr>
                          <m:ctrlP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kumimoji="1" lang="en-US" altLang="zh-TW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zh-TW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kumimoji="1" lang="en-US" altLang="zh-TW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</m:d>
                      <m:r>
                        <a:rPr kumimoji="1" lang="en-US" altLang="zh-TW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)}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kumimoji="1" lang="en-US" altLang="zh-TW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kumimoji="1" lang="en-US" altLang="zh-TW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𝑤𝑝</m:t>
                          </m:r>
                          <m:d>
                            <m:dPr>
                              <m:ctrlPr>
                                <a:rPr kumimoji="1" lang="en-US" altLang="zh-TW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kumimoji="1" lang="en-US" altLang="zh-TW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zh-TW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kumimoji="1" lang="en-US" altLang="zh-TW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kumimoji="1" lang="en-US" altLang="zh-TW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kumimoji="1" lang="en-US" altLang="zh-TW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</m:e>
                          </m:d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sSub>
                        <m:sSubPr>
                          <m:ctrlPr>
                            <a:rPr kumimoji="1" lang="en-US" altLang="zh-TW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kumimoji="1" lang="en-US" altLang="zh-TW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E445C9C0-122E-0757-73BC-66130E8CB43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>
                <a:blip r:embed="rId2"/>
                <a:stretch>
                  <a:fillRect l="-146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072FA0FD-B6C4-AAB0-DCE6-63EDE5689F62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endParaRPr kumimoji="1" lang="en-US" altLang="zh-TW" dirty="0"/>
              </a:p>
              <a:p>
                <a:pPr marL="0" indent="0">
                  <a:buNone/>
                </a:pPr>
                <a:endParaRPr kumimoji="1" lang="en-US" altLang="zh-TW" dirty="0"/>
              </a:p>
              <a:p>
                <a:pPr marL="0" indent="0">
                  <a:buNone/>
                </a:pPr>
                <a:r>
                  <a:rPr kumimoji="1" lang="en-US" altLang="zh-TW" dirty="0"/>
                  <a:t>Verification condition:</a:t>
                </a:r>
              </a:p>
              <a:p>
                <a:pPr marL="0" indent="0">
                  <a:buNone/>
                </a:pPr>
                <a:r>
                  <a:rPr kumimoji="1" lang="en-US" altLang="zh-TW" sz="1800" dirty="0"/>
                  <a:t>1.  </a:t>
                </a:r>
                <a14:m>
                  <m:oMath xmlns:m="http://schemas.openxmlformats.org/officeDocument/2006/math">
                    <m:r>
                      <a:rPr lang="en-US" altLang="zh-TW" sz="1800" i="1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altLang="zh-TW" sz="1800" i="1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→</m:t>
                    </m:r>
                    <m:r>
                      <a:rPr lang="en-US" altLang="zh-TW" sz="1800" i="1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𝑤𝑝</m:t>
                    </m:r>
                    <m:r>
                      <a:rPr lang="en" altLang="zh-TW" sz="1800" i="1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zh-TW" sz="1800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sz="1800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" altLang="zh-TW" sz="1800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" altLang="zh-TW" sz="1800" i="1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en" altLang="zh-TW" sz="1800" i="1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𝑅</m:t>
                    </m:r>
                    <m:r>
                      <a:rPr lang="en" altLang="zh-TW" sz="1800" i="1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∧</m:t>
                    </m:r>
                    <m:r>
                      <a:rPr lang="en" altLang="zh-TW" sz="1800" i="1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𝑤𝑝</m:t>
                    </m:r>
                    <m:r>
                      <a:rPr lang="en" altLang="zh-TW" sz="1800" i="1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zh-TW" sz="1800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sz="1800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" altLang="zh-TW" sz="1800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" altLang="zh-TW" sz="1800" i="1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en" altLang="zh-TW" sz="1800" i="1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𝑤𝑝</m:t>
                    </m:r>
                    <m:r>
                      <a:rPr lang="en" altLang="zh-TW" sz="1800" i="1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zh-TW" sz="1800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sz="1800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" altLang="zh-TW" sz="1800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" altLang="zh-TW" sz="1800" i="1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en" altLang="zh-TW" sz="1800" i="1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𝑄</m:t>
                    </m:r>
                    <m:r>
                      <a:rPr lang="en" altLang="zh-TW" sz="1800" i="1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)))</m:t>
                    </m:r>
                  </m:oMath>
                </a14:m>
                <a:endParaRPr kumimoji="1" lang="zh-TW" altLang="en-US" sz="1800" dirty="0"/>
              </a:p>
            </p:txBody>
          </p:sp>
        </mc:Choice>
        <mc:Fallback xmlns="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072FA0FD-B6C4-AAB0-DCE6-63EDE5689F6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>
                <a:blip r:embed="rId3"/>
                <a:stretch>
                  <a:fillRect l="-244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505858D-0593-D300-E5DE-90351199A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5B83B1E-A5DF-4836-BDE8-07B741E9E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95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65449345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DF2BA91-A30D-72AA-70A0-B11CCDCD1F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Exercise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686F1E06-F86B-7CA6-093A-63B1CD5C680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lnSpc>
                    <a:spcPct val="150000"/>
                  </a:lnSpc>
                </a:pPr>
                <a:r>
                  <a:rPr kumimoji="1" lang="en-US" altLang="zh-TW" dirty="0"/>
                  <a:t>Compute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𝑤𝑝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:=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+2;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:=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−2, 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=0)</m:t>
                    </m:r>
                  </m:oMath>
                </a14:m>
                <a:endParaRPr lang="en" altLang="zh-TW" dirty="0"/>
              </a:p>
              <a:p>
                <a:pPr>
                  <a:lnSpc>
                    <a:spcPct val="150000"/>
                  </a:lnSpc>
                </a:pPr>
                <a:r>
                  <a:rPr lang="en" altLang="zh-TW" dirty="0"/>
                  <a:t>Compute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𝑤𝑝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" altLang="zh-TW" b="1" i="0" dirty="0" smtClean="0">
                        <a:latin typeface="Cambria Math" panose="02040503050406030204" pitchFamily="18" charset="0"/>
                      </a:rPr>
                      <m:t>If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" altLang="zh-TW" b="1" dirty="0">
                        <a:latin typeface="Cambria Math" panose="02040503050406030204" pitchFamily="18" charset="0"/>
                      </a:rPr>
                      <m:t>then</m:t>
                    </m:r>
                    <m:r>
                      <m:rPr>
                        <m:nor/>
                      </m:rPr>
                      <a:rPr lang="en" altLang="zh-TW" b="1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𝑟𝑒𝑠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:=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" altLang="zh-TW" b="1" i="0" dirty="0" smtClean="0">
                        <a:latin typeface="Cambria Math" panose="02040503050406030204" pitchFamily="18" charset="0"/>
                      </a:rPr>
                      <m:t>else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𝑟𝑒𝑠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:=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" altLang="zh-TW" b="1" i="0" dirty="0" smtClean="0">
                        <a:latin typeface="Cambria Math" panose="02040503050406030204" pitchFamily="18" charset="0"/>
                      </a:rPr>
                      <m:t>fi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𝑟𝑒𝑠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≥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∧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𝑟𝑒𝑠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≥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686F1E06-F86B-7CA6-093A-63B1CD5C680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8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4B10C589-A868-305B-9913-E5CCD6285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7195768A-0219-7BE3-FA86-DB0E64267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96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690678864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標題 1">
                <a:extLst>
                  <a:ext uri="{FF2B5EF4-FFF2-40B4-BE49-F238E27FC236}">
                    <a16:creationId xmlns:a16="http://schemas.microsoft.com/office/drawing/2014/main" id="{E056A173-ED24-1F97-4F4C-1FFC5EDC26A2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kumimoji="1" lang="en-US" altLang="zh-TW" b="1" dirty="0"/>
                  <a:t>Example </a:t>
                </a:r>
                <a14:m>
                  <m:oMath xmlns:m="http://schemas.openxmlformats.org/officeDocument/2006/math">
                    <m:r>
                      <a:rPr kumimoji="1" lang="en-US" altLang="zh-TW" b="1" i="1" smtClean="0">
                        <a:latin typeface="Cambria Math" panose="02040503050406030204" pitchFamily="18" charset="0"/>
                      </a:rPr>
                      <m:t>𝒘𝒑</m:t>
                    </m:r>
                  </m:oMath>
                </a14:m>
                <a:endParaRPr kumimoji="1" lang="en-US" altLang="zh-TW" dirty="0"/>
              </a:p>
            </p:txBody>
          </p:sp>
        </mc:Choice>
        <mc:Fallback xmlns="">
          <p:sp>
            <p:nvSpPr>
              <p:cNvPr id="2" name="標題 1">
                <a:extLst>
                  <a:ext uri="{FF2B5EF4-FFF2-40B4-BE49-F238E27FC236}">
                    <a16:creationId xmlns:a16="http://schemas.microsoft.com/office/drawing/2014/main" id="{E056A173-ED24-1F97-4F4C-1FFC5EDC26A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l="-321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CC8CBDE6-BD4D-FBA3-ED3C-1D750EFAE097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lnSpc>
                    <a:spcPct val="1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i="1">
                          <a:latin typeface="Cambria Math" panose="02040503050406030204" pitchFamily="18" charset="0"/>
                        </a:rPr>
                        <m:t>𝑥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kumimoji="1" lang="en-US" altLang="zh-TW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kumimoji="1" lang="en-US" altLang="zh-TW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b="0" i="1" smtClean="0">
                          <a:latin typeface="Cambria Math" panose="02040503050406030204" pitchFamily="18" charset="0"/>
                        </a:rPr>
                        <m:t>𝑡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</m:t>
                          </m:r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kumimoji="1" lang="en-US" altLang="zh-TW" b="0" dirty="0"/>
              </a:p>
              <a:p>
                <a:pPr marL="0" indent="0">
                  <a:buNone/>
                </a:pPr>
                <a:endParaRPr kumimoji="1"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CC8CBDE6-BD4D-FBA3-ED3C-1D750EFAE09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>
                <a:blip r:embed="rId4"/>
                <a:stretch>
                  <a:fillRect l="-73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5B1B4E84-30AC-40F3-9E59-235134CA079B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lnSpc>
                    <a:spcPct val="1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kumimoji="1" lang="en-US" altLang="zh-TW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&gt;</m:t>
                      </m:r>
                      <m:r>
                        <a:rPr kumimoji="1" lang="en-US" altLang="zh-TW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r>
                        <a:rPr kumimoji="1" lang="en-US" altLang="zh-TW" i="1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i="1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≥</m:t>
                      </m:r>
                      <m:r>
                        <a:rPr kumimoji="1" lang="en-US" altLang="zh-TW" i="1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br>
                  <a:rPr kumimoji="1" lang="en-US" altLang="zh-TW" b="0" dirty="0">
                    <a:solidFill>
                      <a:srgbClr val="00B0F0"/>
                    </a:solidFill>
                  </a:rPr>
                </a:br>
                <a:endParaRPr kumimoji="1" lang="en-US" altLang="zh-TW" dirty="0"/>
              </a:p>
            </p:txBody>
          </p:sp>
        </mc:Choice>
        <mc:Fallback xmlns="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5B1B4E84-30AC-40F3-9E59-235134CA079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C2BFC9B6-5C8C-9E8D-7673-3B98B4A8C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A4CF0D9-AB83-CF87-F104-C81495847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97</a:t>
            </a:fld>
            <a:endParaRPr kumimoji="1" lang="zh-TW" altLang="en-US"/>
          </a:p>
        </p:txBody>
      </p:sp>
      <p:sp>
        <p:nvSpPr>
          <p:cNvPr id="10" name="迴轉箭號 9">
            <a:extLst>
              <a:ext uri="{FF2B5EF4-FFF2-40B4-BE49-F238E27FC236}">
                <a16:creationId xmlns:a16="http://schemas.microsoft.com/office/drawing/2014/main" id="{7BF64ED9-B085-E51C-A4E9-A84E15D46090}"/>
              </a:ext>
            </a:extLst>
          </p:cNvPr>
          <p:cNvSpPr/>
          <p:nvPr/>
        </p:nvSpPr>
        <p:spPr>
          <a:xfrm rot="5400000" flipH="1">
            <a:off x="1943650" y="2673874"/>
            <a:ext cx="651147" cy="426163"/>
          </a:xfrm>
          <a:prstGeom prst="uturnArrow">
            <a:avLst>
              <a:gd name="adj1" fmla="val 7500"/>
              <a:gd name="adj2" fmla="val 15000"/>
              <a:gd name="adj3" fmla="val 37500"/>
              <a:gd name="adj4" fmla="val 43750"/>
              <a:gd name="adj5" fmla="val 10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sz="135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字方塊 12">
                <a:extLst>
                  <a:ext uri="{FF2B5EF4-FFF2-40B4-BE49-F238E27FC236}">
                    <a16:creationId xmlns:a16="http://schemas.microsoft.com/office/drawing/2014/main" id="{709F3010-E200-36E0-3AF0-4CD7A3B458B0}"/>
                  </a:ext>
                </a:extLst>
              </p:cNvPr>
              <p:cNvSpPr txBox="1"/>
              <p:nvPr/>
            </p:nvSpPr>
            <p:spPr>
              <a:xfrm>
                <a:off x="2626652" y="4486916"/>
                <a:ext cx="983474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TW" sz="2100" i="1">
                          <a:latin typeface="Cambria Math" panose="02040503050406030204" pitchFamily="18" charset="0"/>
                        </a:rPr>
                        <m:t>⋅[</m:t>
                      </m:r>
                      <m:r>
                        <a:rPr kumimoji="1" lang="en-US" altLang="zh-TW" sz="2100" i="1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kumimoji="1" lang="en-US" altLang="zh-TW" sz="2100" i="1"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kumimoji="1" lang="en-US" altLang="zh-TW" sz="21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2100" i="1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kumimoji="1" lang="zh-TW" altLang="en-US" sz="2100" dirty="0"/>
              </a:p>
            </p:txBody>
          </p:sp>
        </mc:Choice>
        <mc:Fallback xmlns="">
          <p:sp>
            <p:nvSpPr>
              <p:cNvPr id="13" name="文字方塊 12">
                <a:extLst>
                  <a:ext uri="{FF2B5EF4-FFF2-40B4-BE49-F238E27FC236}">
                    <a16:creationId xmlns:a16="http://schemas.microsoft.com/office/drawing/2014/main" id="{709F3010-E200-36E0-3AF0-4CD7A3B458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6652" y="4486916"/>
                <a:ext cx="983474" cy="415498"/>
              </a:xfrm>
              <a:prstGeom prst="rect">
                <a:avLst/>
              </a:prstGeom>
              <a:blipFill>
                <a:blip r:embed="rId6"/>
                <a:stretch>
                  <a:fillRect b="-21212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字方塊 13">
                <a:extLst>
                  <a:ext uri="{FF2B5EF4-FFF2-40B4-BE49-F238E27FC236}">
                    <a16:creationId xmlns:a16="http://schemas.microsoft.com/office/drawing/2014/main" id="{9F3D4E50-7EDF-4ADA-AC8A-23324B5B7A39}"/>
                  </a:ext>
                </a:extLst>
              </p:cNvPr>
              <p:cNvSpPr txBox="1"/>
              <p:nvPr/>
            </p:nvSpPr>
            <p:spPr>
              <a:xfrm>
                <a:off x="2607448" y="3665156"/>
                <a:ext cx="1021883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TW" sz="2100" i="1">
                          <a:latin typeface="Cambria Math" panose="02040503050406030204" pitchFamily="18" charset="0"/>
                        </a:rPr>
                        <m:t>⋅[</m:t>
                      </m:r>
                      <m:r>
                        <a:rPr kumimoji="1" lang="en-US" altLang="zh-TW" sz="21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2100" i="1"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kumimoji="1" lang="en-US" altLang="zh-TW" sz="21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100" i="1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kumimoji="1" lang="zh-TW" altLang="en-US" sz="2100" dirty="0"/>
              </a:p>
            </p:txBody>
          </p:sp>
        </mc:Choice>
        <mc:Fallback xmlns="">
          <p:sp>
            <p:nvSpPr>
              <p:cNvPr id="14" name="文字方塊 13">
                <a:extLst>
                  <a:ext uri="{FF2B5EF4-FFF2-40B4-BE49-F238E27FC236}">
                    <a16:creationId xmlns:a16="http://schemas.microsoft.com/office/drawing/2014/main" id="{9F3D4E50-7EDF-4ADA-AC8A-23324B5B7A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7448" y="3665156"/>
                <a:ext cx="1021883" cy="415498"/>
              </a:xfrm>
              <a:prstGeom prst="rect">
                <a:avLst/>
              </a:prstGeom>
              <a:blipFill>
                <a:blip r:embed="rId7"/>
                <a:stretch>
                  <a:fillRect b="-1764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字方塊 14">
                <a:extLst>
                  <a:ext uri="{FF2B5EF4-FFF2-40B4-BE49-F238E27FC236}">
                    <a16:creationId xmlns:a16="http://schemas.microsoft.com/office/drawing/2014/main" id="{C979A447-DD7D-0763-1F30-D62962F08A17}"/>
                  </a:ext>
                </a:extLst>
              </p:cNvPr>
              <p:cNvSpPr txBox="1"/>
              <p:nvPr/>
            </p:nvSpPr>
            <p:spPr>
              <a:xfrm>
                <a:off x="2519592" y="2777346"/>
                <a:ext cx="978986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TW" sz="2100" i="1" smtClean="0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kumimoji="1" lang="en-US" altLang="zh-TW" sz="2100" i="1"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kumimoji="1" lang="en-US" altLang="zh-TW" sz="21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100" i="1"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kumimoji="1" lang="en-US" altLang="zh-TW" sz="2100" i="1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kumimoji="1" lang="en-US" altLang="zh-TW" sz="2100" i="1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kumimoji="1" lang="zh-TW" altLang="en-US" sz="2100" dirty="0"/>
              </a:p>
            </p:txBody>
          </p:sp>
        </mc:Choice>
        <mc:Fallback xmlns="">
          <p:sp>
            <p:nvSpPr>
              <p:cNvPr id="15" name="文字方塊 14">
                <a:extLst>
                  <a:ext uri="{FF2B5EF4-FFF2-40B4-BE49-F238E27FC236}">
                    <a16:creationId xmlns:a16="http://schemas.microsoft.com/office/drawing/2014/main" id="{C979A447-DD7D-0763-1F30-D62962F08A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9592" y="2777346"/>
                <a:ext cx="978986" cy="415498"/>
              </a:xfrm>
              <a:prstGeom prst="rect">
                <a:avLst/>
              </a:prstGeom>
              <a:blipFill>
                <a:blip r:embed="rId8"/>
                <a:stretch>
                  <a:fillRect b="-1764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迴轉箭號 6">
            <a:extLst>
              <a:ext uri="{FF2B5EF4-FFF2-40B4-BE49-F238E27FC236}">
                <a16:creationId xmlns:a16="http://schemas.microsoft.com/office/drawing/2014/main" id="{CAF75297-8823-91D9-9148-63F0DB83A72C}"/>
              </a:ext>
            </a:extLst>
          </p:cNvPr>
          <p:cNvSpPr/>
          <p:nvPr/>
        </p:nvSpPr>
        <p:spPr>
          <a:xfrm rot="5400000" flipH="1">
            <a:off x="1948159" y="3516523"/>
            <a:ext cx="651147" cy="426163"/>
          </a:xfrm>
          <a:prstGeom prst="uturnArrow">
            <a:avLst>
              <a:gd name="adj1" fmla="val 7500"/>
              <a:gd name="adj2" fmla="val 15000"/>
              <a:gd name="adj3" fmla="val 37500"/>
              <a:gd name="adj4" fmla="val 43750"/>
              <a:gd name="adj5" fmla="val 10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sz="1350">
              <a:solidFill>
                <a:schemeClr val="tx1"/>
              </a:solidFill>
            </a:endParaRPr>
          </a:p>
        </p:txBody>
      </p:sp>
      <p:sp>
        <p:nvSpPr>
          <p:cNvPr id="11" name="迴轉箭號 10">
            <a:extLst>
              <a:ext uri="{FF2B5EF4-FFF2-40B4-BE49-F238E27FC236}">
                <a16:creationId xmlns:a16="http://schemas.microsoft.com/office/drawing/2014/main" id="{A72805AD-4408-FC73-531D-EFF0F0C38F0A}"/>
              </a:ext>
            </a:extLst>
          </p:cNvPr>
          <p:cNvSpPr/>
          <p:nvPr/>
        </p:nvSpPr>
        <p:spPr>
          <a:xfrm rot="5400000" flipH="1">
            <a:off x="1948159" y="4363758"/>
            <a:ext cx="651147" cy="426163"/>
          </a:xfrm>
          <a:prstGeom prst="uturnArrow">
            <a:avLst>
              <a:gd name="adj1" fmla="val 7500"/>
              <a:gd name="adj2" fmla="val 15000"/>
              <a:gd name="adj3" fmla="val 37500"/>
              <a:gd name="adj4" fmla="val 43750"/>
              <a:gd name="adj5" fmla="val 10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sz="13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796571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標題 1">
                <a:extLst>
                  <a:ext uri="{FF2B5EF4-FFF2-40B4-BE49-F238E27FC236}">
                    <a16:creationId xmlns:a16="http://schemas.microsoft.com/office/drawing/2014/main" id="{DCB28D52-EB7D-7ED9-1B4A-C16DF2F1C234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kumimoji="1" lang="en-US" altLang="zh-TW" b="1" dirty="0"/>
                  <a:t>Example </a:t>
                </a:r>
                <a14:m>
                  <m:oMath xmlns:m="http://schemas.openxmlformats.org/officeDocument/2006/math">
                    <m:r>
                      <a:rPr kumimoji="1" lang="en-US" altLang="zh-TW" b="1" i="1" smtClean="0">
                        <a:latin typeface="Cambria Math" panose="02040503050406030204" pitchFamily="18" charset="0"/>
                      </a:rPr>
                      <m:t>𝒘𝒑</m:t>
                    </m:r>
                  </m:oMath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2" name="標題 1">
                <a:extLst>
                  <a:ext uri="{FF2B5EF4-FFF2-40B4-BE49-F238E27FC236}">
                    <a16:creationId xmlns:a16="http://schemas.microsoft.com/office/drawing/2014/main" id="{DCB28D52-EB7D-7ED9-1B4A-C16DF2F1C23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l="-321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A6D61CBE-1DA0-435D-2FD5-6149DD207EFC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r>
                      <a:rPr kumimoji="1" lang="en-US" altLang="zh-TW" sz="16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kumimoji="1" lang="en-US" altLang="zh-TW" sz="1600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kumimoji="1" lang="en-US" altLang="zh-TW" sz="1600" b="0" i="1" smtClean="0">
                        <a:latin typeface="Cambria Math" panose="02040503050406030204" pitchFamily="18" charset="0"/>
                      </a:rPr>
                      <m:t>∧</m:t>
                    </m:r>
                    <m:r>
                      <a:rPr kumimoji="1" lang="en-US" altLang="zh-TW" sz="1600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kumimoji="1" lang="en-US" altLang="zh-TW" sz="1600" b="0" i="1" smtClean="0">
                        <a:latin typeface="Cambria Math" panose="02040503050406030204" pitchFamily="18" charset="0"/>
                      </a:rPr>
                      <m:t>→</m:t>
                    </m:r>
                    <m:r>
                      <a:rPr kumimoji="1" lang="en-US" altLang="zh-TW" sz="1600" b="0" i="1" smtClean="0">
                        <a:latin typeface="Cambria Math" panose="02040503050406030204" pitchFamily="18" charset="0"/>
                      </a:rPr>
                      <m:t>𝑤𝑝</m:t>
                    </m:r>
                    <m:d>
                      <m:dPr>
                        <m:ctrlPr>
                          <a:rPr kumimoji="1" lang="en-US" altLang="zh-TW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zh-TW" sz="16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kumimoji="1" lang="en-US" altLang="zh-TW" sz="16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kumimoji="1" lang="en-US" altLang="zh-TW" sz="16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d>
                  </m:oMath>
                </a14:m>
                <a:endParaRPr kumimoji="1" lang="en-US" altLang="zh-TW" sz="1600" b="0" i="1" dirty="0">
                  <a:latin typeface="Cambria Math" panose="02040503050406030204" pitchFamily="18" charset="0"/>
                </a:endParaRPr>
              </a:p>
              <a:p>
                <a:r>
                  <a:rPr lang="en" altLang="zh-TW" sz="1600" dirty="0"/>
                  <a:t> </a:t>
                </a:r>
                <a14:m>
                  <m:oMath xmlns:m="http://schemas.openxmlformats.org/officeDocument/2006/math">
                    <m:r>
                      <a:rPr lang="en" altLang="zh-TW" sz="1600" i="1" dirty="0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altLang="zh-TW" sz="1600" b="0" i="1" dirty="0" smtClean="0">
                        <a:latin typeface="Cambria Math" panose="02040503050406030204" pitchFamily="18" charset="0"/>
                      </a:rPr>
                      <m:t>∧</m:t>
                    </m:r>
                    <m:r>
                      <a:rPr lang="en-US" altLang="zh-TW" sz="1600" b="0" i="1" dirty="0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altLang="zh-TW" sz="1600" b="0" i="1" dirty="0" smtClean="0">
                        <a:latin typeface="Cambria Math" panose="02040503050406030204" pitchFamily="18" charset="0"/>
                      </a:rPr>
                      <m:t>→</m:t>
                    </m:r>
                    <m:d>
                      <m:dPr>
                        <m:ctrlPr>
                          <a:rPr lang="en-US" altLang="zh-TW" sz="1600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" altLang="zh-TW" sz="1600" i="1" dirty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" altLang="zh-TW" sz="1600" i="1" dirty="0">
                            <a:latin typeface="Cambria Math" panose="02040503050406030204" pitchFamily="18" charset="0"/>
                          </a:rPr>
                          <m:t>≥0</m:t>
                        </m:r>
                      </m:e>
                    </m:d>
                  </m:oMath>
                </a14:m>
                <a:endParaRPr lang="en-US" altLang="zh-TW" sz="1600" dirty="0">
                  <a:latin typeface="Cambria Math" panose="02040503050406030204" pitchFamily="18" charset="0"/>
                </a:endParaRPr>
              </a:p>
              <a:p>
                <a:r>
                  <a:rPr lang="en" altLang="zh-TW" sz="1600" dirty="0"/>
                  <a:t> </a:t>
                </a:r>
                <a14:m>
                  <m:oMath xmlns:m="http://schemas.openxmlformats.org/officeDocument/2006/math">
                    <m:r>
                      <a:rPr lang="en" altLang="zh-TW" sz="1600" i="1" dirty="0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" altLang="zh-TW" sz="1600" i="1" dirty="0">
                        <a:latin typeface="Cambria Math" panose="02040503050406030204" pitchFamily="18" charset="0"/>
                      </a:rPr>
                      <m:t>∧</m:t>
                    </m:r>
                    <m:r>
                      <a:rPr lang="en" altLang="zh-TW" sz="1600" i="1" dirty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" altLang="zh-TW" sz="1600" i="1" dirty="0">
                        <a:latin typeface="Cambria Math" panose="02040503050406030204" pitchFamily="18" charset="0"/>
                      </a:rPr>
                      <m:t>∧</m:t>
                    </m:r>
                    <m:d>
                      <m:dPr>
                        <m:ctrlPr>
                          <a:rPr lang="en" altLang="zh-TW" sz="16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" altLang="zh-TW" sz="1600" i="1" dirty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" altLang="zh-TW" sz="1600" i="1" dirty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zh-TW" sz="1600" b="0" i="1" dirty="0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</m:d>
                    <m:r>
                      <a:rPr lang="en-US" altLang="zh-TW" sz="1600" b="0" i="1" dirty="0" smtClean="0">
                        <a:latin typeface="Cambria Math" panose="02040503050406030204" pitchFamily="18" charset="0"/>
                      </a:rPr>
                      <m:t>→</m:t>
                    </m:r>
                    <m:r>
                      <a:rPr lang="zh-TW" altLang="en-US" sz="1600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" altLang="zh-TW" sz="1600" i="1" dirty="0">
                        <a:latin typeface="Cambria Math" panose="02040503050406030204" pitchFamily="18" charset="0"/>
                      </a:rPr>
                      <m:t>𝑤𝑝</m:t>
                    </m:r>
                    <m:d>
                      <m:dPr>
                        <m:ctrlPr>
                          <a:rPr lang="en" altLang="zh-TW" sz="16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" altLang="zh-TW" sz="1600" i="1" dirty="0"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" altLang="zh-TW" sz="1600" i="1" dirty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" altLang="zh-TW" sz="1600" i="1" dirty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altLang="zh-TW" sz="1600" b="0" i="1" dirty="0" smtClean="0"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US" altLang="zh-TW" sz="1600" b="0" i="1" dirty="0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</m:d>
                  </m:oMath>
                </a14:m>
                <a:endParaRPr kumimoji="1" lang="en-US" altLang="zh-TW" sz="1600" dirty="0">
                  <a:latin typeface="Cambria Math" panose="02040503050406030204" pitchFamily="18" charset="0"/>
                </a:endParaRPr>
              </a:p>
              <a:p>
                <a:endParaRPr kumimoji="1" lang="en-US" altLang="zh-TW" sz="160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TW" sz="1600" i="1" dirty="0" smtClean="0">
                          <a:latin typeface="Cambria Math" panose="02040503050406030204" pitchFamily="18" charset="0"/>
                        </a:rPr>
                        <m:t>𝑤𝑝</m:t>
                      </m:r>
                      <m:r>
                        <a:rPr kumimoji="1" lang="en-US" altLang="zh-TW" sz="1600" i="1" dirty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kumimoji="1" lang="en-US" altLang="zh-TW" sz="1600" i="1" dirty="0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600" i="1" dirty="0" smtClean="0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1600" i="1" dirty="0" smtClean="0">
                          <a:solidFill>
                            <a:srgbClr val="EF210D"/>
                          </a:solidFill>
                          <a:latin typeface="Cambria Math" panose="02040503050406030204" pitchFamily="18" charset="0"/>
                        </a:rPr>
                        <m:t>𝑒</m:t>
                      </m:r>
                      <m:r>
                        <a:rPr kumimoji="1" lang="en-US" altLang="zh-TW" sz="1600" i="1" dirty="0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kumimoji="1" lang="en-US" altLang="zh-TW" sz="1600" b="0" i="1" dirty="0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kumimoji="1" lang="en-US" altLang="zh-TW" sz="1600" i="1" dirty="0"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kumimoji="1" lang="en-US" altLang="zh-TW" sz="1600" b="0" i="1" dirty="0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kumimoji="1" lang="en-US" altLang="zh-TW" sz="1600" i="1" dirty="0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kumimoji="1" lang="en-US" altLang="zh-TW" sz="1600" i="1" dirty="0" smtClean="0">
                          <a:solidFill>
                            <a:srgbClr val="EF210D"/>
                          </a:solidFill>
                          <a:latin typeface="Cambria Math" panose="02040503050406030204" pitchFamily="18" charset="0"/>
                        </a:rPr>
                        <m:t>𝑒</m:t>
                      </m:r>
                      <m:r>
                        <a:rPr kumimoji="1" lang="en-US" altLang="zh-TW" sz="1600" i="1" dirty="0"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kumimoji="1" lang="en-US" altLang="zh-TW" sz="1600" i="1" dirty="0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600" i="1" dirty="0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kumimoji="1" lang="en-US" altLang="zh-TW" sz="150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kumimoji="1" lang="en-US" altLang="zh-TW" sz="1800" i="1" dirty="0"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≥100∧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≥10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000" b="1">
                          <a:latin typeface="Cambria Math" panose="02040503050406030204" pitchFamily="18" charset="0"/>
                        </a:rPr>
                        <m:t>while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≥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kumimoji="1" lang="en-US" altLang="zh-TW" sz="2000" b="1">
                          <a:latin typeface="Cambria Math" panose="02040503050406030204" pitchFamily="18" charset="0"/>
                        </a:rPr>
                        <m:t>do</m:t>
                      </m:r>
                    </m:oMath>
                    <m:oMath xmlns:m="http://schemas.openxmlformats.org/officeDocument/2006/math"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𝑦</m:t>
                      </m:r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000" b="1">
                          <a:latin typeface="Cambria Math" panose="02040503050406030204" pitchFamily="18" charset="0"/>
                        </a:rPr>
                        <m:t>od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≥0</m:t>
                          </m:r>
                        </m:e>
                      </m:d>
                    </m:oMath>
                  </m:oMathPara>
                </a14:m>
                <a:endParaRPr kumimoji="1" lang="zh-TW" altLang="en-US" sz="3200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A6D61CBE-1DA0-435D-2FD5-6149DD207EF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>
                <a:blip r:embed="rId4"/>
                <a:stretch>
                  <a:fillRect l="-977" t="-58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F32B7A7C-3CA6-D439-1206-1DF32308673D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lnSpc>
                    <a:spcPct val="100000"/>
                  </a:lnSpc>
                  <a:buNone/>
                </a:pPr>
                <a:r>
                  <a:rPr kumimoji="1" lang="en-US" altLang="zh-TW" sz="1600" b="1" dirty="0">
                    <a:latin typeface="Cambria Math" panose="02040503050406030204" pitchFamily="18" charset="0"/>
                  </a:rPr>
                  <a:t>Decide:</a:t>
                </a:r>
              </a:p>
              <a:p>
                <a:pPr marL="0" indent="0">
                  <a:lnSpc>
                    <a:spcPct val="1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TW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kumimoji="1" lang="en-US" altLang="zh-TW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kumimoji="1" lang="en-US" altLang="zh-TW" sz="16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6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≥0∧</m:t>
                      </m:r>
                      <m:r>
                        <a:rPr kumimoji="1" lang="en-US" altLang="zh-TW" sz="16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&gt;0</m:t>
                      </m:r>
                      <m:r>
                        <a:rPr kumimoji="1" lang="en-US" altLang="zh-TW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  </m:t>
                      </m:r>
                      <m:r>
                        <a:rPr kumimoji="1" lang="en-US" altLang="zh-TW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kumimoji="1" lang="en-US" altLang="zh-TW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kumimoji="1" lang="en-US" altLang="zh-TW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kumimoji="1" lang="en-US" altLang="zh-TW" sz="1600" b="1" dirty="0"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00000"/>
                  </a:lnSpc>
                  <a:buNone/>
                </a:pPr>
                <a:endParaRPr kumimoji="1" lang="en-US" altLang="zh-TW" sz="1600" b="1" dirty="0"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1600" b="1" smtClean="0">
                          <a:latin typeface="Cambria Math" panose="02040503050406030204" pitchFamily="18" charset="0"/>
                        </a:rPr>
                        <m:t>while</m:t>
                      </m:r>
                      <m:r>
                        <a:rPr kumimoji="1" lang="en-US" altLang="zh-TW" sz="16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kumimoji="1" lang="en-US" altLang="zh-TW" sz="16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600" i="1">
                          <a:latin typeface="Cambria Math" panose="02040503050406030204" pitchFamily="18" charset="0"/>
                        </a:rPr>
                        <m:t>≥</m:t>
                      </m:r>
                      <m:r>
                        <a:rPr kumimoji="1" lang="en-US" altLang="zh-TW" sz="16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16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kumimoji="1" lang="en-US" altLang="zh-TW" sz="1600" b="1">
                          <a:latin typeface="Cambria Math" panose="02040503050406030204" pitchFamily="18" charset="0"/>
                        </a:rPr>
                        <m:t>do</m:t>
                      </m:r>
                    </m:oMath>
                    <m:oMath xmlns:m="http://schemas.openxmlformats.org/officeDocument/2006/math">
                      <m:r>
                        <a:rPr lang="en-US" altLang="zh-TW" sz="16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" altLang="zh-TW" sz="16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600" i="1" smtClean="0">
                              <a:solidFill>
                                <a:srgbClr val="EF210D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1600" b="0" i="1" smtClean="0">
                              <a:solidFill>
                                <a:srgbClr val="EF210D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kumimoji="1" lang="en-US" altLang="zh-TW" sz="1600" b="0" i="1" smtClean="0">
                              <a:solidFill>
                                <a:srgbClr val="EF210D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16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≥0</m:t>
                          </m:r>
                          <m:r>
                            <a:rPr kumimoji="1" lang="en-US" altLang="zh-TW" sz="1600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1600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1600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kumimoji="1" lang="en-US" altLang="zh-TW" sz="1600" i="1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  <m:r>
                        <a:rPr kumimoji="1" lang="en-US" altLang="zh-TW" sz="1600" b="0" i="1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        {</m:t>
                      </m:r>
                      <m:r>
                        <a:rPr kumimoji="1" lang="en-US" altLang="zh-TW" sz="1600" b="0" i="1" smtClean="0">
                          <a:solidFill>
                            <a:srgbClr val="EF210D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600" b="0" i="1" smtClean="0">
                          <a:solidFill>
                            <a:srgbClr val="EF210D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kumimoji="1" lang="en-US" altLang="zh-TW" sz="1600" b="0" i="1" smtClean="0">
                          <a:solidFill>
                            <a:srgbClr val="EF210D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1600" b="0" i="1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kumimoji="1" lang="en-US" altLang="zh-TW" sz="1600" b="0" i="1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𝑍</m:t>
                      </m:r>
                      <m:r>
                        <a:rPr kumimoji="1" lang="en-US" altLang="zh-TW" sz="1600" b="0" i="1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}</m:t>
                      </m:r>
                    </m:oMath>
                    <m:oMath xmlns:m="http://schemas.openxmlformats.org/officeDocument/2006/math">
                      <m:r>
                        <a:rPr kumimoji="1" lang="en-US" altLang="zh-TW" sz="1600" i="1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16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600" i="1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1600" i="1" smtClean="0">
                          <a:solidFill>
                            <a:srgbClr val="EF210D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600" i="1" smtClean="0">
                          <a:solidFill>
                            <a:srgbClr val="EF210D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kumimoji="1" lang="en-US" altLang="zh-TW" sz="1600" i="1" smtClean="0">
                          <a:solidFill>
                            <a:srgbClr val="EF210D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</m:oMath>
                    <m:oMath xmlns:m="http://schemas.openxmlformats.org/officeDocument/2006/math">
                      <m:r>
                        <a:rPr lang="en-US" altLang="zh-TW" sz="1600" i="1"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" altLang="zh-TW" sz="16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16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≥0</m:t>
                          </m:r>
                          <m:r>
                            <a:rPr kumimoji="1" lang="en-US" altLang="zh-TW" sz="1600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1600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1600" b="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&gt;0</m:t>
                          </m:r>
                        </m:e>
                      </m:d>
                      <m:r>
                        <a:rPr kumimoji="1" lang="en-US" altLang="zh-TW" sz="1600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                {</m:t>
                      </m:r>
                      <m:r>
                        <a:rPr kumimoji="1" lang="en-US" altLang="zh-TW" sz="1600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600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kumimoji="1" lang="en-US" altLang="zh-TW" sz="1600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𝑍</m:t>
                      </m:r>
                      <m:r>
                        <a:rPr kumimoji="1" lang="en-US" altLang="zh-TW" sz="1600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}</m:t>
                      </m:r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1600" b="1">
                          <a:latin typeface="Cambria Math" panose="02040503050406030204" pitchFamily="18" charset="0"/>
                        </a:rPr>
                        <m:t>od</m:t>
                      </m:r>
                    </m:oMath>
                  </m:oMathPara>
                </a14:m>
                <a:endParaRPr kumimoji="1" lang="en-US" altLang="zh-TW" sz="1600" b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F32B7A7C-3CA6-D439-1206-1DF32308673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>
                <a:blip r:embed="rId5"/>
                <a:stretch>
                  <a:fillRect l="-977" t="-29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0B8873A-06AD-2E1D-9373-EA85304E8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5CC345B-B617-D2A7-D6DB-981DA3350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98</a:t>
            </a:fld>
            <a:endParaRPr kumimoji="1"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字方塊 6">
                <a:extLst>
                  <a:ext uri="{FF2B5EF4-FFF2-40B4-BE49-F238E27FC236}">
                    <a16:creationId xmlns:a16="http://schemas.microsoft.com/office/drawing/2014/main" id="{5A95757F-B0E8-F76A-0E61-FE6E92F294AF}"/>
                  </a:ext>
                </a:extLst>
              </p:cNvPr>
              <p:cNvSpPr txBox="1"/>
              <p:nvPr/>
            </p:nvSpPr>
            <p:spPr>
              <a:xfrm>
                <a:off x="8160526" y="2569524"/>
                <a:ext cx="983474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TW" sz="2100" b="0" i="1" smtClean="0">
                          <a:latin typeface="Cambria Math" panose="02040503050406030204" pitchFamily="18" charset="0"/>
                        </a:rPr>
                        <m:t>𝑤𝑝</m:t>
                      </m:r>
                    </m:oMath>
                  </m:oMathPara>
                </a14:m>
                <a:endParaRPr kumimoji="1" lang="zh-TW" altLang="en-US" sz="2100" dirty="0"/>
              </a:p>
            </p:txBody>
          </p:sp>
        </mc:Choice>
        <mc:Fallback xmlns="">
          <p:sp>
            <p:nvSpPr>
              <p:cNvPr id="7" name="文字方塊 6">
                <a:extLst>
                  <a:ext uri="{FF2B5EF4-FFF2-40B4-BE49-F238E27FC236}">
                    <a16:creationId xmlns:a16="http://schemas.microsoft.com/office/drawing/2014/main" id="{5A95757F-B0E8-F76A-0E61-FE6E92F294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60526" y="2569524"/>
                <a:ext cx="983474" cy="415498"/>
              </a:xfrm>
              <a:prstGeom prst="rect">
                <a:avLst/>
              </a:prstGeom>
              <a:blipFill>
                <a:blip r:embed="rId6"/>
                <a:stretch>
                  <a:fillRect b="-5882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迴轉箭號 7">
            <a:extLst>
              <a:ext uri="{FF2B5EF4-FFF2-40B4-BE49-F238E27FC236}">
                <a16:creationId xmlns:a16="http://schemas.microsoft.com/office/drawing/2014/main" id="{2073A637-AC3D-FFB0-11F7-493B5D702E55}"/>
              </a:ext>
            </a:extLst>
          </p:cNvPr>
          <p:cNvSpPr/>
          <p:nvPr/>
        </p:nvSpPr>
        <p:spPr>
          <a:xfrm rot="5400000" flipH="1">
            <a:off x="8315646" y="3163477"/>
            <a:ext cx="638564" cy="327383"/>
          </a:xfrm>
          <a:prstGeom prst="uturnArrow">
            <a:avLst>
              <a:gd name="adj1" fmla="val 7500"/>
              <a:gd name="adj2" fmla="val 15000"/>
              <a:gd name="adj3" fmla="val 37500"/>
              <a:gd name="adj4" fmla="val 43750"/>
              <a:gd name="adj5" fmla="val 10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sz="13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89101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標題 1">
                <a:extLst>
                  <a:ext uri="{FF2B5EF4-FFF2-40B4-BE49-F238E27FC236}">
                    <a16:creationId xmlns:a16="http://schemas.microsoft.com/office/drawing/2014/main" id="{DCB28D52-EB7D-7ED9-1B4A-C16DF2F1C234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kumimoji="1" lang="en-US" altLang="zh-TW" b="1" dirty="0"/>
                  <a:t>Example </a:t>
                </a:r>
                <a14:m>
                  <m:oMath xmlns:m="http://schemas.openxmlformats.org/officeDocument/2006/math">
                    <m:r>
                      <a:rPr kumimoji="1" lang="en-US" altLang="zh-TW" b="1" i="1" smtClean="0">
                        <a:latin typeface="Cambria Math" panose="02040503050406030204" pitchFamily="18" charset="0"/>
                      </a:rPr>
                      <m:t>𝒘𝒑</m:t>
                    </m:r>
                  </m:oMath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2" name="標題 1">
                <a:extLst>
                  <a:ext uri="{FF2B5EF4-FFF2-40B4-BE49-F238E27FC236}">
                    <a16:creationId xmlns:a16="http://schemas.microsoft.com/office/drawing/2014/main" id="{DCB28D52-EB7D-7ED9-1B4A-C16DF2F1C23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l="-321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A6D61CBE-1DA0-435D-2FD5-6149DD207EFC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" altLang="zh-TW" sz="1600" dirty="0"/>
                  <a:t> </a:t>
                </a:r>
                <a14:m>
                  <m:oMath xmlns:m="http://schemas.openxmlformats.org/officeDocument/2006/math">
                    <m:r>
                      <a:rPr lang="en" altLang="zh-TW" sz="1600" i="1" dirty="0" smtClean="0">
                        <a:solidFill>
                          <a:srgbClr val="0001FF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" altLang="zh-TW" sz="1600" i="1" dirty="0">
                        <a:latin typeface="Cambria Math" panose="02040503050406030204" pitchFamily="18" charset="0"/>
                      </a:rPr>
                      <m:t>∧</m:t>
                    </m:r>
                    <m:r>
                      <a:rPr lang="en" altLang="zh-TW" sz="1600" i="1" dirty="0" smtClean="0">
                        <a:solidFill>
                          <a:srgbClr val="EF210D"/>
                        </a:solidFill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altLang="zh-TW" sz="1600" i="1" dirty="0">
                        <a:latin typeface="Cambria Math" panose="02040503050406030204" pitchFamily="18" charset="0"/>
                      </a:rPr>
                      <m:t>→</m:t>
                    </m:r>
                    <m:r>
                      <a:rPr lang="en" altLang="zh-TW" sz="1600" i="1" dirty="0">
                        <a:latin typeface="Cambria Math" panose="02040503050406030204" pitchFamily="18" charset="0"/>
                      </a:rPr>
                      <m:t>𝑤𝑝</m:t>
                    </m:r>
                    <m:d>
                      <m:dPr>
                        <m:ctrlPr>
                          <a:rPr lang="en" altLang="zh-TW" sz="16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" altLang="zh-TW" sz="1600" i="1" dirty="0"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" altLang="zh-TW" sz="1600" i="1" dirty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" altLang="zh-TW" sz="1600" i="1" dirty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d>
                  </m:oMath>
                </a14:m>
                <a:endParaRPr lang="en-US" altLang="zh-TW" sz="1600" i="1" dirty="0">
                  <a:latin typeface="Cambria Math" panose="02040503050406030204" pitchFamily="18" charset="0"/>
                </a:endParaRPr>
              </a:p>
              <a:p>
                <a:r>
                  <a:rPr lang="en" altLang="zh-TW" sz="1600" dirty="0"/>
                  <a:t> </a:t>
                </a:r>
                <a14:m>
                  <m:oMath xmlns:m="http://schemas.openxmlformats.org/officeDocument/2006/math">
                    <m:r>
                      <a:rPr lang="en" altLang="zh-TW" sz="1600" i="1" dirty="0">
                        <a:solidFill>
                          <a:srgbClr val="0001FF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" altLang="zh-TW" sz="1600" i="1" dirty="0">
                        <a:latin typeface="Cambria Math" panose="02040503050406030204" pitchFamily="18" charset="0"/>
                      </a:rPr>
                      <m:t>∧</m:t>
                    </m:r>
                    <m:r>
                      <a:rPr lang="en" altLang="zh-TW" sz="1600" i="1" dirty="0">
                        <a:solidFill>
                          <a:srgbClr val="EF210D"/>
                        </a:solidFill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altLang="zh-TW" sz="1600" b="0" i="1" dirty="0" smtClean="0">
                        <a:latin typeface="Cambria Math" panose="02040503050406030204" pitchFamily="18" charset="0"/>
                      </a:rPr>
                      <m:t>→</m:t>
                    </m:r>
                    <m:d>
                      <m:dPr>
                        <m:ctrlPr>
                          <a:rPr lang="en-US" altLang="zh-TW" sz="1600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" altLang="zh-TW" sz="1600" i="1" dirty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" altLang="zh-TW" sz="1600" i="1" dirty="0">
                            <a:latin typeface="Cambria Math" panose="02040503050406030204" pitchFamily="18" charset="0"/>
                          </a:rPr>
                          <m:t>≥0</m:t>
                        </m:r>
                      </m:e>
                    </m:d>
                  </m:oMath>
                </a14:m>
                <a:endParaRPr lang="en-US" altLang="zh-TW" sz="1600" dirty="0">
                  <a:latin typeface="Cambria Math" panose="02040503050406030204" pitchFamily="18" charset="0"/>
                </a:endParaRPr>
              </a:p>
              <a:p>
                <a:r>
                  <a:rPr lang="en" altLang="zh-TW" sz="1600" dirty="0"/>
                  <a:t> </a:t>
                </a:r>
                <a14:m>
                  <m:oMath xmlns:m="http://schemas.openxmlformats.org/officeDocument/2006/math">
                    <m:r>
                      <a:rPr lang="en" altLang="zh-TW" sz="1600" i="1" dirty="0">
                        <a:solidFill>
                          <a:srgbClr val="0001FF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" altLang="zh-TW" sz="1600" i="1" dirty="0">
                        <a:latin typeface="Cambria Math" panose="02040503050406030204" pitchFamily="18" charset="0"/>
                      </a:rPr>
                      <m:t>∧</m:t>
                    </m:r>
                    <m:r>
                      <a:rPr lang="en" altLang="zh-TW" sz="1600" i="1" dirty="0">
                        <a:solidFill>
                          <a:srgbClr val="EF210D"/>
                        </a:solidFill>
                        <a:latin typeface="Cambria Math" panose="02040503050406030204" pitchFamily="18" charset="0"/>
                      </a:rPr>
                      <m:t>𝐵</m:t>
                    </m:r>
                    <m:r>
                      <a:rPr lang="en" altLang="zh-TW" sz="1600" i="1" dirty="0">
                        <a:latin typeface="Cambria Math" panose="02040503050406030204" pitchFamily="18" charset="0"/>
                      </a:rPr>
                      <m:t>∧</m:t>
                    </m:r>
                    <m:d>
                      <m:dPr>
                        <m:ctrlPr>
                          <a:rPr lang="en" altLang="zh-TW" sz="16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" altLang="zh-TW" sz="1600" i="1" dirty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" altLang="zh-TW" sz="1600" i="1" dirty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zh-TW" sz="1600" b="0" i="1" dirty="0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</m:d>
                    <m:r>
                      <a:rPr lang="en-US" altLang="zh-TW" sz="1600" b="0" i="1" dirty="0" smtClean="0">
                        <a:latin typeface="Cambria Math" panose="02040503050406030204" pitchFamily="18" charset="0"/>
                      </a:rPr>
                      <m:t>→</m:t>
                    </m:r>
                    <m:r>
                      <a:rPr lang="zh-TW" altLang="en-US" sz="1600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" altLang="zh-TW" sz="1600" i="1" dirty="0">
                        <a:latin typeface="Cambria Math" panose="02040503050406030204" pitchFamily="18" charset="0"/>
                      </a:rPr>
                      <m:t>𝑤𝑝</m:t>
                    </m:r>
                    <m:d>
                      <m:dPr>
                        <m:ctrlPr>
                          <a:rPr lang="en" altLang="zh-TW" sz="16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" altLang="zh-TW" sz="1600" i="1" dirty="0"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" altLang="zh-TW" sz="1600" i="1" dirty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" altLang="zh-TW" sz="1600" i="1" dirty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altLang="zh-TW" sz="1600" b="0" i="1" dirty="0" smtClean="0"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US" altLang="zh-TW" sz="1600" b="0" i="1" dirty="0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</m:d>
                  </m:oMath>
                </a14:m>
                <a:endParaRPr kumimoji="1" lang="en-US" altLang="zh-TW" sz="1600" dirty="0">
                  <a:latin typeface="Cambria Math" panose="02040503050406030204" pitchFamily="18" charset="0"/>
                </a:endParaRPr>
              </a:p>
              <a:p>
                <a:endParaRPr kumimoji="1" lang="en-US" altLang="zh-TW" sz="160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TW" sz="16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𝑤𝑝</m:t>
                      </m:r>
                      <m:r>
                        <a:rPr kumimoji="1" lang="en-US" altLang="zh-TW" sz="16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kumimoji="1" lang="en-US" altLang="zh-TW" sz="16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6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16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𝑒</m:t>
                      </m:r>
                      <m:r>
                        <a:rPr kumimoji="1" lang="en-US" altLang="zh-TW" sz="16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kumimoji="1" lang="en-US" altLang="zh-TW" sz="16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kumimoji="1" lang="en-US" altLang="zh-TW" sz="16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kumimoji="1" lang="en-US" altLang="zh-TW" sz="16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kumimoji="1" lang="en-US" altLang="zh-TW" sz="16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kumimoji="1" lang="en-US" altLang="zh-TW" sz="16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𝑒</m:t>
                      </m:r>
                      <m:r>
                        <a:rPr kumimoji="1" lang="en-US" altLang="zh-TW" sz="16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kumimoji="1" lang="en-US" altLang="zh-TW" sz="16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6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kumimoji="1" lang="en-US" altLang="zh-TW" sz="15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kumimoji="1" lang="en-US" altLang="zh-TW" sz="1800" i="1" dirty="0"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≥100∧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≥10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000" b="1">
                          <a:latin typeface="Cambria Math" panose="02040503050406030204" pitchFamily="18" charset="0"/>
                        </a:rPr>
                        <m:t>while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≥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kumimoji="1" lang="en-US" altLang="zh-TW" sz="2000" b="1">
                          <a:latin typeface="Cambria Math" panose="02040503050406030204" pitchFamily="18" charset="0"/>
                        </a:rPr>
                        <m:t>do</m:t>
                      </m:r>
                    </m:oMath>
                    <m:oMath xmlns:m="http://schemas.openxmlformats.org/officeDocument/2006/math"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kumimoji="1" lang="en-US" altLang="zh-TW" sz="2000" i="1">
                          <a:latin typeface="Cambria Math" panose="02040503050406030204" pitchFamily="18" charset="0"/>
                        </a:rPr>
                        <m:t>𝑦</m:t>
                      </m:r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2000" b="1">
                          <a:latin typeface="Cambria Math" panose="02040503050406030204" pitchFamily="18" charset="0"/>
                        </a:rPr>
                        <m:t>od</m:t>
                      </m:r>
                    </m:oMath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zh-TW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≥0</m:t>
                          </m:r>
                        </m:e>
                      </m:d>
                    </m:oMath>
                  </m:oMathPara>
                </a14:m>
                <a:endParaRPr kumimoji="1" lang="zh-TW" altLang="en-US" sz="3200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A6D61CBE-1DA0-435D-2FD5-6149DD207EF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>
                <a:blip r:embed="rId4"/>
                <a:stretch>
                  <a:fillRect l="-977" t="-58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F32B7A7C-3CA6-D439-1206-1DF32308673D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lnSpc>
                    <a:spcPct val="100000"/>
                  </a:lnSpc>
                  <a:buNone/>
                </a:pPr>
                <a:r>
                  <a:rPr kumimoji="1" lang="en-US" altLang="zh-TW" sz="1600" b="1" dirty="0">
                    <a:latin typeface="Cambria Math" panose="02040503050406030204" pitchFamily="18" charset="0"/>
                  </a:rPr>
                  <a:t>Decide:</a:t>
                </a:r>
              </a:p>
              <a:p>
                <a:pPr marL="0" indent="0">
                  <a:lnSpc>
                    <a:spcPct val="1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TW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kumimoji="1" lang="en-US" altLang="zh-TW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kumimoji="1" lang="en-US" altLang="zh-TW" sz="16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6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≥0∧</m:t>
                      </m:r>
                      <m:r>
                        <a:rPr kumimoji="1" lang="en-US" altLang="zh-TW" sz="16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&gt;0</m:t>
                      </m:r>
                      <m:r>
                        <a:rPr kumimoji="1" lang="en-US" altLang="zh-TW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  </m:t>
                      </m:r>
                      <m:r>
                        <a:rPr kumimoji="1" lang="en-US" altLang="zh-TW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kumimoji="1" lang="en-US" altLang="zh-TW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kumimoji="1" lang="en-US" altLang="zh-TW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kumimoji="1" lang="en-US" altLang="zh-TW" sz="1600" b="1" dirty="0"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00000"/>
                  </a:lnSpc>
                  <a:buNone/>
                </a:pPr>
                <a:endParaRPr kumimoji="1" lang="en-US" altLang="zh-TW" sz="1600" b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1600" b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while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kumimoji="1" lang="en-US" altLang="zh-TW" sz="1600" i="1" smtClean="0">
                          <a:solidFill>
                            <a:srgbClr val="EF210D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600" i="1" smtClean="0">
                          <a:solidFill>
                            <a:srgbClr val="EF210D"/>
                          </a:solidFill>
                          <a:latin typeface="Cambria Math" panose="02040503050406030204" pitchFamily="18" charset="0"/>
                        </a:rPr>
                        <m:t>≥</m:t>
                      </m:r>
                      <m:r>
                        <a:rPr kumimoji="1" lang="en-US" altLang="zh-TW" sz="1600" i="1" smtClean="0">
                          <a:solidFill>
                            <a:srgbClr val="EF210D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1600" i="1" smtClean="0">
                          <a:solidFill>
                            <a:srgbClr val="EF210D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kumimoji="1" lang="en-US" altLang="zh-TW" sz="1600" b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do</m:t>
                      </m:r>
                    </m:oMath>
                    <m:oMath xmlns:m="http://schemas.openxmlformats.org/officeDocument/2006/math">
                      <m:r>
                        <a:rPr kumimoji="1" lang="en-US" altLang="zh-TW" sz="1600" b="1" i="0" smtClean="0">
                          <a:solidFill>
                            <a:srgbClr val="0001FF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" altLang="zh-TW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kumimoji="1" lang="en-US" altLang="zh-TW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≥0∧</m:t>
                          </m:r>
                          <m:r>
                            <a:rPr kumimoji="1" lang="en-US" altLang="zh-TW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&gt;0</m:t>
                          </m:r>
                        </m:e>
                      </m:d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      {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𝑍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}</m:t>
                      </m:r>
                    </m:oMath>
                    <m:oMath xmlns:m="http://schemas.openxmlformats.org/officeDocument/2006/math"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</m:oMath>
                    <m:oMath xmlns:m="http://schemas.openxmlformats.org/officeDocument/2006/math">
                      <m:r>
                        <a:rPr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{"/>
                          <m:endChr m:val="}"/>
                          <m:ctrlPr>
                            <a:rPr kumimoji="1" lang="en" altLang="zh-TW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TW" sz="16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kumimoji="1" lang="en-US" altLang="zh-TW" sz="16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≥0∧</m:t>
                          </m:r>
                          <m:r>
                            <a:rPr kumimoji="1" lang="en-US" altLang="zh-TW" sz="16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kumimoji="1" lang="en-US" altLang="zh-TW" sz="1600" i="1" smtClean="0">
                              <a:solidFill>
                                <a:srgbClr val="0001FF"/>
                              </a:solidFill>
                              <a:latin typeface="Cambria Math" panose="02040503050406030204" pitchFamily="18" charset="0"/>
                            </a:rPr>
                            <m:t>&gt;0</m:t>
                          </m:r>
                        </m:e>
                      </m:d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              {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𝑍</m:t>
                      </m:r>
                      <m:r>
                        <a:rPr kumimoji="1" lang="en-US" altLang="zh-TW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}</m:t>
                      </m:r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1" lang="en-US" altLang="zh-TW" sz="1600" b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od</m:t>
                      </m:r>
                    </m:oMath>
                  </m:oMathPara>
                </a14:m>
                <a:endParaRPr kumimoji="1" lang="en-US" altLang="zh-TW" sz="1600" b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kumimoji="1" lang="en-US" altLang="zh-TW" sz="1600" b="1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Verify followings are valid:</a:t>
                </a:r>
              </a:p>
              <a:p>
                <a:pPr>
                  <a:lnSpc>
                    <a:spcPct val="100000"/>
                  </a:lnSpc>
                </a:pPr>
                <a14:m>
                  <m:oMath xmlns:m="http://schemas.openxmlformats.org/officeDocument/2006/math">
                    <m:d>
                      <m:dPr>
                        <m:ctrlPr>
                          <a:rPr kumimoji="1" lang="en-US" altLang="zh-TW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zh-TW" sz="1600" b="0" i="1" smtClean="0">
                            <a:solidFill>
                              <a:srgbClr val="0001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kumimoji="1" lang="en-US" altLang="zh-TW" sz="1600" b="0" i="1" smtClean="0">
                            <a:solidFill>
                              <a:srgbClr val="0001FF"/>
                            </a:solidFill>
                            <a:latin typeface="Cambria Math" panose="02040503050406030204" pitchFamily="18" charset="0"/>
                          </a:rPr>
                          <m:t>≥0∧</m:t>
                        </m:r>
                        <m:r>
                          <a:rPr kumimoji="1" lang="en-US" altLang="zh-TW" sz="1600" b="0" i="1" smtClean="0">
                            <a:solidFill>
                              <a:srgbClr val="0001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kumimoji="1" lang="en-US" altLang="zh-TW" sz="1600" i="1">
                            <a:solidFill>
                              <a:srgbClr val="0001FF"/>
                            </a:solidFill>
                            <a:latin typeface="Cambria Math" panose="02040503050406030204" pitchFamily="18" charset="0"/>
                          </a:rPr>
                          <m:t>&gt;0</m:t>
                        </m:r>
                        <m:r>
                          <a:rPr kumimoji="1" lang="en-US" altLang="zh-TW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∧</m:t>
                        </m:r>
                        <m:r>
                          <a:rPr kumimoji="1" lang="en-US" altLang="zh-TW" sz="1600" i="1">
                            <a:solidFill>
                              <a:srgbClr val="EF210D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kumimoji="1" lang="en-US" altLang="zh-TW" sz="1600" i="1">
                            <a:solidFill>
                              <a:srgbClr val="EF210D"/>
                            </a:solidFill>
                            <a:latin typeface="Cambria Math" panose="02040503050406030204" pitchFamily="18" charset="0"/>
                          </a:rPr>
                          <m:t>≥</m:t>
                        </m:r>
                        <m:r>
                          <a:rPr kumimoji="1" lang="en-US" altLang="zh-TW" sz="1600" i="1">
                            <a:solidFill>
                              <a:srgbClr val="EF210D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br>
                  <a:rPr kumimoji="1" lang="en-US" altLang="zh-TW" sz="1600" i="1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r>
                      <a:rPr kumimoji="1" lang="en-US" altLang="zh-TW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→</m:t>
                    </m:r>
                    <m:d>
                      <m:dPr>
                        <m:ctrlPr>
                          <a:rPr kumimoji="1" lang="en-US" altLang="zh-TW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zh-TW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kumimoji="1" lang="en-US" altLang="zh-TW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kumimoji="1" lang="en-US" altLang="zh-TW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kumimoji="1" lang="en-US" altLang="zh-TW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≥0∧</m:t>
                        </m:r>
                        <m:r>
                          <a:rPr kumimoji="1" lang="en-US" altLang="zh-TW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kumimoji="1" lang="en-US" altLang="zh-TW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&gt;0</m:t>
                        </m:r>
                      </m:e>
                    </m:d>
                  </m:oMath>
                </a14:m>
                <a:endParaRPr kumimoji="1" lang="en-US" altLang="zh-TW" sz="16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00000"/>
                  </a:lnSpc>
                </a:pPr>
                <a14:m>
                  <m:oMath xmlns:m="http://schemas.openxmlformats.org/officeDocument/2006/math">
                    <m:d>
                      <m:dPr>
                        <m:ctrlPr>
                          <a:rPr kumimoji="1" lang="en-US" altLang="zh-TW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zh-TW" sz="1600" b="0" i="1" smtClean="0">
                            <a:solidFill>
                              <a:srgbClr val="0001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kumimoji="1" lang="en-US" altLang="zh-TW" sz="1600" b="0" i="1" smtClean="0">
                            <a:solidFill>
                              <a:srgbClr val="0001FF"/>
                            </a:solidFill>
                            <a:latin typeface="Cambria Math" panose="02040503050406030204" pitchFamily="18" charset="0"/>
                          </a:rPr>
                          <m:t>≥0∧</m:t>
                        </m:r>
                        <m:r>
                          <a:rPr kumimoji="1" lang="en-US" altLang="zh-TW" sz="1600" b="0" i="1" smtClean="0">
                            <a:solidFill>
                              <a:srgbClr val="0001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kumimoji="1" lang="en-US" altLang="zh-TW" sz="1600" i="1">
                            <a:solidFill>
                              <a:srgbClr val="0001FF"/>
                            </a:solidFill>
                            <a:latin typeface="Cambria Math" panose="02040503050406030204" pitchFamily="18" charset="0"/>
                          </a:rPr>
                          <m:t>&gt;0</m:t>
                        </m:r>
                        <m:r>
                          <a:rPr kumimoji="1" lang="en-US" altLang="zh-TW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∧</m:t>
                        </m:r>
                        <m:r>
                          <a:rPr kumimoji="1" lang="en-US" altLang="zh-TW" sz="1600" b="0" i="1" smtClean="0">
                            <a:solidFill>
                              <a:srgbClr val="EF210D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kumimoji="1" lang="en-US" altLang="zh-TW" sz="1600" b="0" i="1" smtClean="0">
                            <a:solidFill>
                              <a:srgbClr val="EF210D"/>
                            </a:solidFill>
                            <a:latin typeface="Cambria Math" panose="02040503050406030204" pitchFamily="18" charset="0"/>
                          </a:rPr>
                          <m:t>≥</m:t>
                        </m:r>
                        <m:r>
                          <a:rPr kumimoji="1" lang="en-US" altLang="zh-TW" sz="1600" b="0" i="1" smtClean="0">
                            <a:solidFill>
                              <a:srgbClr val="EF210D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kumimoji="1" lang="en-US" altLang="zh-TW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→</m:t>
                    </m:r>
                    <m:r>
                      <a:rPr kumimoji="1" lang="en-US" altLang="zh-TW" sz="16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1" lang="en-US" altLang="zh-TW" sz="1600" i="1">
                        <a:latin typeface="Cambria Math" panose="02040503050406030204" pitchFamily="18" charset="0"/>
                      </a:rPr>
                      <m:t>≥0</m:t>
                    </m:r>
                  </m:oMath>
                </a14:m>
                <a:endParaRPr kumimoji="1" lang="en-US" altLang="zh-TW" sz="1600" i="1" dirty="0">
                  <a:latin typeface="Cambria Math" panose="02040503050406030204" pitchFamily="18" charset="0"/>
                </a:endParaRPr>
              </a:p>
              <a:p>
                <a:pPr>
                  <a:lnSpc>
                    <a:spcPct val="100000"/>
                  </a:lnSpc>
                </a:pPr>
                <a14:m>
                  <m:oMath xmlns:m="http://schemas.openxmlformats.org/officeDocument/2006/math">
                    <m:d>
                      <m:dPr>
                        <m:ctrlPr>
                          <a:rPr kumimoji="1" lang="en-US" altLang="zh-TW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zh-TW" sz="1600" b="0" i="1" smtClean="0">
                            <a:solidFill>
                              <a:srgbClr val="0001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kumimoji="1" lang="en-US" altLang="zh-TW" sz="1600" b="0" i="1" smtClean="0">
                            <a:solidFill>
                              <a:srgbClr val="0001FF"/>
                            </a:solidFill>
                            <a:latin typeface="Cambria Math" panose="02040503050406030204" pitchFamily="18" charset="0"/>
                          </a:rPr>
                          <m:t>≥0∧</m:t>
                        </m:r>
                        <m:r>
                          <a:rPr kumimoji="1" lang="en-US" altLang="zh-TW" sz="1600" b="0" i="1" smtClean="0">
                            <a:solidFill>
                              <a:srgbClr val="0001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kumimoji="1" lang="en-US" altLang="zh-TW" sz="1600" i="1">
                            <a:solidFill>
                              <a:srgbClr val="0001FF"/>
                            </a:solidFill>
                            <a:latin typeface="Cambria Math" panose="02040503050406030204" pitchFamily="18" charset="0"/>
                          </a:rPr>
                          <m:t>&gt;0</m:t>
                        </m:r>
                        <m:r>
                          <a:rPr kumimoji="1" lang="en-US" altLang="zh-TW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∧</m:t>
                        </m:r>
                        <m:r>
                          <a:rPr kumimoji="1" lang="en-US" altLang="zh-TW" sz="1600" b="0" i="1" smtClean="0">
                            <a:solidFill>
                              <a:srgbClr val="EF210D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kumimoji="1" lang="en-US" altLang="zh-TW" sz="1600" b="0" i="1" smtClean="0">
                            <a:solidFill>
                              <a:srgbClr val="EF210D"/>
                            </a:solidFill>
                            <a:latin typeface="Cambria Math" panose="02040503050406030204" pitchFamily="18" charset="0"/>
                          </a:rPr>
                          <m:t>≥</m:t>
                        </m:r>
                        <m:r>
                          <a:rPr kumimoji="1" lang="en-US" altLang="zh-TW" sz="1600" b="0" i="1" smtClean="0">
                            <a:solidFill>
                              <a:srgbClr val="EF210D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kumimoji="1" lang="en-US" altLang="zh-TW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∧</m:t>
                        </m:r>
                        <m:r>
                          <a:rPr kumimoji="1" lang="en-US" altLang="zh-TW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kumimoji="1" lang="en-US" altLang="zh-TW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kumimoji="1" lang="en-US" altLang="zh-TW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</m:d>
                  </m:oMath>
                </a14:m>
                <a:br>
                  <a:rPr kumimoji="1" lang="en-US" altLang="zh-TW" sz="1600" b="0" i="1" dirty="0">
                    <a:solidFill>
                      <a:srgbClr val="EF210D"/>
                    </a:solidFill>
                    <a:latin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r>
                      <a:rPr kumimoji="1" lang="en-US" altLang="zh-TW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→</m:t>
                    </m:r>
                    <m:r>
                      <a:rPr kumimoji="1" lang="en-US" altLang="zh-TW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1" lang="en-US" altLang="zh-TW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kumimoji="1" lang="en-US" altLang="zh-TW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1" lang="en-US" altLang="zh-TW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r>
                      <a:rPr kumimoji="1" lang="en-US" altLang="zh-TW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𝑍</m:t>
                    </m:r>
                  </m:oMath>
                </a14:m>
                <a:endParaRPr kumimoji="1" lang="en-US" altLang="zh-TW" sz="1600" i="1" dirty="0">
                  <a:latin typeface="Cambria Math" panose="02040503050406030204" pitchFamily="18" charset="0"/>
                </a:endParaRPr>
              </a:p>
              <a:p>
                <a:pPr>
                  <a:lnSpc>
                    <a:spcPct val="100000"/>
                  </a:lnSpc>
                </a:pPr>
                <a:endParaRPr kumimoji="1" lang="en-US" altLang="zh-TW" sz="16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00000"/>
                  </a:lnSpc>
                </a:pPr>
                <a:endParaRPr kumimoji="1" lang="en-US" altLang="zh-TW" sz="16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00000"/>
                  </a:lnSpc>
                </a:pPr>
                <a:endParaRPr kumimoji="1" lang="en-US" altLang="zh-TW" sz="16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00000"/>
                  </a:lnSpc>
                </a:pPr>
                <a:endParaRPr kumimoji="1" lang="en-US" altLang="zh-TW" sz="16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內容版面配置區 3">
                <a:extLst>
                  <a:ext uri="{FF2B5EF4-FFF2-40B4-BE49-F238E27FC236}">
                    <a16:creationId xmlns:a16="http://schemas.microsoft.com/office/drawing/2014/main" id="{F32B7A7C-3CA6-D439-1206-1DF32308673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>
                <a:blip r:embed="rId5"/>
                <a:stretch>
                  <a:fillRect l="-977" t="-29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0B8873A-06AD-2E1D-9373-EA85304E8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zh-TW"/>
              <a:t>FLOLAC 2023</a:t>
            </a:r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5CC345B-B617-D2A7-D6DB-981DA3350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ECE2-89DF-8141-ABBF-A45DE701B87E}" type="slidenum">
              <a:rPr kumimoji="1" lang="zh-TW" altLang="en-US" smtClean="0"/>
              <a:t>99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987434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7450</TotalTime>
  <Words>6054</Words>
  <Application>Microsoft Macintosh PowerPoint</Application>
  <PresentationFormat>如螢幕大小 (4:3)</PresentationFormat>
  <Paragraphs>871</Paragraphs>
  <Slides>145</Slides>
  <Notes>45</Notes>
  <HiddenSlides>2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145</vt:i4>
      </vt:variant>
    </vt:vector>
  </HeadingPairs>
  <TitlesOfParts>
    <vt:vector size="154" baseType="lpstr">
      <vt:lpstr>Microsoft JhengHei</vt:lpstr>
      <vt:lpstr>標準系統字體</vt:lpstr>
      <vt:lpstr>arial</vt:lpstr>
      <vt:lpstr>arial</vt:lpstr>
      <vt:lpstr>Calibri</vt:lpstr>
      <vt:lpstr>Calibri Light</vt:lpstr>
      <vt:lpstr>Cambria Math</vt:lpstr>
      <vt:lpstr>Menlo</vt:lpstr>
      <vt:lpstr>Office 佈景主題</vt:lpstr>
      <vt:lpstr>SMT solver &amp; program verification</vt:lpstr>
      <vt:lpstr>First-order logic</vt:lpstr>
      <vt:lpstr>Limitations of propositional logic</vt:lpstr>
      <vt:lpstr>Limitations of propositional logic</vt:lpstr>
      <vt:lpstr>A better solution</vt:lpstr>
      <vt:lpstr>What else can you say in FOL?</vt:lpstr>
      <vt:lpstr>So, is it true that …?</vt:lpstr>
      <vt:lpstr>Ponderables</vt:lpstr>
      <vt:lpstr>First-order logic (FOL) syntax</vt:lpstr>
      <vt:lpstr>“Atoms” (simplified)</vt:lpstr>
      <vt:lpstr>“Atoms” (simplified)</vt:lpstr>
      <vt:lpstr>“Formulas”</vt:lpstr>
      <vt:lpstr>Exercise</vt:lpstr>
      <vt:lpstr>Exercise</vt:lpstr>
      <vt:lpstr>Exercise</vt:lpstr>
      <vt:lpstr>More exercise</vt:lpstr>
      <vt:lpstr>More exercise</vt:lpstr>
      <vt:lpstr>Semantics of FOL</vt:lpstr>
      <vt:lpstr>Interpretations</vt:lpstr>
      <vt:lpstr>Example: phylogeny tree</vt:lpstr>
      <vt:lpstr>Example: Integer Linear Arithmetic (N,+)</vt:lpstr>
      <vt:lpstr>Truth depends on interpretations</vt:lpstr>
      <vt:lpstr>Example 1</vt:lpstr>
      <vt:lpstr>Example 2</vt:lpstr>
      <vt:lpstr>Semantics of ∀ and ∃</vt:lpstr>
      <vt:lpstr>Example 1</vt:lpstr>
      <vt:lpstr>Example 2</vt:lpstr>
      <vt:lpstr>Exercise 1</vt:lpstr>
      <vt:lpstr>Exercise 2</vt:lpstr>
      <vt:lpstr>Exercise 3</vt:lpstr>
      <vt:lpstr>Exercise 4</vt:lpstr>
      <vt:lpstr>Exercise 5</vt:lpstr>
      <vt:lpstr>Try SMT solver</vt:lpstr>
      <vt:lpstr>Exercise 6</vt:lpstr>
      <vt:lpstr>Try SMT solver</vt:lpstr>
      <vt:lpstr>Satisfiability / Validity / Equivalence</vt:lpstr>
      <vt:lpstr>Satisfiability/validity/ (semantic) equivalence</vt:lpstr>
      <vt:lpstr>Exercises</vt:lpstr>
      <vt:lpstr>Exercises</vt:lpstr>
      <vt:lpstr>More exercises</vt:lpstr>
      <vt:lpstr>Some equivalences</vt:lpstr>
      <vt:lpstr>Exercise</vt:lpstr>
      <vt:lpstr>Ponderables</vt:lpstr>
      <vt:lpstr>Roadmap for FOL after this</vt:lpstr>
      <vt:lpstr>Some more tutorial questions</vt:lpstr>
      <vt:lpstr>Free variables</vt:lpstr>
      <vt:lpstr>Exercises</vt:lpstr>
      <vt:lpstr>More equivalences</vt:lpstr>
      <vt:lpstr>Software Verification</vt:lpstr>
      <vt:lpstr>Outline</vt:lpstr>
      <vt:lpstr>Assertions</vt:lpstr>
      <vt:lpstr>Program verification</vt:lpstr>
      <vt:lpstr>Pre- and post-conditions</vt:lpstr>
      <vt:lpstr>Hoare logic</vt:lpstr>
      <vt:lpstr>Hoare triples</vt:lpstr>
      <vt:lpstr>Specifications</vt:lpstr>
      <vt:lpstr>Examples</vt:lpstr>
      <vt:lpstr>Exercise</vt:lpstr>
      <vt:lpstr>Assignment</vt:lpstr>
      <vt:lpstr>Assignment – more examples</vt:lpstr>
      <vt:lpstr>Assignment – axiom</vt:lpstr>
      <vt:lpstr>Multiple assignment</vt:lpstr>
      <vt:lpstr>Proof rules</vt:lpstr>
      <vt:lpstr>Conditional</vt:lpstr>
      <vt:lpstr>Conditional</vt:lpstr>
      <vt:lpstr>Conditional</vt:lpstr>
      <vt:lpstr>Conditional</vt:lpstr>
      <vt:lpstr>While</vt:lpstr>
      <vt:lpstr>While – example</vt:lpstr>
      <vt:lpstr>Try SMT solver</vt:lpstr>
      <vt:lpstr>While – example</vt:lpstr>
      <vt:lpstr>While – example</vt:lpstr>
      <vt:lpstr>While – example</vt:lpstr>
      <vt:lpstr>While – example</vt:lpstr>
      <vt:lpstr>Try SMT solver</vt:lpstr>
      <vt:lpstr>Exercise</vt:lpstr>
      <vt:lpstr>While – total correctness</vt:lpstr>
      <vt:lpstr>Rank function – example</vt:lpstr>
      <vt:lpstr>Rank function – example</vt:lpstr>
      <vt:lpstr>Rank function – example</vt:lpstr>
      <vt:lpstr>Rank function – example</vt:lpstr>
      <vt:lpstr>Weakest precondition</vt:lpstr>
      <vt:lpstr>Hoare triple as wp</vt:lpstr>
      <vt:lpstr>Properties of wp</vt:lpstr>
      <vt:lpstr>wp: Skip and abort</vt:lpstr>
      <vt:lpstr>wp: Assignment and sequence</vt:lpstr>
      <vt:lpstr>Example</vt:lpstr>
      <vt:lpstr>wp: Conditional</vt:lpstr>
      <vt:lpstr>Example</vt:lpstr>
      <vt:lpstr>wp: While</vt:lpstr>
      <vt:lpstr>wp: Theorem of while</vt:lpstr>
      <vt:lpstr>Verification condition generation</vt:lpstr>
      <vt:lpstr>Verification condition generation</vt:lpstr>
      <vt:lpstr>Verification condition generation</vt:lpstr>
      <vt:lpstr>Verification condition generation</vt:lpstr>
      <vt:lpstr>Exercise</vt:lpstr>
      <vt:lpstr>Example wp</vt:lpstr>
      <vt:lpstr>Example wp</vt:lpstr>
      <vt:lpstr>Example wp</vt:lpstr>
      <vt:lpstr>Example wp</vt:lpstr>
      <vt:lpstr>Static single assignment form</vt:lpstr>
      <vt:lpstr>Example SSA</vt:lpstr>
      <vt:lpstr>Symbolic execution</vt:lpstr>
      <vt:lpstr>Symbolic execution – example</vt:lpstr>
      <vt:lpstr>frama-C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Homework: LRU Cache (lruCache_0.c)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First-order Logic</dc:title>
  <dc:creator>test</dc:creator>
  <cp:lastModifiedBy>test</cp:lastModifiedBy>
  <cp:revision>51</cp:revision>
  <dcterms:created xsi:type="dcterms:W3CDTF">2023-08-04T08:27:37Z</dcterms:created>
  <dcterms:modified xsi:type="dcterms:W3CDTF">2023-09-18T03:59:14Z</dcterms:modified>
</cp:coreProperties>
</file>